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3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704DE3C8-6098-47E5-92E2-11E23B550C48}"/>
    <pc:docChg chg="addSld modSld">
      <pc:chgData name="" userId="2ab62cc5c92b8695" providerId="LiveId" clId="{704DE3C8-6098-47E5-92E2-11E23B550C48}" dt="2023-09-20T01:29:14.108" v="4" actId="1076"/>
      <pc:docMkLst>
        <pc:docMk/>
      </pc:docMkLst>
      <pc:sldChg chg="addSp modSp add">
        <pc:chgData name="" userId="2ab62cc5c92b8695" providerId="LiveId" clId="{704DE3C8-6098-47E5-92E2-11E23B550C48}" dt="2023-09-20T01:29:14.108" v="4" actId="1076"/>
        <pc:sldMkLst>
          <pc:docMk/>
          <pc:sldMk cId="2886037139" sldId="258"/>
        </pc:sldMkLst>
        <pc:picChg chg="add mod">
          <ac:chgData name="" userId="2ab62cc5c92b8695" providerId="LiveId" clId="{704DE3C8-6098-47E5-92E2-11E23B550C48}" dt="2023-09-20T01:27:05.860" v="2" actId="1076"/>
          <ac:picMkLst>
            <pc:docMk/>
            <pc:sldMk cId="2886037139" sldId="258"/>
            <ac:picMk id="2" creationId="{B53A9AB0-CD92-4504-A79D-5BBFDB29C4C5}"/>
          </ac:picMkLst>
        </pc:picChg>
        <pc:picChg chg="add mod">
          <ac:chgData name="" userId="2ab62cc5c92b8695" providerId="LiveId" clId="{704DE3C8-6098-47E5-92E2-11E23B550C48}" dt="2023-09-20T01:29:14.108" v="4" actId="1076"/>
          <ac:picMkLst>
            <pc:docMk/>
            <pc:sldMk cId="2886037139" sldId="258"/>
            <ac:picMk id="3" creationId="{99F978B9-EF13-4FF3-B5B1-5D41683BC04D}"/>
          </ac:picMkLst>
        </pc:picChg>
      </pc:sldChg>
    </pc:docChg>
  </pc:docChgLst>
  <pc:docChgLst>
    <pc:chgData userId="2ab62cc5c92b8695" providerId="LiveId" clId="{08D277AF-7AE0-4D1E-9896-8EF0BD1461F9}"/>
    <pc:docChg chg="custSel addSld modSld">
      <pc:chgData name="" userId="2ab62cc5c92b8695" providerId="LiveId" clId="{08D277AF-7AE0-4D1E-9896-8EF0BD1461F9}" dt="2023-09-20T01:15:33.349" v="14" actId="1076"/>
      <pc:docMkLst>
        <pc:docMk/>
      </pc:docMkLst>
      <pc:sldChg chg="addSp delSp modSp add">
        <pc:chgData name="" userId="2ab62cc5c92b8695" providerId="LiveId" clId="{08D277AF-7AE0-4D1E-9896-8EF0BD1461F9}" dt="2023-09-20T01:13:12.212" v="5" actId="1076"/>
        <pc:sldMkLst>
          <pc:docMk/>
          <pc:sldMk cId="3335095999" sldId="256"/>
        </pc:sldMkLst>
        <pc:spChg chg="del">
          <ac:chgData name="" userId="2ab62cc5c92b8695" providerId="LiveId" clId="{08D277AF-7AE0-4D1E-9896-8EF0BD1461F9}" dt="2023-09-20T00:48:06.193" v="1" actId="478"/>
          <ac:spMkLst>
            <pc:docMk/>
            <pc:sldMk cId="3335095999" sldId="256"/>
            <ac:spMk id="2" creationId="{52A40D1F-6D95-4B47-93B0-5C286A57005B}"/>
          </ac:spMkLst>
        </pc:spChg>
        <pc:spChg chg="del">
          <ac:chgData name="" userId="2ab62cc5c92b8695" providerId="LiveId" clId="{08D277AF-7AE0-4D1E-9896-8EF0BD1461F9}" dt="2023-09-20T00:48:06.193" v="1" actId="478"/>
          <ac:spMkLst>
            <pc:docMk/>
            <pc:sldMk cId="3335095999" sldId="256"/>
            <ac:spMk id="3" creationId="{06860C6E-85D2-499E-9277-50AB781E5B0B}"/>
          </ac:spMkLst>
        </pc:spChg>
        <pc:picChg chg="add mod">
          <ac:chgData name="" userId="2ab62cc5c92b8695" providerId="LiveId" clId="{08D277AF-7AE0-4D1E-9896-8EF0BD1461F9}" dt="2023-09-20T01:13:02.425" v="3" actId="1076"/>
          <ac:picMkLst>
            <pc:docMk/>
            <pc:sldMk cId="3335095999" sldId="256"/>
            <ac:picMk id="4" creationId="{8DCC6840-4AC6-42CB-80DE-1A5610A96B40}"/>
          </ac:picMkLst>
        </pc:picChg>
        <pc:picChg chg="add mod">
          <ac:chgData name="" userId="2ab62cc5c92b8695" providerId="LiveId" clId="{08D277AF-7AE0-4D1E-9896-8EF0BD1461F9}" dt="2023-09-20T01:13:12.212" v="5" actId="1076"/>
          <ac:picMkLst>
            <pc:docMk/>
            <pc:sldMk cId="3335095999" sldId="256"/>
            <ac:picMk id="5" creationId="{268F5CFF-2F64-4553-B356-60D8FC6C52DF}"/>
          </ac:picMkLst>
        </pc:picChg>
      </pc:sldChg>
      <pc:sldChg chg="addSp modSp add">
        <pc:chgData name="" userId="2ab62cc5c92b8695" providerId="LiveId" clId="{08D277AF-7AE0-4D1E-9896-8EF0BD1461F9}" dt="2023-09-20T01:15:33.349" v="14" actId="1076"/>
        <pc:sldMkLst>
          <pc:docMk/>
          <pc:sldMk cId="956241716" sldId="257"/>
        </pc:sldMkLst>
        <pc:picChg chg="add mod">
          <ac:chgData name="" userId="2ab62cc5c92b8695" providerId="LiveId" clId="{08D277AF-7AE0-4D1E-9896-8EF0BD1461F9}" dt="2023-09-20T01:15:30.068" v="11" actId="1076"/>
          <ac:picMkLst>
            <pc:docMk/>
            <pc:sldMk cId="956241716" sldId="257"/>
            <ac:picMk id="2" creationId="{EC6B6D00-2B6E-4CCA-8109-9CDFC672CF23}"/>
          </ac:picMkLst>
        </pc:picChg>
        <pc:picChg chg="add mod">
          <ac:chgData name="" userId="2ab62cc5c92b8695" providerId="LiveId" clId="{08D277AF-7AE0-4D1E-9896-8EF0BD1461F9}" dt="2023-09-20T01:15:33.349" v="14" actId="1076"/>
          <ac:picMkLst>
            <pc:docMk/>
            <pc:sldMk cId="956241716" sldId="257"/>
            <ac:picMk id="3" creationId="{6720F374-3586-4E0B-87A8-4DCEFE6131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4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2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1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3A7C-8BC3-4723-B9E2-41B8CBE6D59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B17C-F0FD-4097-A499-618FF1C7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CC6840-4AC6-42CB-80DE-1A5610A9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768"/>
            <a:ext cx="6858000" cy="3383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8F5CFF-2F64-4553-B356-60D8FC6C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4718"/>
            <a:ext cx="6858000" cy="41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B6D00-2B6E-4CCA-8109-9CDFC672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96"/>
            <a:ext cx="6858000" cy="40816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20F374-3586-4E0B-87A8-4DCEFE61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2273"/>
            <a:ext cx="6858000" cy="39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3A9AB0-CD92-4504-A79D-5BBFDB29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83"/>
            <a:ext cx="6858000" cy="39197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F978B9-EF13-4FF3-B5B1-5D41683B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000"/>
            <a:ext cx="6858000" cy="3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A4 용지(210x297mm)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1</cp:revision>
  <dcterms:created xsi:type="dcterms:W3CDTF">2023-09-20T00:47:59Z</dcterms:created>
  <dcterms:modified xsi:type="dcterms:W3CDTF">2023-09-20T01:29:14Z</dcterms:modified>
</cp:coreProperties>
</file>