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05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D7097524-6257-4E9E-9953-D8CE878C0D3B}"/>
    <pc:docChg chg="custSel addSld modSld">
      <pc:chgData name="" userId="2ab62cc5c92b8695" providerId="LiveId" clId="{D7097524-6257-4E9E-9953-D8CE878C0D3B}" dt="2023-09-25T03:01:34.864" v="46" actId="1076"/>
      <pc:docMkLst>
        <pc:docMk/>
      </pc:docMkLst>
      <pc:sldChg chg="addSp delSp modSp add">
        <pc:chgData name="" userId="2ab62cc5c92b8695" providerId="LiveId" clId="{D7097524-6257-4E9E-9953-D8CE878C0D3B}" dt="2023-09-25T01:53:28.398" v="7" actId="1076"/>
        <pc:sldMkLst>
          <pc:docMk/>
          <pc:sldMk cId="2525244591" sldId="256"/>
        </pc:sldMkLst>
        <pc:spChg chg="del">
          <ac:chgData name="" userId="2ab62cc5c92b8695" providerId="LiveId" clId="{D7097524-6257-4E9E-9953-D8CE878C0D3B}" dt="2023-09-25T01:47:19.613" v="1" actId="478"/>
          <ac:spMkLst>
            <pc:docMk/>
            <pc:sldMk cId="2525244591" sldId="256"/>
            <ac:spMk id="2" creationId="{5C68E857-A014-4B39-9007-8A581F465784}"/>
          </ac:spMkLst>
        </pc:spChg>
        <pc:spChg chg="del">
          <ac:chgData name="" userId="2ab62cc5c92b8695" providerId="LiveId" clId="{D7097524-6257-4E9E-9953-D8CE878C0D3B}" dt="2023-09-25T01:47:19.613" v="1" actId="478"/>
          <ac:spMkLst>
            <pc:docMk/>
            <pc:sldMk cId="2525244591" sldId="256"/>
            <ac:spMk id="3" creationId="{2DBE43E6-04E6-4997-A140-9AA1954126AC}"/>
          </ac:spMkLst>
        </pc:spChg>
        <pc:picChg chg="add mod">
          <ac:chgData name="" userId="2ab62cc5c92b8695" providerId="LiveId" clId="{D7097524-6257-4E9E-9953-D8CE878C0D3B}" dt="2023-09-25T01:53:28.398" v="7" actId="1076"/>
          <ac:picMkLst>
            <pc:docMk/>
            <pc:sldMk cId="2525244591" sldId="256"/>
            <ac:picMk id="2" creationId="{2DC7F494-B657-47D0-A283-F5CDA2963581}"/>
          </ac:picMkLst>
        </pc:picChg>
        <pc:picChg chg="add mod">
          <ac:chgData name="" userId="2ab62cc5c92b8695" providerId="LiveId" clId="{D7097524-6257-4E9E-9953-D8CE878C0D3B}" dt="2023-09-25T01:53:27.567" v="5" actId="1076"/>
          <ac:picMkLst>
            <pc:docMk/>
            <pc:sldMk cId="2525244591" sldId="256"/>
            <ac:picMk id="3" creationId="{BD874FAA-CFFF-4AB1-A220-07AD24460EBF}"/>
          </ac:picMkLst>
        </pc:picChg>
      </pc:sldChg>
      <pc:sldChg chg="addSp modSp add">
        <pc:chgData name="" userId="2ab62cc5c92b8695" providerId="LiveId" clId="{D7097524-6257-4E9E-9953-D8CE878C0D3B}" dt="2023-09-25T01:58:15.319" v="17" actId="14100"/>
        <pc:sldMkLst>
          <pc:docMk/>
          <pc:sldMk cId="1533864327" sldId="257"/>
        </pc:sldMkLst>
        <pc:picChg chg="add mod">
          <ac:chgData name="" userId="2ab62cc5c92b8695" providerId="LiveId" clId="{D7097524-6257-4E9E-9953-D8CE878C0D3B}" dt="2023-09-25T01:58:12.726" v="13" actId="1076"/>
          <ac:picMkLst>
            <pc:docMk/>
            <pc:sldMk cId="1533864327" sldId="257"/>
            <ac:picMk id="2" creationId="{2DC310F0-43DE-46FF-9006-C06F7EB488C3}"/>
          </ac:picMkLst>
        </pc:picChg>
        <pc:picChg chg="add mod">
          <ac:chgData name="" userId="2ab62cc5c92b8695" providerId="LiveId" clId="{D7097524-6257-4E9E-9953-D8CE878C0D3B}" dt="2023-09-25T01:58:15.319" v="17" actId="14100"/>
          <ac:picMkLst>
            <pc:docMk/>
            <pc:sldMk cId="1533864327" sldId="257"/>
            <ac:picMk id="3" creationId="{818A6ED9-02E5-4D06-B961-229293D7EAFE}"/>
          </ac:picMkLst>
        </pc:picChg>
      </pc:sldChg>
      <pc:sldChg chg="addSp add">
        <pc:chgData name="" userId="2ab62cc5c92b8695" providerId="LiveId" clId="{D7097524-6257-4E9E-9953-D8CE878C0D3B}" dt="2023-09-25T01:59:33.912" v="19"/>
        <pc:sldMkLst>
          <pc:docMk/>
          <pc:sldMk cId="3017947726" sldId="258"/>
        </pc:sldMkLst>
        <pc:picChg chg="add">
          <ac:chgData name="" userId="2ab62cc5c92b8695" providerId="LiveId" clId="{D7097524-6257-4E9E-9953-D8CE878C0D3B}" dt="2023-09-25T01:59:33.912" v="19"/>
          <ac:picMkLst>
            <pc:docMk/>
            <pc:sldMk cId="3017947726" sldId="258"/>
            <ac:picMk id="2" creationId="{54F9E94D-4F79-418A-8199-6F48D3F3AFB1}"/>
          </ac:picMkLst>
        </pc:picChg>
      </pc:sldChg>
      <pc:sldChg chg="addSp modSp add">
        <pc:chgData name="" userId="2ab62cc5c92b8695" providerId="LiveId" clId="{D7097524-6257-4E9E-9953-D8CE878C0D3B}" dt="2023-09-25T02:40:04.890" v="28" actId="14100"/>
        <pc:sldMkLst>
          <pc:docMk/>
          <pc:sldMk cId="1220048099" sldId="259"/>
        </pc:sldMkLst>
        <pc:picChg chg="add mod">
          <ac:chgData name="" userId="2ab62cc5c92b8695" providerId="LiveId" clId="{D7097524-6257-4E9E-9953-D8CE878C0D3B}" dt="2023-09-25T02:40:04.890" v="28" actId="14100"/>
          <ac:picMkLst>
            <pc:docMk/>
            <pc:sldMk cId="1220048099" sldId="259"/>
            <ac:picMk id="2" creationId="{D7F0C6C0-F5A2-48CD-9F47-1FC5DC122AC7}"/>
          </ac:picMkLst>
        </pc:picChg>
      </pc:sldChg>
      <pc:sldChg chg="addSp modSp add">
        <pc:chgData name="" userId="2ab62cc5c92b8695" providerId="LiveId" clId="{D7097524-6257-4E9E-9953-D8CE878C0D3B}" dt="2023-09-25T03:01:34.864" v="46" actId="1076"/>
        <pc:sldMkLst>
          <pc:docMk/>
          <pc:sldMk cId="1419116631" sldId="260"/>
        </pc:sldMkLst>
        <pc:spChg chg="add mod">
          <ac:chgData name="" userId="2ab62cc5c92b8695" providerId="LiveId" clId="{D7097524-6257-4E9E-9953-D8CE878C0D3B}" dt="2023-09-25T03:01:33.841" v="45" actId="1076"/>
          <ac:spMkLst>
            <pc:docMk/>
            <pc:sldMk cId="1419116631" sldId="260"/>
            <ac:spMk id="3" creationId="{15AFC7F0-FD21-46E0-A677-7D920E4ABB12}"/>
          </ac:spMkLst>
        </pc:spChg>
        <pc:picChg chg="add mod">
          <ac:chgData name="" userId="2ab62cc5c92b8695" providerId="LiveId" clId="{D7097524-6257-4E9E-9953-D8CE878C0D3B}" dt="2023-09-25T03:01:34.864" v="46" actId="1076"/>
          <ac:picMkLst>
            <pc:docMk/>
            <pc:sldMk cId="1419116631" sldId="260"/>
            <ac:picMk id="2" creationId="{B31771B6-0A57-4B98-8455-AEDE159B5C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7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4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57E6-E08E-4108-A994-A7894BE7E26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2FEF-9FEC-46B4-8700-7A46BC2E4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3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7667" rtl="0" eaLnBrk="1" latinLnBrk="1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1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C7F494-B657-47D0-A283-F5CDA296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1" y="233587"/>
            <a:ext cx="4595258" cy="35740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874FAA-CFFF-4AB1-A220-07AD2446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17985"/>
            <a:ext cx="5376863" cy="29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C310F0-43DE-46FF-9006-C06F7EB4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" y="108691"/>
            <a:ext cx="4443688" cy="33879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8A6ED9-02E5-4D06-B961-229293D7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6" y="3825926"/>
            <a:ext cx="4443688" cy="31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6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F9E94D-4F79-418A-8199-6F48D3F3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39295"/>
            <a:ext cx="5376863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4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F0C6C0-F5A2-48CD-9F47-1FC5DC12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0" y="2329036"/>
            <a:ext cx="2759180" cy="25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4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1771B6-0A57-4B98-8455-AEDE159B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5592"/>
            <a:ext cx="5376863" cy="20687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5AFC7F0-FD21-46E0-A677-7D920E4ABB12}"/>
              </a:ext>
            </a:extLst>
          </p:cNvPr>
          <p:cNvSpPr/>
          <p:nvPr/>
        </p:nvSpPr>
        <p:spPr>
          <a:xfrm>
            <a:off x="160020" y="3062962"/>
            <a:ext cx="48510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# [같이 하기] </a:t>
            </a:r>
            <a:r>
              <a:rPr lang="ko-KR" altLang="en-US" sz="1050" dirty="0" err="1"/>
              <a:t>spicy</a:t>
            </a:r>
            <a:r>
              <a:rPr lang="ko-KR" altLang="en-US" sz="1050" dirty="0"/>
              <a:t> 활용해서 </a:t>
            </a:r>
            <a:r>
              <a:rPr lang="ko-KR" altLang="en-US" sz="1050" dirty="0" err="1"/>
              <a:t>z-score</a:t>
            </a:r>
            <a:r>
              <a:rPr lang="ko-KR" altLang="en-US" sz="1050" dirty="0"/>
              <a:t> 변환하여 확인해보기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1. </a:t>
            </a:r>
            <a:r>
              <a:rPr lang="ko-KR" altLang="en-US" sz="1050" dirty="0" err="1"/>
              <a:t>spicy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임포트</a:t>
            </a:r>
            <a:r>
              <a:rPr lang="ko-KR" altLang="en-US" sz="1050" dirty="0"/>
              <a:t> 하기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from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scipy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import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stats</a:t>
            </a:r>
            <a:endParaRPr lang="ko-KR" altLang="en-US" sz="1050" dirty="0"/>
          </a:p>
          <a:p>
            <a:r>
              <a:rPr lang="ko-KR" altLang="en-US" sz="1050" dirty="0" err="1"/>
              <a:t>import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numpy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np</a:t>
            </a:r>
            <a:endParaRPr lang="ko-KR" altLang="en-US" sz="1050" dirty="0"/>
          </a:p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# 2. 소득, 월납입액, 총지불금액을 </a:t>
            </a:r>
            <a:r>
              <a:rPr lang="ko-KR" altLang="en-US" sz="1050" dirty="0" err="1"/>
              <a:t>z-score로</a:t>
            </a:r>
            <a:r>
              <a:rPr lang="ko-KR" altLang="en-US" sz="1050" dirty="0"/>
              <a:t> 변환한 열을 데이터 프레임에 추가하기</a:t>
            </a:r>
          </a:p>
          <a:p>
            <a:r>
              <a:rPr lang="ko-KR" altLang="en-US" sz="1050" dirty="0"/>
              <a:t>#   (</a:t>
            </a:r>
            <a:r>
              <a:rPr lang="ko-KR" altLang="en-US" sz="1050" dirty="0" err="1"/>
              <a:t>ex</a:t>
            </a:r>
            <a:r>
              <a:rPr lang="ko-KR" altLang="en-US" sz="1050" dirty="0"/>
              <a:t>. '소득' -&gt; '</a:t>
            </a:r>
            <a:r>
              <a:rPr lang="ko-KR" altLang="en-US" sz="1050" dirty="0" err="1"/>
              <a:t>소득_z</a:t>
            </a:r>
            <a:r>
              <a:rPr lang="ko-KR" altLang="en-US" sz="1050" dirty="0"/>
              <a:t>')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data_choice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소득_z</a:t>
            </a:r>
            <a:r>
              <a:rPr lang="ko-KR" altLang="en-US" sz="1050" dirty="0"/>
              <a:t>'] =</a:t>
            </a:r>
            <a:r>
              <a:rPr lang="ko-KR" altLang="en-US" sz="1050" dirty="0" err="1"/>
              <a:t>stats.zscore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data_choice</a:t>
            </a:r>
            <a:r>
              <a:rPr lang="ko-KR" altLang="en-US" sz="1050" dirty="0"/>
              <a:t>['소득'])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data_choice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소득_z</a:t>
            </a:r>
            <a:r>
              <a:rPr lang="ko-KR" altLang="en-US" sz="1050" dirty="0"/>
              <a:t>'] = (</a:t>
            </a:r>
            <a:r>
              <a:rPr lang="ko-KR" altLang="en-US" sz="1050" dirty="0" err="1"/>
              <a:t>data_choice</a:t>
            </a:r>
            <a:r>
              <a:rPr lang="ko-KR" altLang="en-US" sz="1050" dirty="0"/>
              <a:t>['소득'] - </a:t>
            </a:r>
            <a:r>
              <a:rPr lang="ko-KR" altLang="en-US" sz="1050" dirty="0" err="1"/>
              <a:t>np.mean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data_choice</a:t>
            </a:r>
            <a:r>
              <a:rPr lang="ko-KR" altLang="en-US" sz="1050" dirty="0"/>
              <a:t>['소득'])) / </a:t>
            </a:r>
            <a:r>
              <a:rPr lang="ko-KR" altLang="en-US" sz="1050" dirty="0" err="1"/>
              <a:t>np.std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data_choice</a:t>
            </a:r>
            <a:r>
              <a:rPr lang="ko-KR" altLang="en-US" sz="1050" dirty="0"/>
              <a:t>['소득'])</a:t>
            </a:r>
          </a:p>
        </p:txBody>
      </p:sp>
    </p:spTree>
    <p:extLst>
      <p:ext uri="{BB962C8B-B14F-4D97-AF65-F5344CB8AC3E}">
        <p14:creationId xmlns:p14="http://schemas.microsoft.com/office/powerpoint/2010/main" val="141911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109</Words>
  <Application>Microsoft Office PowerPoint</Application>
  <PresentationFormat>B5(ISO) 용지(176x250mm)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4</cp:revision>
  <dcterms:created xsi:type="dcterms:W3CDTF">2023-09-25T01:47:15Z</dcterms:created>
  <dcterms:modified xsi:type="dcterms:W3CDTF">2023-09-25T07:32:24Z</dcterms:modified>
</cp:coreProperties>
</file>