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5" r:id="rId9"/>
    <p:sldId id="259" r:id="rId10"/>
    <p:sldId id="267" r:id="rId11"/>
    <p:sldId id="268" r:id="rId12"/>
    <p:sldId id="269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BEB15C-90F7-4F43-8564-F2809F091A5B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5"/>
            <p14:sldId id="259"/>
          </p14:sldIdLst>
        </p14:section>
        <p14:section name="다른 조" id="{506F1F4A-5A28-483C-BF86-1966C7CD9C81}">
          <p14:sldIdLst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4C08A-D458-4A4A-BC2D-B6F41A6700DF}" v="6" dt="2023-10-31T07:13:53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2527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C964C08A-D458-4A4A-BC2D-B6F41A6700DF}"/>
    <pc:docChg chg="custSel addSld delSld modSld addSection modSection">
      <pc:chgData name="JuYoung Song" userId="2ab62cc5c92b8695" providerId="LiveId" clId="{C964C08A-D458-4A4A-BC2D-B6F41A6700DF}" dt="2023-10-31T07:38:16.442" v="94" actId="478"/>
      <pc:docMkLst>
        <pc:docMk/>
      </pc:docMkLst>
      <pc:sldChg chg="addSp delSp modSp new del mod">
        <pc:chgData name="JuYoung Song" userId="2ab62cc5c92b8695" providerId="LiveId" clId="{C964C08A-D458-4A4A-BC2D-B6F41A6700DF}" dt="2023-10-31T07:11:55.176" v="46" actId="47"/>
        <pc:sldMkLst>
          <pc:docMk/>
          <pc:sldMk cId="608052775" sldId="260"/>
        </pc:sldMkLst>
        <pc:spChg chg="del">
          <ac:chgData name="JuYoung Song" userId="2ab62cc5c92b8695" providerId="LiveId" clId="{C964C08A-D458-4A4A-BC2D-B6F41A6700DF}" dt="2023-10-31T07:08:22.882" v="1" actId="478"/>
          <ac:spMkLst>
            <pc:docMk/>
            <pc:sldMk cId="608052775" sldId="260"/>
            <ac:spMk id="2" creationId="{F3BA1312-EBE1-5A71-8B2C-F805C718F526}"/>
          </ac:spMkLst>
        </pc:spChg>
        <pc:spChg chg="del">
          <ac:chgData name="JuYoung Song" userId="2ab62cc5c92b8695" providerId="LiveId" clId="{C964C08A-D458-4A4A-BC2D-B6F41A6700DF}" dt="2023-10-31T07:08:22.882" v="1" actId="478"/>
          <ac:spMkLst>
            <pc:docMk/>
            <pc:sldMk cId="608052775" sldId="260"/>
            <ac:spMk id="3" creationId="{7A1B3CD1-4B2D-F319-0A0B-7818E41216DC}"/>
          </ac:spMkLst>
        </pc:spChg>
        <pc:picChg chg="add mod">
          <ac:chgData name="JuYoung Song" userId="2ab62cc5c92b8695" providerId="LiveId" clId="{C964C08A-D458-4A4A-BC2D-B6F41A6700DF}" dt="2023-10-31T07:08:32.360" v="3" actId="1076"/>
          <ac:picMkLst>
            <pc:docMk/>
            <pc:sldMk cId="608052775" sldId="260"/>
            <ac:picMk id="5" creationId="{A6CEF328-565F-B2B4-DE07-CE20A7C2940C}"/>
          </ac:picMkLst>
        </pc:picChg>
      </pc:sldChg>
      <pc:sldChg chg="addSp delSp modSp new mod">
        <pc:chgData name="JuYoung Song" userId="2ab62cc5c92b8695" providerId="LiveId" clId="{C964C08A-D458-4A4A-BC2D-B6F41A6700DF}" dt="2023-10-31T07:11:58.175" v="47" actId="14100"/>
        <pc:sldMkLst>
          <pc:docMk/>
          <pc:sldMk cId="4214501690" sldId="261"/>
        </pc:sldMkLst>
        <pc:spChg chg="del">
          <ac:chgData name="JuYoung Song" userId="2ab62cc5c92b8695" providerId="LiveId" clId="{C964C08A-D458-4A4A-BC2D-B6F41A6700DF}" dt="2023-10-31T07:08:39.280" v="5" actId="478"/>
          <ac:spMkLst>
            <pc:docMk/>
            <pc:sldMk cId="4214501690" sldId="261"/>
            <ac:spMk id="2" creationId="{79D4798B-F4E9-67A2-90EB-5A139AC2E611}"/>
          </ac:spMkLst>
        </pc:spChg>
        <pc:spChg chg="del">
          <ac:chgData name="JuYoung Song" userId="2ab62cc5c92b8695" providerId="LiveId" clId="{C964C08A-D458-4A4A-BC2D-B6F41A6700DF}" dt="2023-10-31T07:08:39.280" v="5" actId="478"/>
          <ac:spMkLst>
            <pc:docMk/>
            <pc:sldMk cId="4214501690" sldId="261"/>
            <ac:spMk id="3" creationId="{F8298DE7-163A-1C63-E12D-3640E4E04D83}"/>
          </ac:spMkLst>
        </pc:spChg>
        <pc:picChg chg="add del mod">
          <ac:chgData name="JuYoung Song" userId="2ab62cc5c92b8695" providerId="LiveId" clId="{C964C08A-D458-4A4A-BC2D-B6F41A6700DF}" dt="2023-10-31T07:08:50.056" v="8" actId="478"/>
          <ac:picMkLst>
            <pc:docMk/>
            <pc:sldMk cId="4214501690" sldId="261"/>
            <ac:picMk id="5" creationId="{FB31CD40-544E-514E-B350-4311626EAEAA}"/>
          </ac:picMkLst>
        </pc:picChg>
        <pc:picChg chg="add del mod">
          <ac:chgData name="JuYoung Song" userId="2ab62cc5c92b8695" providerId="LiveId" clId="{C964C08A-D458-4A4A-BC2D-B6F41A6700DF}" dt="2023-10-31T07:11:45.906" v="38" actId="478"/>
          <ac:picMkLst>
            <pc:docMk/>
            <pc:sldMk cId="4214501690" sldId="261"/>
            <ac:picMk id="7" creationId="{69D2484C-FC40-1FA2-92A9-2E387B3D064C}"/>
          </ac:picMkLst>
        </pc:picChg>
        <pc:picChg chg="add mod">
          <ac:chgData name="JuYoung Song" userId="2ab62cc5c92b8695" providerId="LiveId" clId="{C964C08A-D458-4A4A-BC2D-B6F41A6700DF}" dt="2023-10-31T07:11:58.175" v="47" actId="14100"/>
          <ac:picMkLst>
            <pc:docMk/>
            <pc:sldMk cId="4214501690" sldId="261"/>
            <ac:picMk id="9" creationId="{FD9B59D2-4D9E-7C66-8A5A-89C351BAFE7F}"/>
          </ac:picMkLst>
        </pc:picChg>
        <pc:picChg chg="add del mod">
          <ac:chgData name="JuYoung Song" userId="2ab62cc5c92b8695" providerId="LiveId" clId="{C964C08A-D458-4A4A-BC2D-B6F41A6700DF}" dt="2023-10-31T07:09:02.305" v="10" actId="478"/>
          <ac:picMkLst>
            <pc:docMk/>
            <pc:sldMk cId="4214501690" sldId="261"/>
            <ac:picMk id="1026" creationId="{77474149-C401-12A6-6590-0CE257600279}"/>
          </ac:picMkLst>
        </pc:picChg>
      </pc:sldChg>
      <pc:sldChg chg="addSp delSp modSp new mod">
        <pc:chgData name="JuYoung Song" userId="2ab62cc5c92b8695" providerId="LiveId" clId="{C964C08A-D458-4A4A-BC2D-B6F41A6700DF}" dt="2023-10-31T07:12:09.457" v="48" actId="164"/>
        <pc:sldMkLst>
          <pc:docMk/>
          <pc:sldMk cId="2103020309" sldId="262"/>
        </pc:sldMkLst>
        <pc:spChg chg="del">
          <ac:chgData name="JuYoung Song" userId="2ab62cc5c92b8695" providerId="LiveId" clId="{C964C08A-D458-4A4A-BC2D-B6F41A6700DF}" dt="2023-10-31T07:09:40.679" v="14" actId="478"/>
          <ac:spMkLst>
            <pc:docMk/>
            <pc:sldMk cId="2103020309" sldId="262"/>
            <ac:spMk id="2" creationId="{6DD20F49-CCA8-C66D-17F0-12B255538361}"/>
          </ac:spMkLst>
        </pc:spChg>
        <pc:spChg chg="del">
          <ac:chgData name="JuYoung Song" userId="2ab62cc5c92b8695" providerId="LiveId" clId="{C964C08A-D458-4A4A-BC2D-B6F41A6700DF}" dt="2023-10-31T07:09:40.679" v="14" actId="478"/>
          <ac:spMkLst>
            <pc:docMk/>
            <pc:sldMk cId="2103020309" sldId="262"/>
            <ac:spMk id="3" creationId="{A9F13FED-DC3C-B346-DB4E-71E9FC249513}"/>
          </ac:spMkLst>
        </pc:spChg>
        <pc:grpChg chg="add mod">
          <ac:chgData name="JuYoung Song" userId="2ab62cc5c92b8695" providerId="LiveId" clId="{C964C08A-D458-4A4A-BC2D-B6F41A6700DF}" dt="2023-10-31T07:12:09.457" v="48" actId="164"/>
          <ac:grpSpMkLst>
            <pc:docMk/>
            <pc:sldMk cId="2103020309" sldId="262"/>
            <ac:grpSpMk id="8" creationId="{F897D92B-0086-743B-75F9-A3CE18600BEB}"/>
          </ac:grpSpMkLst>
        </pc:grpChg>
        <pc:picChg chg="add mod modCrop">
          <ac:chgData name="JuYoung Song" userId="2ab62cc5c92b8695" providerId="LiveId" clId="{C964C08A-D458-4A4A-BC2D-B6F41A6700DF}" dt="2023-10-31T07:12:09.457" v="48" actId="164"/>
          <ac:picMkLst>
            <pc:docMk/>
            <pc:sldMk cId="2103020309" sldId="262"/>
            <ac:picMk id="5" creationId="{2AF19B38-D697-F8C0-9261-588B4ED598DC}"/>
          </ac:picMkLst>
        </pc:picChg>
        <pc:picChg chg="add mod">
          <ac:chgData name="JuYoung Song" userId="2ab62cc5c92b8695" providerId="LiveId" clId="{C964C08A-D458-4A4A-BC2D-B6F41A6700DF}" dt="2023-10-31T07:12:09.457" v="48" actId="164"/>
          <ac:picMkLst>
            <pc:docMk/>
            <pc:sldMk cId="2103020309" sldId="262"/>
            <ac:picMk id="7" creationId="{1F423425-571E-0B34-B7E0-0FCA85F26C8A}"/>
          </ac:picMkLst>
        </pc:picChg>
      </pc:sldChg>
      <pc:sldChg chg="new del">
        <pc:chgData name="JuYoung Song" userId="2ab62cc5c92b8695" providerId="LiveId" clId="{C964C08A-D458-4A4A-BC2D-B6F41A6700DF}" dt="2023-10-31T07:33:20.442" v="73" actId="47"/>
        <pc:sldMkLst>
          <pc:docMk/>
          <pc:sldMk cId="1490691641" sldId="263"/>
        </pc:sldMkLst>
      </pc:sldChg>
      <pc:sldChg chg="addSp delSp modSp new mod">
        <pc:chgData name="JuYoung Song" userId="2ab62cc5c92b8695" providerId="LiveId" clId="{C964C08A-D458-4A4A-BC2D-B6F41A6700DF}" dt="2023-10-31T07:12:11.353" v="49" actId="164"/>
        <pc:sldMkLst>
          <pc:docMk/>
          <pc:sldMk cId="428863355" sldId="264"/>
        </pc:sldMkLst>
        <pc:spChg chg="del">
          <ac:chgData name="JuYoung Song" userId="2ab62cc5c92b8695" providerId="LiveId" clId="{C964C08A-D458-4A4A-BC2D-B6F41A6700DF}" dt="2023-10-31T07:10:24.116" v="23" actId="478"/>
          <ac:spMkLst>
            <pc:docMk/>
            <pc:sldMk cId="428863355" sldId="264"/>
            <ac:spMk id="2" creationId="{1530B5E4-02BA-D534-86CF-AFD18841B3AA}"/>
          </ac:spMkLst>
        </pc:spChg>
        <pc:spChg chg="del">
          <ac:chgData name="JuYoung Song" userId="2ab62cc5c92b8695" providerId="LiveId" clId="{C964C08A-D458-4A4A-BC2D-B6F41A6700DF}" dt="2023-10-31T07:10:24.116" v="23" actId="478"/>
          <ac:spMkLst>
            <pc:docMk/>
            <pc:sldMk cId="428863355" sldId="264"/>
            <ac:spMk id="3" creationId="{9434D052-E499-8825-7CF0-6D48C264D6FB}"/>
          </ac:spMkLst>
        </pc:spChg>
        <pc:grpChg chg="add mod">
          <ac:chgData name="JuYoung Song" userId="2ab62cc5c92b8695" providerId="LiveId" clId="{C964C08A-D458-4A4A-BC2D-B6F41A6700DF}" dt="2023-10-31T07:12:11.353" v="49" actId="164"/>
          <ac:grpSpMkLst>
            <pc:docMk/>
            <pc:sldMk cId="428863355" sldId="264"/>
            <ac:grpSpMk id="8" creationId="{CE83A219-08CB-C632-4FC3-699DD4D51743}"/>
          </ac:grpSpMkLst>
        </pc:grpChg>
        <pc:picChg chg="add mod">
          <ac:chgData name="JuYoung Song" userId="2ab62cc5c92b8695" providerId="LiveId" clId="{C964C08A-D458-4A4A-BC2D-B6F41A6700DF}" dt="2023-10-31T07:12:11.353" v="49" actId="164"/>
          <ac:picMkLst>
            <pc:docMk/>
            <pc:sldMk cId="428863355" sldId="264"/>
            <ac:picMk id="5" creationId="{B85654FF-0E13-03F0-0459-FE1CE34161FD}"/>
          </ac:picMkLst>
        </pc:picChg>
        <pc:picChg chg="add mod">
          <ac:chgData name="JuYoung Song" userId="2ab62cc5c92b8695" providerId="LiveId" clId="{C964C08A-D458-4A4A-BC2D-B6F41A6700DF}" dt="2023-10-31T07:12:11.353" v="49" actId="164"/>
          <ac:picMkLst>
            <pc:docMk/>
            <pc:sldMk cId="428863355" sldId="264"/>
            <ac:picMk id="7" creationId="{D0921FB4-1849-5DE3-82DC-3DCF0EF32891}"/>
          </ac:picMkLst>
        </pc:picChg>
      </pc:sldChg>
      <pc:sldChg chg="addSp delSp modSp new mod">
        <pc:chgData name="JuYoung Song" userId="2ab62cc5c92b8695" providerId="LiveId" clId="{C964C08A-D458-4A4A-BC2D-B6F41A6700DF}" dt="2023-10-31T07:12:13.655" v="50" actId="164"/>
        <pc:sldMkLst>
          <pc:docMk/>
          <pc:sldMk cId="3326012372" sldId="265"/>
        </pc:sldMkLst>
        <pc:spChg chg="del">
          <ac:chgData name="JuYoung Song" userId="2ab62cc5c92b8695" providerId="LiveId" clId="{C964C08A-D458-4A4A-BC2D-B6F41A6700DF}" dt="2023-10-31T07:10:53.649" v="29" actId="478"/>
          <ac:spMkLst>
            <pc:docMk/>
            <pc:sldMk cId="3326012372" sldId="265"/>
            <ac:spMk id="2" creationId="{5087E04C-1EAC-0B24-C486-C0E6386C113D}"/>
          </ac:spMkLst>
        </pc:spChg>
        <pc:spChg chg="del">
          <ac:chgData name="JuYoung Song" userId="2ab62cc5c92b8695" providerId="LiveId" clId="{C964C08A-D458-4A4A-BC2D-B6F41A6700DF}" dt="2023-10-31T07:10:53.649" v="29" actId="478"/>
          <ac:spMkLst>
            <pc:docMk/>
            <pc:sldMk cId="3326012372" sldId="265"/>
            <ac:spMk id="3" creationId="{572A6B45-BAF9-C501-A959-6660944EC386}"/>
          </ac:spMkLst>
        </pc:spChg>
        <pc:grpChg chg="add mod">
          <ac:chgData name="JuYoung Song" userId="2ab62cc5c92b8695" providerId="LiveId" clId="{C964C08A-D458-4A4A-BC2D-B6F41A6700DF}" dt="2023-10-31T07:12:13.655" v="50" actId="164"/>
          <ac:grpSpMkLst>
            <pc:docMk/>
            <pc:sldMk cId="3326012372" sldId="265"/>
            <ac:grpSpMk id="8" creationId="{CFFEF9B1-EFC3-0E7F-57C7-F46270518ABA}"/>
          </ac:grpSpMkLst>
        </pc:grpChg>
        <pc:picChg chg="add mod">
          <ac:chgData name="JuYoung Song" userId="2ab62cc5c92b8695" providerId="LiveId" clId="{C964C08A-D458-4A4A-BC2D-B6F41A6700DF}" dt="2023-10-31T07:12:13.655" v="50" actId="164"/>
          <ac:picMkLst>
            <pc:docMk/>
            <pc:sldMk cId="3326012372" sldId="265"/>
            <ac:picMk id="5" creationId="{0BA9866E-DCAB-C2F1-1FE5-F831C7DD33B0}"/>
          </ac:picMkLst>
        </pc:picChg>
        <pc:picChg chg="add mod">
          <ac:chgData name="JuYoung Song" userId="2ab62cc5c92b8695" providerId="LiveId" clId="{C964C08A-D458-4A4A-BC2D-B6F41A6700DF}" dt="2023-10-31T07:12:13.655" v="50" actId="164"/>
          <ac:picMkLst>
            <pc:docMk/>
            <pc:sldMk cId="3326012372" sldId="265"/>
            <ac:picMk id="7" creationId="{58D3D437-B6BC-3454-9BBE-ACD178EECB68}"/>
          </ac:picMkLst>
        </pc:picChg>
      </pc:sldChg>
      <pc:sldChg chg="addSp delSp modSp new mod">
        <pc:chgData name="JuYoung Song" userId="2ab62cc5c92b8695" providerId="LiveId" clId="{C964C08A-D458-4A4A-BC2D-B6F41A6700DF}" dt="2023-10-31T07:13:53.527" v="72" actId="164"/>
        <pc:sldMkLst>
          <pc:docMk/>
          <pc:sldMk cId="1356932654" sldId="266"/>
        </pc:sldMkLst>
        <pc:spChg chg="del">
          <ac:chgData name="JuYoung Song" userId="2ab62cc5c92b8695" providerId="LiveId" clId="{C964C08A-D458-4A4A-BC2D-B6F41A6700DF}" dt="2023-10-31T07:13:11.603" v="52" actId="478"/>
          <ac:spMkLst>
            <pc:docMk/>
            <pc:sldMk cId="1356932654" sldId="266"/>
            <ac:spMk id="2" creationId="{4C87BA79-C959-13F3-B4C4-3EDA72A3493E}"/>
          </ac:spMkLst>
        </pc:spChg>
        <pc:spChg chg="del">
          <ac:chgData name="JuYoung Song" userId="2ab62cc5c92b8695" providerId="LiveId" clId="{C964C08A-D458-4A4A-BC2D-B6F41A6700DF}" dt="2023-10-31T07:13:11.603" v="52" actId="478"/>
          <ac:spMkLst>
            <pc:docMk/>
            <pc:sldMk cId="1356932654" sldId="266"/>
            <ac:spMk id="3" creationId="{E0CEC6FE-9721-CA04-4792-E4571BBC8F0D}"/>
          </ac:spMkLst>
        </pc:spChg>
        <pc:grpChg chg="add mod">
          <ac:chgData name="JuYoung Song" userId="2ab62cc5c92b8695" providerId="LiveId" clId="{C964C08A-D458-4A4A-BC2D-B6F41A6700DF}" dt="2023-10-31T07:13:53.527" v="72" actId="164"/>
          <ac:grpSpMkLst>
            <pc:docMk/>
            <pc:sldMk cId="1356932654" sldId="266"/>
            <ac:grpSpMk id="8" creationId="{4EE9C700-35A0-9F9C-AC06-9F4019E01D43}"/>
          </ac:grpSpMkLst>
        </pc:grpChg>
        <pc:picChg chg="add mod modCrop">
          <ac:chgData name="JuYoung Song" userId="2ab62cc5c92b8695" providerId="LiveId" clId="{C964C08A-D458-4A4A-BC2D-B6F41A6700DF}" dt="2023-10-31T07:13:53.527" v="72" actId="164"/>
          <ac:picMkLst>
            <pc:docMk/>
            <pc:sldMk cId="1356932654" sldId="266"/>
            <ac:picMk id="5" creationId="{26D088FA-F638-4BA2-7758-919399E1F83C}"/>
          </ac:picMkLst>
        </pc:picChg>
        <pc:picChg chg="add mod modCrop">
          <ac:chgData name="JuYoung Song" userId="2ab62cc5c92b8695" providerId="LiveId" clId="{C964C08A-D458-4A4A-BC2D-B6F41A6700DF}" dt="2023-10-31T07:13:53.527" v="72" actId="164"/>
          <ac:picMkLst>
            <pc:docMk/>
            <pc:sldMk cId="1356932654" sldId="266"/>
            <ac:picMk id="7" creationId="{81BACB6E-6D8F-0165-8A04-C87238EDFAB6}"/>
          </ac:picMkLst>
        </pc:picChg>
      </pc:sldChg>
      <pc:sldChg chg="addSp delSp modSp new mod">
        <pc:chgData name="JuYoung Song" userId="2ab62cc5c92b8695" providerId="LiveId" clId="{C964C08A-D458-4A4A-BC2D-B6F41A6700DF}" dt="2023-10-31T07:33:42.644" v="81" actId="1076"/>
        <pc:sldMkLst>
          <pc:docMk/>
          <pc:sldMk cId="2634762352" sldId="267"/>
        </pc:sldMkLst>
        <pc:spChg chg="del">
          <ac:chgData name="JuYoung Song" userId="2ab62cc5c92b8695" providerId="LiveId" clId="{C964C08A-D458-4A4A-BC2D-B6F41A6700DF}" dt="2023-10-31T07:33:24.287" v="77" actId="478"/>
          <ac:spMkLst>
            <pc:docMk/>
            <pc:sldMk cId="2634762352" sldId="267"/>
            <ac:spMk id="2" creationId="{21C66001-D255-CF45-9E00-E81B5107DDD6}"/>
          </ac:spMkLst>
        </pc:spChg>
        <pc:spChg chg="del">
          <ac:chgData name="JuYoung Song" userId="2ab62cc5c92b8695" providerId="LiveId" clId="{C964C08A-D458-4A4A-BC2D-B6F41A6700DF}" dt="2023-10-31T07:33:24.287" v="77" actId="478"/>
          <ac:spMkLst>
            <pc:docMk/>
            <pc:sldMk cId="2634762352" sldId="267"/>
            <ac:spMk id="3" creationId="{EF010CDF-F358-F30E-327C-5B9424BEEF8D}"/>
          </ac:spMkLst>
        </pc:spChg>
        <pc:picChg chg="add mod">
          <ac:chgData name="JuYoung Song" userId="2ab62cc5c92b8695" providerId="LiveId" clId="{C964C08A-D458-4A4A-BC2D-B6F41A6700DF}" dt="2023-10-31T07:33:42.644" v="81" actId="1076"/>
          <ac:picMkLst>
            <pc:docMk/>
            <pc:sldMk cId="2634762352" sldId="267"/>
            <ac:picMk id="5" creationId="{1669FE4B-E371-1C18-8855-6BA5850B1E1D}"/>
          </ac:picMkLst>
        </pc:picChg>
      </pc:sldChg>
      <pc:sldChg chg="addSp delSp modSp new mod">
        <pc:chgData name="JuYoung Song" userId="2ab62cc5c92b8695" providerId="LiveId" clId="{C964C08A-D458-4A4A-BC2D-B6F41A6700DF}" dt="2023-10-31T07:37:12.567" v="86" actId="14100"/>
        <pc:sldMkLst>
          <pc:docMk/>
          <pc:sldMk cId="343568990" sldId="268"/>
        </pc:sldMkLst>
        <pc:spChg chg="del">
          <ac:chgData name="JuYoung Song" userId="2ab62cc5c92b8695" providerId="LiveId" clId="{C964C08A-D458-4A4A-BC2D-B6F41A6700DF}" dt="2023-10-31T07:37:09.122" v="83" actId="478"/>
          <ac:spMkLst>
            <pc:docMk/>
            <pc:sldMk cId="343568990" sldId="268"/>
            <ac:spMk id="2" creationId="{3A99BE8D-2648-43F7-797E-15AEAC5F4D0E}"/>
          </ac:spMkLst>
        </pc:spChg>
        <pc:spChg chg="del">
          <ac:chgData name="JuYoung Song" userId="2ab62cc5c92b8695" providerId="LiveId" clId="{C964C08A-D458-4A4A-BC2D-B6F41A6700DF}" dt="2023-10-31T07:37:09.122" v="83" actId="478"/>
          <ac:spMkLst>
            <pc:docMk/>
            <pc:sldMk cId="343568990" sldId="268"/>
            <ac:spMk id="3" creationId="{0E4FC51D-1F5D-32B9-2B0E-DD708C7FABF5}"/>
          </ac:spMkLst>
        </pc:spChg>
        <pc:picChg chg="add mod">
          <ac:chgData name="JuYoung Song" userId="2ab62cc5c92b8695" providerId="LiveId" clId="{C964C08A-D458-4A4A-BC2D-B6F41A6700DF}" dt="2023-10-31T07:37:12.567" v="86" actId="14100"/>
          <ac:picMkLst>
            <pc:docMk/>
            <pc:sldMk cId="343568990" sldId="268"/>
            <ac:picMk id="5" creationId="{6A78732A-DC29-ADB4-EF75-1E6479CC91CC}"/>
          </ac:picMkLst>
        </pc:picChg>
      </pc:sldChg>
      <pc:sldChg chg="addSp delSp modSp new mod">
        <pc:chgData name="JuYoung Song" userId="2ab62cc5c92b8695" providerId="LiveId" clId="{C964C08A-D458-4A4A-BC2D-B6F41A6700DF}" dt="2023-10-31T07:38:16.442" v="94" actId="478"/>
        <pc:sldMkLst>
          <pc:docMk/>
          <pc:sldMk cId="3029646677" sldId="269"/>
        </pc:sldMkLst>
        <pc:spChg chg="del mod">
          <ac:chgData name="JuYoung Song" userId="2ab62cc5c92b8695" providerId="LiveId" clId="{C964C08A-D458-4A4A-BC2D-B6F41A6700DF}" dt="2023-10-31T07:38:12.332" v="89" actId="478"/>
          <ac:spMkLst>
            <pc:docMk/>
            <pc:sldMk cId="3029646677" sldId="269"/>
            <ac:spMk id="2" creationId="{EB60E99B-766C-A73B-4211-56AEC85D7DD5}"/>
          </ac:spMkLst>
        </pc:spChg>
        <pc:spChg chg="del">
          <ac:chgData name="JuYoung Song" userId="2ab62cc5c92b8695" providerId="LiveId" clId="{C964C08A-D458-4A4A-BC2D-B6F41A6700DF}" dt="2023-10-31T07:38:12.332" v="89" actId="478"/>
          <ac:spMkLst>
            <pc:docMk/>
            <pc:sldMk cId="3029646677" sldId="269"/>
            <ac:spMk id="3" creationId="{A565E963-E9FB-D755-3A08-FF63FE9BC909}"/>
          </ac:spMkLst>
        </pc:spChg>
        <pc:picChg chg="add del mod">
          <ac:chgData name="JuYoung Song" userId="2ab62cc5c92b8695" providerId="LiveId" clId="{C964C08A-D458-4A4A-BC2D-B6F41A6700DF}" dt="2023-10-31T07:38:16.442" v="94" actId="478"/>
          <ac:picMkLst>
            <pc:docMk/>
            <pc:sldMk cId="3029646677" sldId="269"/>
            <ac:picMk id="5" creationId="{F8A8CDF0-1210-53FE-1CEA-DE3028FF69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4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9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8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7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7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95C6-9B92-445A-A767-5687FE95210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0DAE-4D74-4612-8133-6941E744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12999D-3345-F727-9226-C4EB963D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3832" cy="791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519DAD-A68F-8ED6-41F4-D3628E69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7"/>
          <a:stretch/>
        </p:blipFill>
        <p:spPr>
          <a:xfrm>
            <a:off x="0" y="3376091"/>
            <a:ext cx="7037410" cy="962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68E605-D8A2-9453-0F2D-14CC8E47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338249"/>
            <a:ext cx="4490073" cy="962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8BEA08-A92E-AB7E-8059-2A86B8851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3608"/>
            <a:ext cx="5723381" cy="11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69FE4B-E371-1C18-8855-6BA5850B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" y="571101"/>
            <a:ext cx="964064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78732A-DC29-ADB4-EF75-1E6479CC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0" y="714424"/>
            <a:ext cx="9647981" cy="54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64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067BCA-43BC-49E5-2952-AA3BCFD9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" y="113319"/>
            <a:ext cx="7538237" cy="2114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0F675-D626-AC7C-467E-9EB278CF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941"/>
            <a:ext cx="8490874" cy="725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1FB820-B14C-01D1-F287-9B535061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9" y="3100362"/>
            <a:ext cx="6034804" cy="11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15E5A7-FBCB-D7B3-0C26-728729DF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40063" cy="2896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0A1EFD-E1D5-489A-E01F-A3AF2DE1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6004"/>
            <a:ext cx="4792369" cy="7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EE9C700-35A0-9F9C-AC06-9F4019E01D43}"/>
              </a:ext>
            </a:extLst>
          </p:cNvPr>
          <p:cNvGrpSpPr/>
          <p:nvPr/>
        </p:nvGrpSpPr>
        <p:grpSpPr>
          <a:xfrm>
            <a:off x="1394234" y="1089424"/>
            <a:ext cx="7229848" cy="5041280"/>
            <a:chOff x="1394234" y="1089424"/>
            <a:chExt cx="7229848" cy="50412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D088FA-F638-4BA2-7758-919399E1F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35"/>
            <a:stretch/>
          </p:blipFill>
          <p:spPr>
            <a:xfrm>
              <a:off x="1394234" y="1466662"/>
              <a:ext cx="7229848" cy="46640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BACB6E-6D8F-0165-8A04-C87238EDF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27" b="16107"/>
            <a:stretch/>
          </p:blipFill>
          <p:spPr>
            <a:xfrm>
              <a:off x="1394234" y="1089424"/>
              <a:ext cx="1988140" cy="37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9B59D2-4D9E-7C66-8A5A-89C351BA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59" y="412330"/>
            <a:ext cx="8131083" cy="6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897D92B-0086-743B-75F9-A3CE18600BEB}"/>
              </a:ext>
            </a:extLst>
          </p:cNvPr>
          <p:cNvGrpSpPr/>
          <p:nvPr/>
        </p:nvGrpSpPr>
        <p:grpSpPr>
          <a:xfrm>
            <a:off x="639851" y="413916"/>
            <a:ext cx="8626298" cy="6046839"/>
            <a:chOff x="639851" y="413916"/>
            <a:chExt cx="8626298" cy="60468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F19B38-D697-F8C0-9261-588B4ED59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828"/>
            <a:stretch/>
          </p:blipFill>
          <p:spPr>
            <a:xfrm>
              <a:off x="639851" y="413916"/>
              <a:ext cx="4313149" cy="604683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423425-571E-0B34-B7E0-0FCA85F26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248" y="413916"/>
              <a:ext cx="4124901" cy="6030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02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E83A219-08CB-C632-4FC3-699DD4D51743}"/>
              </a:ext>
            </a:extLst>
          </p:cNvPr>
          <p:cNvGrpSpPr/>
          <p:nvPr/>
        </p:nvGrpSpPr>
        <p:grpSpPr>
          <a:xfrm>
            <a:off x="809047" y="442495"/>
            <a:ext cx="8608456" cy="5973009"/>
            <a:chOff x="809047" y="442495"/>
            <a:chExt cx="8608456" cy="59730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5654FF-0E13-03F0-0459-FE1CE3416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047" y="466311"/>
              <a:ext cx="4143953" cy="59253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921FB4-1849-5DE3-82DC-3DCF0EF3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9707" y="442495"/>
              <a:ext cx="4267796" cy="5973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6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FFEF9B1-EFC3-0E7F-57C7-F46270518ABA}"/>
              </a:ext>
            </a:extLst>
          </p:cNvPr>
          <p:cNvGrpSpPr/>
          <p:nvPr/>
        </p:nvGrpSpPr>
        <p:grpSpPr>
          <a:xfrm>
            <a:off x="263625" y="413916"/>
            <a:ext cx="8861907" cy="6030167"/>
            <a:chOff x="263625" y="413916"/>
            <a:chExt cx="8861907" cy="60301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A9866E-DCAB-C2F1-1FE5-F831C7DD3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625" y="413916"/>
              <a:ext cx="4115374" cy="60301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D3D437-B6BC-3454-9BBE-ACD178EEC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0" y="475837"/>
              <a:ext cx="4172532" cy="2953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01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2877B4-BFB0-122D-62C8-C92B5F80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16" y="0"/>
            <a:ext cx="620283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DC8D5A-63AB-04C0-75FF-975E5D998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2"/>
          <a:stretch/>
        </p:blipFill>
        <p:spPr>
          <a:xfrm>
            <a:off x="5371318" y="1102844"/>
            <a:ext cx="4534682" cy="7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5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241</TotalTime>
  <Words>0</Words>
  <Application>Microsoft Office PowerPoint</Application>
  <PresentationFormat>A4 용지(210x297mm)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Song</dc:creator>
  <cp:lastModifiedBy>JuYoung Song</cp:lastModifiedBy>
  <cp:revision>1</cp:revision>
  <dcterms:created xsi:type="dcterms:W3CDTF">2023-10-31T03:36:34Z</dcterms:created>
  <dcterms:modified xsi:type="dcterms:W3CDTF">2023-10-31T07:38:17Z</dcterms:modified>
</cp:coreProperties>
</file>