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1008" r:id="rId5"/>
    <p:sldId id="1001" r:id="rId6"/>
    <p:sldId id="1006" r:id="rId7"/>
    <p:sldId id="1007" r:id="rId8"/>
    <p:sldId id="1015" r:id="rId9"/>
    <p:sldId id="1012" r:id="rId10"/>
    <p:sldId id="1011" r:id="rId11"/>
    <p:sldId id="1010" r:id="rId12"/>
    <p:sldId id="1014" r:id="rId13"/>
    <p:sldId id="1017" r:id="rId14"/>
    <p:sldId id="10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4" pos="506" userDrawn="1">
          <p15:clr>
            <a:srgbClr val="A4A3A4"/>
          </p15:clr>
        </p15:guide>
        <p15:guide id="5" pos="7174" userDrawn="1">
          <p15:clr>
            <a:srgbClr val="A4A3A4"/>
          </p15:clr>
        </p15:guide>
        <p15:guide id="6" orient="horz" pos="1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크루 최재희" initials="크최" lastIdx="1" clrIdx="0">
    <p:extLst>
      <p:ext uri="{19B8F6BF-5375-455C-9EA6-DF929625EA0E}">
        <p15:presenceInfo xmlns:p15="http://schemas.microsoft.com/office/powerpoint/2012/main" userId="S-1-5-21-2356987569-3088669296-81779053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39F"/>
    <a:srgbClr val="BFDFEB"/>
    <a:srgbClr val="FE9D7D"/>
    <a:srgbClr val="3D9BBD"/>
    <a:srgbClr val="60B0CC"/>
    <a:srgbClr val="FFDCD1"/>
    <a:srgbClr val="48A4C4"/>
    <a:srgbClr val="7ABCD4"/>
    <a:srgbClr val="FE8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6BFA9-88E8-4F9F-AB52-09CE64AF6342}" v="34" dt="2023-10-31T06:09:14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7" autoAdjust="0"/>
    <p:restoredTop sz="92910" autoAdjust="0"/>
  </p:normalViewPr>
  <p:slideViewPr>
    <p:cSldViewPr snapToGrid="0" showGuides="1">
      <p:cViewPr varScale="1">
        <p:scale>
          <a:sx n="36" d="100"/>
          <a:sy n="36" d="100"/>
        </p:scale>
        <p:origin x="852" y="60"/>
      </p:cViewPr>
      <p:guideLst>
        <p:guide orient="horz" pos="3974"/>
        <p:guide pos="3840"/>
        <p:guide orient="horz" pos="867"/>
        <p:guide pos="506"/>
        <p:guide pos="7174"/>
        <p:guide orient="horz" pos="1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Young Song" userId="2ab62cc5c92b8695" providerId="LiveId" clId="{A5F6BFA9-88E8-4F9F-AB52-09CE64AF6342}"/>
    <pc:docChg chg="undo custSel addSld delSld modSld sldOrd">
      <pc:chgData name="JuYoung Song" userId="2ab62cc5c92b8695" providerId="LiveId" clId="{A5F6BFA9-88E8-4F9F-AB52-09CE64AF6342}" dt="2023-10-31T06:09:14.102" v="1706" actId="1076"/>
      <pc:docMkLst>
        <pc:docMk/>
      </pc:docMkLst>
      <pc:sldChg chg="ord">
        <pc:chgData name="JuYoung Song" userId="2ab62cc5c92b8695" providerId="LiveId" clId="{A5F6BFA9-88E8-4F9F-AB52-09CE64AF6342}" dt="2023-10-31T05:45:32.398" v="1702"/>
        <pc:sldMkLst>
          <pc:docMk/>
          <pc:sldMk cId="4021456577" sldId="1007"/>
        </pc:sldMkLst>
      </pc:sldChg>
      <pc:sldChg chg="addSp delSp modSp new del mod ord">
        <pc:chgData name="JuYoung Song" userId="2ab62cc5c92b8695" providerId="LiveId" clId="{A5F6BFA9-88E8-4F9F-AB52-09CE64AF6342}" dt="2023-10-31T05:33:37.468" v="1368" actId="47"/>
        <pc:sldMkLst>
          <pc:docMk/>
          <pc:sldMk cId="4204876970" sldId="1009"/>
        </pc:sldMkLst>
        <pc:spChg chg="add mod">
          <ac:chgData name="JuYoung Song" userId="2ab62cc5c92b8695" providerId="LiveId" clId="{A5F6BFA9-88E8-4F9F-AB52-09CE64AF6342}" dt="2023-10-31T05:25:56.015" v="791" actId="1076"/>
          <ac:spMkLst>
            <pc:docMk/>
            <pc:sldMk cId="4204876970" sldId="1009"/>
            <ac:spMk id="6" creationId="{97ED36EF-0933-09FE-FD14-028034678AA3}"/>
          </ac:spMkLst>
        </pc:spChg>
        <pc:picChg chg="add del mod">
          <ac:chgData name="JuYoung Song" userId="2ab62cc5c92b8695" providerId="LiveId" clId="{A5F6BFA9-88E8-4F9F-AB52-09CE64AF6342}" dt="2023-10-31T05:15:42.452" v="99" actId="21"/>
          <ac:picMkLst>
            <pc:docMk/>
            <pc:sldMk cId="4204876970" sldId="1009"/>
            <ac:picMk id="3" creationId="{BE95A940-15A2-51BF-A686-E52E470307B7}"/>
          </ac:picMkLst>
        </pc:picChg>
        <pc:picChg chg="add mod modCrop">
          <ac:chgData name="JuYoung Song" userId="2ab62cc5c92b8695" providerId="LiveId" clId="{A5F6BFA9-88E8-4F9F-AB52-09CE64AF6342}" dt="2023-10-31T05:25:54.194" v="790" actId="1076"/>
          <ac:picMkLst>
            <pc:docMk/>
            <pc:sldMk cId="4204876970" sldId="1009"/>
            <ac:picMk id="5" creationId="{57F7F41E-FFF5-FAAC-AE07-B8352465C87B}"/>
          </ac:picMkLst>
        </pc:picChg>
        <pc:picChg chg="add mod">
          <ac:chgData name="JuYoung Song" userId="2ab62cc5c92b8695" providerId="LiveId" clId="{A5F6BFA9-88E8-4F9F-AB52-09CE64AF6342}" dt="2023-10-31T05:25:51.172" v="788" actId="1076"/>
          <ac:picMkLst>
            <pc:docMk/>
            <pc:sldMk cId="4204876970" sldId="1009"/>
            <ac:picMk id="8" creationId="{2FC68EC1-DA9A-7215-0401-52D1F591AD9B}"/>
          </ac:picMkLst>
        </pc:picChg>
      </pc:sldChg>
      <pc:sldChg chg="addSp delSp modSp new mod ord">
        <pc:chgData name="JuYoung Song" userId="2ab62cc5c92b8695" providerId="LiveId" clId="{A5F6BFA9-88E8-4F9F-AB52-09CE64AF6342}" dt="2023-10-31T05:42:02.832" v="1634" actId="1076"/>
        <pc:sldMkLst>
          <pc:docMk/>
          <pc:sldMk cId="272561164" sldId="1010"/>
        </pc:sldMkLst>
        <pc:spChg chg="add del mod">
          <ac:chgData name="JuYoung Song" userId="2ab62cc5c92b8695" providerId="LiveId" clId="{A5F6BFA9-88E8-4F9F-AB52-09CE64AF6342}" dt="2023-10-31T05:40:20.678" v="1596" actId="478"/>
          <ac:spMkLst>
            <pc:docMk/>
            <pc:sldMk cId="272561164" sldId="1010"/>
            <ac:spMk id="5" creationId="{865FB5C6-BC31-0432-D623-9C192EB1D5F8}"/>
          </ac:spMkLst>
        </pc:spChg>
        <pc:spChg chg="add mod">
          <ac:chgData name="JuYoung Song" userId="2ab62cc5c92b8695" providerId="LiveId" clId="{A5F6BFA9-88E8-4F9F-AB52-09CE64AF6342}" dt="2023-10-31T05:42:02.832" v="1634" actId="1076"/>
          <ac:spMkLst>
            <pc:docMk/>
            <pc:sldMk cId="272561164" sldId="1010"/>
            <ac:spMk id="6" creationId="{E7E35E3C-566F-D396-04BB-68AE43FFFB3E}"/>
          </ac:spMkLst>
        </pc:spChg>
        <pc:picChg chg="add del mod">
          <ac:chgData name="JuYoung Song" userId="2ab62cc5c92b8695" providerId="LiveId" clId="{A5F6BFA9-88E8-4F9F-AB52-09CE64AF6342}" dt="2023-10-31T05:23:30.106" v="729" actId="478"/>
          <ac:picMkLst>
            <pc:docMk/>
            <pc:sldMk cId="272561164" sldId="1010"/>
            <ac:picMk id="2" creationId="{FE896DFA-D647-105D-B670-53CD16ED142E}"/>
          </ac:picMkLst>
        </pc:picChg>
        <pc:picChg chg="add mod modCrop">
          <ac:chgData name="JuYoung Song" userId="2ab62cc5c92b8695" providerId="LiveId" clId="{A5F6BFA9-88E8-4F9F-AB52-09CE64AF6342}" dt="2023-10-31T05:42:01.041" v="1633" actId="1076"/>
          <ac:picMkLst>
            <pc:docMk/>
            <pc:sldMk cId="272561164" sldId="1010"/>
            <ac:picMk id="4" creationId="{73A0B81E-711D-FDBC-93DE-123FA16A551C}"/>
          </ac:picMkLst>
        </pc:picChg>
      </pc:sldChg>
      <pc:sldChg chg="addSp delSp modSp new mod ord">
        <pc:chgData name="JuYoung Song" userId="2ab62cc5c92b8695" providerId="LiveId" clId="{A5F6BFA9-88E8-4F9F-AB52-09CE64AF6342}" dt="2023-10-31T05:41:58.729" v="1632" actId="1076"/>
        <pc:sldMkLst>
          <pc:docMk/>
          <pc:sldMk cId="710803280" sldId="1011"/>
        </pc:sldMkLst>
        <pc:spChg chg="add del mod">
          <ac:chgData name="JuYoung Song" userId="2ab62cc5c92b8695" providerId="LiveId" clId="{A5F6BFA9-88E8-4F9F-AB52-09CE64AF6342}" dt="2023-10-31T05:40:52.827" v="1607" actId="478"/>
          <ac:spMkLst>
            <pc:docMk/>
            <pc:sldMk cId="710803280" sldId="1011"/>
            <ac:spMk id="4" creationId="{DCF1C485-568B-4708-BAB1-4591D4DD29D0}"/>
          </ac:spMkLst>
        </pc:spChg>
        <pc:spChg chg="add mod">
          <ac:chgData name="JuYoung Song" userId="2ab62cc5c92b8695" providerId="LiveId" clId="{A5F6BFA9-88E8-4F9F-AB52-09CE64AF6342}" dt="2023-10-31T05:41:58.729" v="1632" actId="1076"/>
          <ac:spMkLst>
            <pc:docMk/>
            <pc:sldMk cId="710803280" sldId="1011"/>
            <ac:spMk id="5" creationId="{9AAA8C57-EE74-B14E-A179-B97A6E035D9C}"/>
          </ac:spMkLst>
        </pc:spChg>
        <pc:picChg chg="add mod modCrop">
          <ac:chgData name="JuYoung Song" userId="2ab62cc5c92b8695" providerId="LiveId" clId="{A5F6BFA9-88E8-4F9F-AB52-09CE64AF6342}" dt="2023-10-31T05:41:56.630" v="1631" actId="1076"/>
          <ac:picMkLst>
            <pc:docMk/>
            <pc:sldMk cId="710803280" sldId="1011"/>
            <ac:picMk id="3" creationId="{A37E833B-257D-1AFF-1B53-B88B0A5118BC}"/>
          </ac:picMkLst>
        </pc:picChg>
      </pc:sldChg>
      <pc:sldChg chg="new del">
        <pc:chgData name="JuYoung Song" userId="2ab62cc5c92b8695" providerId="LiveId" clId="{A5F6BFA9-88E8-4F9F-AB52-09CE64AF6342}" dt="2023-10-31T05:15:44.953" v="101" actId="680"/>
        <pc:sldMkLst>
          <pc:docMk/>
          <pc:sldMk cId="2766134211" sldId="1011"/>
        </pc:sldMkLst>
      </pc:sldChg>
      <pc:sldChg chg="addSp delSp modSp new mod ord">
        <pc:chgData name="JuYoung Song" userId="2ab62cc5c92b8695" providerId="LiveId" clId="{A5F6BFA9-88E8-4F9F-AB52-09CE64AF6342}" dt="2023-10-31T05:41:52.693" v="1629" actId="1076"/>
        <pc:sldMkLst>
          <pc:docMk/>
          <pc:sldMk cId="2130836526" sldId="1012"/>
        </pc:sldMkLst>
        <pc:spChg chg="add del mod">
          <ac:chgData name="JuYoung Song" userId="2ab62cc5c92b8695" providerId="LiveId" clId="{A5F6BFA9-88E8-4F9F-AB52-09CE64AF6342}" dt="2023-10-31T05:41:28.377" v="1618" actId="478"/>
          <ac:spMkLst>
            <pc:docMk/>
            <pc:sldMk cId="2130836526" sldId="1012"/>
            <ac:spMk id="4" creationId="{455B1F6D-56C6-0366-9D7B-5EA078FA82D5}"/>
          </ac:spMkLst>
        </pc:spChg>
        <pc:spChg chg="add mod">
          <ac:chgData name="JuYoung Song" userId="2ab62cc5c92b8695" providerId="LiveId" clId="{A5F6BFA9-88E8-4F9F-AB52-09CE64AF6342}" dt="2023-10-31T05:41:49.235" v="1626" actId="1076"/>
          <ac:spMkLst>
            <pc:docMk/>
            <pc:sldMk cId="2130836526" sldId="1012"/>
            <ac:spMk id="5" creationId="{2D12EAC4-1DB4-095E-7E9F-FAC7111E9CE6}"/>
          </ac:spMkLst>
        </pc:spChg>
        <pc:picChg chg="add mod modCrop">
          <ac:chgData name="JuYoung Song" userId="2ab62cc5c92b8695" providerId="LiveId" clId="{A5F6BFA9-88E8-4F9F-AB52-09CE64AF6342}" dt="2023-10-31T05:41:52.693" v="1629" actId="1076"/>
          <ac:picMkLst>
            <pc:docMk/>
            <pc:sldMk cId="2130836526" sldId="1012"/>
            <ac:picMk id="3" creationId="{36E6E486-08FD-4501-218E-E083EE8B05C9}"/>
          </ac:picMkLst>
        </pc:picChg>
      </pc:sldChg>
      <pc:sldChg chg="addSp modSp new del mod ord">
        <pc:chgData name="JuYoung Song" userId="2ab62cc5c92b8695" providerId="LiveId" clId="{A5F6BFA9-88E8-4F9F-AB52-09CE64AF6342}" dt="2023-10-31T05:33:56.571" v="1377" actId="47"/>
        <pc:sldMkLst>
          <pc:docMk/>
          <pc:sldMk cId="1757010476" sldId="1013"/>
        </pc:sldMkLst>
        <pc:spChg chg="add mod">
          <ac:chgData name="JuYoung Song" userId="2ab62cc5c92b8695" providerId="LiveId" clId="{A5F6BFA9-88E8-4F9F-AB52-09CE64AF6342}" dt="2023-10-31T05:23:27.896" v="728" actId="20577"/>
          <ac:spMkLst>
            <pc:docMk/>
            <pc:sldMk cId="1757010476" sldId="1013"/>
            <ac:spMk id="4" creationId="{24C5E213-6567-B952-3E09-F34E7B9F60E6}"/>
          </ac:spMkLst>
        </pc:spChg>
        <pc:picChg chg="add mod">
          <ac:chgData name="JuYoung Song" userId="2ab62cc5c92b8695" providerId="LiveId" clId="{A5F6BFA9-88E8-4F9F-AB52-09CE64AF6342}" dt="2023-10-31T05:26:12.161" v="796" actId="1076"/>
          <ac:picMkLst>
            <pc:docMk/>
            <pc:sldMk cId="1757010476" sldId="1013"/>
            <ac:picMk id="3" creationId="{E54FBBDC-C58F-FEED-1FDE-5015DB7B37B9}"/>
          </ac:picMkLst>
        </pc:picChg>
      </pc:sldChg>
      <pc:sldChg chg="addSp delSp modSp new mod">
        <pc:chgData name="JuYoung Song" userId="2ab62cc5c92b8695" providerId="LiveId" clId="{A5F6BFA9-88E8-4F9F-AB52-09CE64AF6342}" dt="2023-10-31T06:02:53.077" v="1703" actId="164"/>
        <pc:sldMkLst>
          <pc:docMk/>
          <pc:sldMk cId="366440442" sldId="1014"/>
        </pc:sldMkLst>
        <pc:spChg chg="add del mod">
          <ac:chgData name="JuYoung Song" userId="2ab62cc5c92b8695" providerId="LiveId" clId="{A5F6BFA9-88E8-4F9F-AB52-09CE64AF6342}" dt="2023-10-31T05:39:39.840" v="1561" actId="478"/>
          <ac:spMkLst>
            <pc:docMk/>
            <pc:sldMk cId="366440442" sldId="1014"/>
            <ac:spMk id="2" creationId="{1658C7ED-9F4A-D5A4-6EF1-9C5BE1D6FD0B}"/>
          </ac:spMkLst>
        </pc:spChg>
        <pc:spChg chg="add mod">
          <ac:chgData name="JuYoung Song" userId="2ab62cc5c92b8695" providerId="LiveId" clId="{A5F6BFA9-88E8-4F9F-AB52-09CE64AF6342}" dt="2023-10-31T06:02:53.077" v="1703" actId="164"/>
          <ac:spMkLst>
            <pc:docMk/>
            <pc:sldMk cId="366440442" sldId="1014"/>
            <ac:spMk id="4" creationId="{AE1F8CCE-BFC8-3A12-5A46-F6D6D4C33C5F}"/>
          </ac:spMkLst>
        </pc:spChg>
        <pc:spChg chg="add del mod">
          <ac:chgData name="JuYoung Song" userId="2ab62cc5c92b8695" providerId="LiveId" clId="{A5F6BFA9-88E8-4F9F-AB52-09CE64AF6342}" dt="2023-10-31T05:26:50.119" v="825" actId="21"/>
          <ac:spMkLst>
            <pc:docMk/>
            <pc:sldMk cId="366440442" sldId="1014"/>
            <ac:spMk id="7" creationId="{C7358F0F-C147-E785-79E8-3FBF33E8B674}"/>
          </ac:spMkLst>
        </pc:spChg>
        <pc:spChg chg="add del mod">
          <ac:chgData name="JuYoung Song" userId="2ab62cc5c92b8695" providerId="LiveId" clId="{A5F6BFA9-88E8-4F9F-AB52-09CE64AF6342}" dt="2023-10-31T05:29:18.768" v="972" actId="21"/>
          <ac:spMkLst>
            <pc:docMk/>
            <pc:sldMk cId="366440442" sldId="1014"/>
            <ac:spMk id="12" creationId="{7564376C-9C83-7B20-D39C-536D43DBDA81}"/>
          </ac:spMkLst>
        </pc:spChg>
        <pc:spChg chg="add del mod">
          <ac:chgData name="JuYoung Song" userId="2ab62cc5c92b8695" providerId="LiveId" clId="{A5F6BFA9-88E8-4F9F-AB52-09CE64AF6342}" dt="2023-10-31T05:37:54.457" v="1512"/>
          <ac:spMkLst>
            <pc:docMk/>
            <pc:sldMk cId="366440442" sldId="1014"/>
            <ac:spMk id="13" creationId="{AF31B466-AAF3-B568-F216-44C81E2DF32B}"/>
          </ac:spMkLst>
        </pc:spChg>
        <pc:spChg chg="add mod">
          <ac:chgData name="JuYoung Song" userId="2ab62cc5c92b8695" providerId="LiveId" clId="{A5F6BFA9-88E8-4F9F-AB52-09CE64AF6342}" dt="2023-10-31T05:42:07.806" v="1636" actId="1076"/>
          <ac:spMkLst>
            <pc:docMk/>
            <pc:sldMk cId="366440442" sldId="1014"/>
            <ac:spMk id="14" creationId="{F1485C6F-B4DF-D97F-C35C-9AE749565373}"/>
          </ac:spMkLst>
        </pc:spChg>
        <pc:spChg chg="add mod">
          <ac:chgData name="JuYoung Song" userId="2ab62cc5c92b8695" providerId="LiveId" clId="{A5F6BFA9-88E8-4F9F-AB52-09CE64AF6342}" dt="2023-10-31T05:39:42.564" v="1562" actId="1076"/>
          <ac:spMkLst>
            <pc:docMk/>
            <pc:sldMk cId="366440442" sldId="1014"/>
            <ac:spMk id="15" creationId="{21171C9E-A600-BE46-414F-32B412115588}"/>
          </ac:spMkLst>
        </pc:spChg>
        <pc:grpChg chg="add mod">
          <ac:chgData name="JuYoung Song" userId="2ab62cc5c92b8695" providerId="LiveId" clId="{A5F6BFA9-88E8-4F9F-AB52-09CE64AF6342}" dt="2023-10-31T06:02:53.077" v="1703" actId="164"/>
          <ac:grpSpMkLst>
            <pc:docMk/>
            <pc:sldMk cId="366440442" sldId="1014"/>
            <ac:grpSpMk id="16" creationId="{D9181459-F509-8CCC-6A6D-76D9AA8EE1C7}"/>
          </ac:grpSpMkLst>
        </pc:grpChg>
        <pc:picChg chg="add mod modCrop">
          <ac:chgData name="JuYoung Song" userId="2ab62cc5c92b8695" providerId="LiveId" clId="{A5F6BFA9-88E8-4F9F-AB52-09CE64AF6342}" dt="2023-10-31T06:02:53.077" v="1703" actId="164"/>
          <ac:picMkLst>
            <pc:docMk/>
            <pc:sldMk cId="366440442" sldId="1014"/>
            <ac:picMk id="3" creationId="{728D6F63-6919-7DE8-EED7-7CC84472FDDB}"/>
          </ac:picMkLst>
        </pc:picChg>
        <pc:picChg chg="add del mod">
          <ac:chgData name="JuYoung Song" userId="2ab62cc5c92b8695" providerId="LiveId" clId="{A5F6BFA9-88E8-4F9F-AB52-09CE64AF6342}" dt="2023-10-31T05:25:46.716" v="787" actId="478"/>
          <ac:picMkLst>
            <pc:docMk/>
            <pc:sldMk cId="366440442" sldId="1014"/>
            <ac:picMk id="5" creationId="{BC36D4D8-002B-085D-CCC4-6A55BEE975A0}"/>
          </ac:picMkLst>
        </pc:picChg>
        <pc:picChg chg="add del mod">
          <ac:chgData name="JuYoung Song" userId="2ab62cc5c92b8695" providerId="LiveId" clId="{A5F6BFA9-88E8-4F9F-AB52-09CE64AF6342}" dt="2023-10-31T05:26:50.119" v="825" actId="21"/>
          <ac:picMkLst>
            <pc:docMk/>
            <pc:sldMk cId="366440442" sldId="1014"/>
            <ac:picMk id="6" creationId="{EEEB6993-CDF1-BC13-D03D-9D2B68FC4E68}"/>
          </ac:picMkLst>
        </pc:picChg>
        <pc:picChg chg="add mod modCrop">
          <ac:chgData name="JuYoung Song" userId="2ab62cc5c92b8695" providerId="LiveId" clId="{A5F6BFA9-88E8-4F9F-AB52-09CE64AF6342}" dt="2023-10-31T05:42:07.806" v="1636" actId="1076"/>
          <ac:picMkLst>
            <pc:docMk/>
            <pc:sldMk cId="366440442" sldId="1014"/>
            <ac:picMk id="8" creationId="{7AFE580E-6920-45BB-0BB5-71EBF5B80168}"/>
          </ac:picMkLst>
        </pc:picChg>
        <pc:picChg chg="add del mod">
          <ac:chgData name="JuYoung Song" userId="2ab62cc5c92b8695" providerId="LiveId" clId="{A5F6BFA9-88E8-4F9F-AB52-09CE64AF6342}" dt="2023-10-31T05:28:14.031" v="841" actId="21"/>
          <ac:picMkLst>
            <pc:docMk/>
            <pc:sldMk cId="366440442" sldId="1014"/>
            <ac:picMk id="10" creationId="{F2E04392-0E7C-2619-B5F6-79D19F4A4ACC}"/>
          </ac:picMkLst>
        </pc:picChg>
        <pc:picChg chg="add del mod">
          <ac:chgData name="JuYoung Song" userId="2ab62cc5c92b8695" providerId="LiveId" clId="{A5F6BFA9-88E8-4F9F-AB52-09CE64AF6342}" dt="2023-10-31T05:29:18.768" v="972" actId="21"/>
          <ac:picMkLst>
            <pc:docMk/>
            <pc:sldMk cId="366440442" sldId="1014"/>
            <ac:picMk id="11" creationId="{2F31F110-9B77-20C4-DA6E-178D94C1E07B}"/>
          </ac:picMkLst>
        </pc:picChg>
      </pc:sldChg>
      <pc:sldChg chg="addSp delSp modSp new mod ord">
        <pc:chgData name="JuYoung Song" userId="2ab62cc5c92b8695" providerId="LiveId" clId="{A5F6BFA9-88E8-4F9F-AB52-09CE64AF6342}" dt="2023-10-31T05:45:31.724" v="1700"/>
        <pc:sldMkLst>
          <pc:docMk/>
          <pc:sldMk cId="3075387454" sldId="1015"/>
        </pc:sldMkLst>
        <pc:spChg chg="add del mod">
          <ac:chgData name="JuYoung Song" userId="2ab62cc5c92b8695" providerId="LiveId" clId="{A5F6BFA9-88E8-4F9F-AB52-09CE64AF6342}" dt="2023-10-31T05:39:46.079" v="1563" actId="478"/>
          <ac:spMkLst>
            <pc:docMk/>
            <pc:sldMk cId="3075387454" sldId="1015"/>
            <ac:spMk id="3" creationId="{A55AE10D-6A30-B460-2070-EBEC0BEF5439}"/>
          </ac:spMkLst>
        </pc:spChg>
        <pc:spChg chg="add del mod">
          <ac:chgData name="JuYoung Song" userId="2ab62cc5c92b8695" providerId="LiveId" clId="{A5F6BFA9-88E8-4F9F-AB52-09CE64AF6342}" dt="2023-10-31T05:39:49.805" v="1574"/>
          <ac:spMkLst>
            <pc:docMk/>
            <pc:sldMk cId="3075387454" sldId="1015"/>
            <ac:spMk id="5" creationId="{2BC7BAB8-74D8-75E6-5499-706C9CFF6015}"/>
          </ac:spMkLst>
        </pc:spChg>
        <pc:spChg chg="add mod">
          <ac:chgData name="JuYoung Song" userId="2ab62cc5c92b8695" providerId="LiveId" clId="{A5F6BFA9-88E8-4F9F-AB52-09CE64AF6342}" dt="2023-10-31T05:40:01.291" v="1591" actId="20577"/>
          <ac:spMkLst>
            <pc:docMk/>
            <pc:sldMk cId="3075387454" sldId="1015"/>
            <ac:spMk id="6" creationId="{8723AE13-A51C-DE8F-FCF4-199B32A15620}"/>
          </ac:spMkLst>
        </pc:spChg>
        <pc:spChg chg="add mod">
          <ac:chgData name="JuYoung Song" userId="2ab62cc5c92b8695" providerId="LiveId" clId="{A5F6BFA9-88E8-4F9F-AB52-09CE64AF6342}" dt="2023-10-31T05:45:25.983" v="1698" actId="1076"/>
          <ac:spMkLst>
            <pc:docMk/>
            <pc:sldMk cId="3075387454" sldId="1015"/>
            <ac:spMk id="7" creationId="{60B0867C-5607-B21C-AAAF-E816AF730360}"/>
          </ac:spMkLst>
        </pc:spChg>
        <pc:picChg chg="add mod modCrop">
          <ac:chgData name="JuYoung Song" userId="2ab62cc5c92b8695" providerId="LiveId" clId="{A5F6BFA9-88E8-4F9F-AB52-09CE64AF6342}" dt="2023-10-31T05:44:02.165" v="1639" actId="1076"/>
          <ac:picMkLst>
            <pc:docMk/>
            <pc:sldMk cId="3075387454" sldId="1015"/>
            <ac:picMk id="2" creationId="{1DED8CB5-1160-92D8-ACF5-1471D0408479}"/>
          </ac:picMkLst>
        </pc:picChg>
      </pc:sldChg>
      <pc:sldChg chg="addSp delSp modSp new mod">
        <pc:chgData name="JuYoung Song" userId="2ab62cc5c92b8695" providerId="LiveId" clId="{A5F6BFA9-88E8-4F9F-AB52-09CE64AF6342}" dt="2023-10-31T05:42:14.300" v="1637" actId="732"/>
        <pc:sldMkLst>
          <pc:docMk/>
          <pc:sldMk cId="2313907156" sldId="1016"/>
        </pc:sldMkLst>
        <pc:spChg chg="add del mod">
          <ac:chgData name="JuYoung Song" userId="2ab62cc5c92b8695" providerId="LiveId" clId="{A5F6BFA9-88E8-4F9F-AB52-09CE64AF6342}" dt="2023-10-31T05:39:05.855" v="1545" actId="478"/>
          <ac:spMkLst>
            <pc:docMk/>
            <pc:sldMk cId="2313907156" sldId="1016"/>
            <ac:spMk id="3" creationId="{1F3B49DB-0087-3B59-56A1-87AB152A19B2}"/>
          </ac:spMkLst>
        </pc:spChg>
        <pc:spChg chg="add del mod">
          <ac:chgData name="JuYoung Song" userId="2ab62cc5c92b8695" providerId="LiveId" clId="{A5F6BFA9-88E8-4F9F-AB52-09CE64AF6342}" dt="2023-10-31T05:29:35.768" v="979"/>
          <ac:spMkLst>
            <pc:docMk/>
            <pc:sldMk cId="2313907156" sldId="1016"/>
            <ac:spMk id="4" creationId="{FFDD5A13-4061-43E8-C220-B9CF4CA350C7}"/>
          </ac:spMkLst>
        </pc:spChg>
        <pc:spChg chg="add mod">
          <ac:chgData name="JuYoung Song" userId="2ab62cc5c92b8695" providerId="LiveId" clId="{A5F6BFA9-88E8-4F9F-AB52-09CE64AF6342}" dt="2023-10-31T05:39:20.003" v="1552" actId="1076"/>
          <ac:spMkLst>
            <pc:docMk/>
            <pc:sldMk cId="2313907156" sldId="1016"/>
            <ac:spMk id="5" creationId="{417E9AEC-93D9-E9F3-5F4D-23A34A981A73}"/>
          </ac:spMkLst>
        </pc:spChg>
        <pc:spChg chg="add mod">
          <ac:chgData name="JuYoung Song" userId="2ab62cc5c92b8695" providerId="LiveId" clId="{A5F6BFA9-88E8-4F9F-AB52-09CE64AF6342}" dt="2023-10-31T05:40:30.820" v="1599" actId="1076"/>
          <ac:spMkLst>
            <pc:docMk/>
            <pc:sldMk cId="2313907156" sldId="1016"/>
            <ac:spMk id="8" creationId="{6C4BBAA4-386E-E5C9-B8C0-164774C63DA6}"/>
          </ac:spMkLst>
        </pc:spChg>
        <pc:picChg chg="add del mod">
          <ac:chgData name="JuYoung Song" userId="2ab62cc5c92b8695" providerId="LiveId" clId="{A5F6BFA9-88E8-4F9F-AB52-09CE64AF6342}" dt="2023-10-31T05:38:40.607" v="1532" actId="478"/>
          <ac:picMkLst>
            <pc:docMk/>
            <pc:sldMk cId="2313907156" sldId="1016"/>
            <ac:picMk id="2" creationId="{E74C31C6-5C39-C254-9FA9-9DC6605EF1D7}"/>
          </ac:picMkLst>
        </pc:picChg>
        <pc:picChg chg="add mod modCrop">
          <ac:chgData name="JuYoung Song" userId="2ab62cc5c92b8695" providerId="LiveId" clId="{A5F6BFA9-88E8-4F9F-AB52-09CE64AF6342}" dt="2023-10-31T05:42:14.300" v="1637" actId="732"/>
          <ac:picMkLst>
            <pc:docMk/>
            <pc:sldMk cId="2313907156" sldId="1016"/>
            <ac:picMk id="7" creationId="{DBBCB879-3C25-0D11-734A-D4D0A42BE331}"/>
          </ac:picMkLst>
        </pc:picChg>
      </pc:sldChg>
      <pc:sldChg chg="addSp modSp new">
        <pc:chgData name="JuYoung Song" userId="2ab62cc5c92b8695" providerId="LiveId" clId="{A5F6BFA9-88E8-4F9F-AB52-09CE64AF6342}" dt="2023-10-31T06:09:14.102" v="1706" actId="1076"/>
        <pc:sldMkLst>
          <pc:docMk/>
          <pc:sldMk cId="2862746629" sldId="1017"/>
        </pc:sldMkLst>
        <pc:picChg chg="add mod">
          <ac:chgData name="JuYoung Song" userId="2ab62cc5c92b8695" providerId="LiveId" clId="{A5F6BFA9-88E8-4F9F-AB52-09CE64AF6342}" dt="2023-10-31T06:09:14.102" v="1706" actId="1076"/>
          <ac:picMkLst>
            <pc:docMk/>
            <pc:sldMk cId="2862746629" sldId="1017"/>
            <ac:picMk id="1026" creationId="{58954EB6-E00E-2692-3954-73FABA0D5845}"/>
          </ac:picMkLst>
        </pc:picChg>
      </pc:sldChg>
      <pc:sldChg chg="addSp delSp modSp new del mod">
        <pc:chgData name="JuYoung Song" userId="2ab62cc5c92b8695" providerId="LiveId" clId="{A5F6BFA9-88E8-4F9F-AB52-09CE64AF6342}" dt="2023-10-31T05:33:34.504" v="1367" actId="47"/>
        <pc:sldMkLst>
          <pc:docMk/>
          <pc:sldMk cId="3977932640" sldId="1017"/>
        </pc:sldMkLst>
        <pc:spChg chg="add del mod">
          <ac:chgData name="JuYoung Song" userId="2ab62cc5c92b8695" providerId="LiveId" clId="{A5F6BFA9-88E8-4F9F-AB52-09CE64AF6342}" dt="2023-10-31T05:30:42.313" v="1145" actId="478"/>
          <ac:spMkLst>
            <pc:docMk/>
            <pc:sldMk cId="3977932640" sldId="1017"/>
            <ac:spMk id="3" creationId="{E2B79C15-B2BD-E6FD-91FB-0D1CFBB954F5}"/>
          </ac:spMkLst>
        </pc:spChg>
        <pc:picChg chg="add del mod">
          <ac:chgData name="JuYoung Song" userId="2ab62cc5c92b8695" providerId="LiveId" clId="{A5F6BFA9-88E8-4F9F-AB52-09CE64AF6342}" dt="2023-10-31T05:30:42.313" v="1145" actId="478"/>
          <ac:picMkLst>
            <pc:docMk/>
            <pc:sldMk cId="3977932640" sldId="1017"/>
            <ac:picMk id="2" creationId="{A23A7DA4-700D-1BB5-4B8F-E2A80EAEED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DDECE-800B-46BF-BD53-4F3C5E04A13E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EE314-BFCB-49A5-9077-E4F59B3A6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1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https://www.isixsigma.com/dictionary/input-process-output-i-p-o/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E314-BFCB-49A5-9077-E4F59B3A6F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8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E314-BFCB-49A5-9077-E4F59B3A6F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2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E314-BFCB-49A5-9077-E4F59B3A6F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1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E314-BFCB-49A5-9077-E4F59B3A6F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3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6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9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3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정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8">
            <a:extLst>
              <a:ext uri="{FF2B5EF4-FFF2-40B4-BE49-F238E27FC236}">
                <a16:creationId xmlns:a16="http://schemas.microsoft.com/office/drawing/2014/main" id="{494A0711-B801-4C9A-9F4A-CDEE60E002F6}"/>
              </a:ext>
            </a:extLst>
          </p:cNvPr>
          <p:cNvSpPr txBox="1"/>
          <p:nvPr userDrawn="1"/>
        </p:nvSpPr>
        <p:spPr>
          <a:xfrm>
            <a:off x="7899553" y="6355993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92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8">
            <a:extLst>
              <a:ext uri="{FF2B5EF4-FFF2-40B4-BE49-F238E27FC236}">
                <a16:creationId xmlns:a16="http://schemas.microsoft.com/office/drawing/2014/main" id="{236D137B-D16C-4931-B4D1-BA32E6D28469}"/>
              </a:ext>
            </a:extLst>
          </p:cNvPr>
          <p:cNvSpPr txBox="1"/>
          <p:nvPr userDrawn="1"/>
        </p:nvSpPr>
        <p:spPr>
          <a:xfrm>
            <a:off x="7899553" y="6355993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920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8">
            <a:extLst>
              <a:ext uri="{FF2B5EF4-FFF2-40B4-BE49-F238E27FC236}">
                <a16:creationId xmlns:a16="http://schemas.microsoft.com/office/drawing/2014/main" id="{7F73410E-7A41-4AA3-85A7-4366038B7437}"/>
              </a:ext>
            </a:extLst>
          </p:cNvPr>
          <p:cNvSpPr txBox="1"/>
          <p:nvPr userDrawn="1"/>
        </p:nvSpPr>
        <p:spPr>
          <a:xfrm>
            <a:off x="7899553" y="6355993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13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DC316B3E-DF69-4347-9157-6F862575E44F}"/>
              </a:ext>
            </a:extLst>
          </p:cNvPr>
          <p:cNvSpPr/>
          <p:nvPr userDrawn="1"/>
        </p:nvSpPr>
        <p:spPr>
          <a:xfrm rot="20700000">
            <a:off x="5488993" y="1540239"/>
            <a:ext cx="7062207" cy="509387"/>
          </a:xfrm>
          <a:prstGeom prst="parallelogram">
            <a:avLst>
              <a:gd name="adj" fmla="val 33279"/>
            </a:avLst>
          </a:prstGeom>
          <a:solidFill>
            <a:srgbClr val="FF6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ea typeface="나눔스퀘어" panose="020B0600000101010101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95569176-22C2-402B-944E-DCA2BC53C4EA}"/>
              </a:ext>
            </a:extLst>
          </p:cNvPr>
          <p:cNvSpPr txBox="1"/>
          <p:nvPr userDrawn="1"/>
        </p:nvSpPr>
        <p:spPr>
          <a:xfrm>
            <a:off x="459335" y="6400034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0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7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4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FABEE6FF-9584-4A51-8B6E-6AFE498223B3}"/>
              </a:ext>
            </a:extLst>
          </p:cNvPr>
          <p:cNvSpPr txBox="1"/>
          <p:nvPr userDrawn="1"/>
        </p:nvSpPr>
        <p:spPr>
          <a:xfrm>
            <a:off x="7899553" y="6355993"/>
            <a:ext cx="390106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스쿨</a:t>
            </a:r>
            <a:r>
              <a:rPr lang="en-US" altLang="ko-KR" sz="800" kern="0" spc="-67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, </a:t>
            </a:r>
            <a:r>
              <a:rPr lang="en-US" altLang="ko-KR" sz="800" kern="0" spc="-67" dirty="0" err="1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-Core Dream 5 Medium" pitchFamily="34" charset="0"/>
              </a:rPr>
              <a:t>MiniProject</a:t>
            </a:r>
            <a:endParaRPr 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87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7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59C7B-9B0A-4D8D-B48E-AE53272EE0B4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27482-B277-4EEB-BC1A-3D5AB470B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2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  <p:sldLayoutId id="2147483659" r:id="rId13"/>
    <p:sldLayoutId id="214748365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520AC1C-CBCF-43BF-A81E-EA495EB360D9}"/>
              </a:ext>
            </a:extLst>
          </p:cNvPr>
          <p:cNvSpPr txBox="1">
            <a:spLocks/>
          </p:cNvSpPr>
          <p:nvPr/>
        </p:nvSpPr>
        <p:spPr>
          <a:xfrm>
            <a:off x="711200" y="787400"/>
            <a:ext cx="4013200" cy="45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IPO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모델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25152E-154E-4BED-ADD8-FC2CF4EA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75927"/>
              </p:ext>
            </p:extLst>
          </p:nvPr>
        </p:nvGraphicFramePr>
        <p:xfrm>
          <a:off x="803275" y="2988223"/>
          <a:ext cx="10585449" cy="3308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483">
                  <a:extLst>
                    <a:ext uri="{9D8B030D-6E8A-4147-A177-3AD203B41FA5}">
                      <a16:colId xmlns:a16="http://schemas.microsoft.com/office/drawing/2014/main" val="2152004769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62278041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327998719"/>
                    </a:ext>
                  </a:extLst>
                </a:gridCol>
              </a:tblGrid>
              <a:tr h="412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Processing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22538"/>
                  </a:ext>
                </a:extLst>
              </a:tr>
              <a:tr h="2895273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사용자가 입력하는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외부에서 가져오는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시스템에서 가져오는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</a:t>
                      </a:r>
                      <a:br>
                        <a:rPr lang="en-US" altLang="ko-KR" sz="1400" dirty="0">
                          <a:latin typeface="+mn-ea"/>
                          <a:ea typeface="+mn-ea"/>
                        </a:rPr>
                      </a:b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시간 등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에서 정보를 추출하는 과정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모델 예측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결과값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지도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통계 차트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파일 저장 등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308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23ADE0-A325-4FEE-BE3B-CEF85DE4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19749"/>
              </p:ext>
            </p:extLst>
          </p:nvPr>
        </p:nvGraphicFramePr>
        <p:xfrm>
          <a:off x="803274" y="1372615"/>
          <a:ext cx="105854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56">
                  <a:extLst>
                    <a:ext uri="{9D8B030D-6E8A-4147-A177-3AD203B41FA5}">
                      <a16:colId xmlns:a16="http://schemas.microsoft.com/office/drawing/2014/main" val="1217053965"/>
                    </a:ext>
                  </a:extLst>
                </a:gridCol>
                <a:gridCol w="8758995">
                  <a:extLst>
                    <a:ext uri="{9D8B030D-6E8A-4147-A177-3AD203B41FA5}">
                      <a16:colId xmlns:a16="http://schemas.microsoft.com/office/drawing/2014/main" val="357323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서비스명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9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 서비스를 이용하는 사람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기관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조직 등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4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주요 특징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서비스에 반드시 포함되어야 하는 주요 특징을 정의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서비스를 통해서 사용자가 얻는 이득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이점 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2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06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954EB6-E00E-2692-3954-73FABA0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183186"/>
            <a:ext cx="55245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17E9AEC-93D9-E9F3-5F4D-23A34A981A73}"/>
              </a:ext>
            </a:extLst>
          </p:cNvPr>
          <p:cNvSpPr/>
          <p:nvPr/>
        </p:nvSpPr>
        <p:spPr>
          <a:xfrm>
            <a:off x="6267856" y="2899809"/>
            <a:ext cx="5330758" cy="23579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소방관에게 있어 증상 진단에 도움은 되겠지만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보건복지부에게 이 정도 모델이 큰 의미가 있는지 모르겠다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BCB879-3C25-0D11-734A-D4D0A42BE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8" r="3482"/>
          <a:stretch/>
        </p:blipFill>
        <p:spPr>
          <a:xfrm>
            <a:off x="466925" y="1391055"/>
            <a:ext cx="4854105" cy="5265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C4BBAA4-386E-E5C9-B8C0-164774C63DA6}"/>
              </a:ext>
            </a:extLst>
          </p:cNvPr>
          <p:cNvSpPr/>
          <p:nvPr/>
        </p:nvSpPr>
        <p:spPr>
          <a:xfrm>
            <a:off x="442607" y="629406"/>
            <a:ext cx="5330758" cy="5515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현재 모델은 환자 상태 보고 증상을 진단하는 것</a:t>
            </a:r>
          </a:p>
        </p:txBody>
      </p:sp>
    </p:spTree>
    <p:extLst>
      <p:ext uri="{BB962C8B-B14F-4D97-AF65-F5344CB8AC3E}">
        <p14:creationId xmlns:p14="http://schemas.microsoft.com/office/powerpoint/2010/main" val="231390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25152E-154E-4BED-ADD8-FC2CF4EA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49331"/>
              </p:ext>
            </p:extLst>
          </p:nvPr>
        </p:nvGraphicFramePr>
        <p:xfrm>
          <a:off x="803275" y="3007148"/>
          <a:ext cx="10585449" cy="3315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483">
                  <a:extLst>
                    <a:ext uri="{9D8B030D-6E8A-4147-A177-3AD203B41FA5}">
                      <a16:colId xmlns:a16="http://schemas.microsoft.com/office/drawing/2014/main" val="2152004769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62278041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327998719"/>
                    </a:ext>
                  </a:extLst>
                </a:gridCol>
              </a:tblGrid>
              <a:tr h="327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Processing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22538"/>
                  </a:ext>
                </a:extLst>
              </a:tr>
              <a:tr h="2988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308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23ADE0-A325-4FEE-BE3B-CEF85DE4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55427"/>
              </p:ext>
            </p:extLst>
          </p:nvPr>
        </p:nvGraphicFramePr>
        <p:xfrm>
          <a:off x="803275" y="1382039"/>
          <a:ext cx="105854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56">
                  <a:extLst>
                    <a:ext uri="{9D8B030D-6E8A-4147-A177-3AD203B41FA5}">
                      <a16:colId xmlns:a16="http://schemas.microsoft.com/office/drawing/2014/main" val="1217053965"/>
                    </a:ext>
                  </a:extLst>
                </a:gridCol>
                <a:gridCol w="8758994">
                  <a:extLst>
                    <a:ext uri="{9D8B030D-6E8A-4147-A177-3AD203B41FA5}">
                      <a16:colId xmlns:a16="http://schemas.microsoft.com/office/drawing/2014/main" val="357323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서비스명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MBTI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성격 유형 검사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9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모든 사람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연령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성별 제한없이 사용 가능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4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주요 특징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100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 질문에 대한 답변 결과를 합산하여 개인별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MBTI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성격 유형을 분류한다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누구든지 쉽게 자신의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MBTI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를 측정할 수 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8145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F8DFCB9-295A-4B8A-B266-EA1EDD860E79}"/>
              </a:ext>
            </a:extLst>
          </p:cNvPr>
          <p:cNvSpPr/>
          <p:nvPr/>
        </p:nvSpPr>
        <p:spPr>
          <a:xfrm>
            <a:off x="1583704" y="3565089"/>
            <a:ext cx="1913641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100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 문항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CAEFC9-6BB6-4E09-96B0-A6F6EED00C8E}"/>
              </a:ext>
            </a:extLst>
          </p:cNvPr>
          <p:cNvSpPr/>
          <p:nvPr/>
        </p:nvSpPr>
        <p:spPr>
          <a:xfrm>
            <a:off x="4837522" y="3565089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문항별 성격유형 구분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(I/E, S/N, T/F, J/P)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168852-44E6-4D8C-8412-8CB83C354154}"/>
              </a:ext>
            </a:extLst>
          </p:cNvPr>
          <p:cNvSpPr/>
          <p:nvPr/>
        </p:nvSpPr>
        <p:spPr>
          <a:xfrm>
            <a:off x="4837522" y="4491102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성격유형별 합산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901320-379E-443B-A8C7-F6596DFB646A}"/>
              </a:ext>
            </a:extLst>
          </p:cNvPr>
          <p:cNvSpPr/>
          <p:nvPr/>
        </p:nvSpPr>
        <p:spPr>
          <a:xfrm>
            <a:off x="4837522" y="5699922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성격유형 판정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654BF1-60BB-4CAB-85CC-3C10112BEE5B}"/>
              </a:ext>
            </a:extLst>
          </p:cNvPr>
          <p:cNvSpPr/>
          <p:nvPr/>
        </p:nvSpPr>
        <p:spPr>
          <a:xfrm>
            <a:off x="8341151" y="3565089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성격유형 결과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628D73-97C7-4856-A26D-C3A3F12C7D88}"/>
              </a:ext>
            </a:extLst>
          </p:cNvPr>
          <p:cNvSpPr/>
          <p:nvPr/>
        </p:nvSpPr>
        <p:spPr>
          <a:xfrm>
            <a:off x="8341151" y="5699922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성격유형 특징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D0967-AC73-4E46-843D-4D27FBA71740}"/>
              </a:ext>
            </a:extLst>
          </p:cNvPr>
          <p:cNvSpPr/>
          <p:nvPr/>
        </p:nvSpPr>
        <p:spPr>
          <a:xfrm>
            <a:off x="8341151" y="4145607"/>
            <a:ext cx="2213727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유형별 점수 그래프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875ABB6-BFBE-4462-A2AF-963FEE119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729" y="4710925"/>
            <a:ext cx="1728771" cy="77372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B19FE2-23E5-49C7-88F2-E3C32CDFED7D}"/>
              </a:ext>
            </a:extLst>
          </p:cNvPr>
          <p:cNvSpPr/>
          <p:nvPr/>
        </p:nvSpPr>
        <p:spPr>
          <a:xfrm>
            <a:off x="1583704" y="4441068"/>
            <a:ext cx="1913641" cy="492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제출하기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F93692-6BD2-45F6-8503-BCF4AB4ABA3D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2540525" y="4057640"/>
            <a:ext cx="0" cy="3834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96E723D-09D6-4D51-9C10-18F8A08D5FE9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3497345" y="3811365"/>
            <a:ext cx="1340177" cy="87597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4C3876-BF02-4007-B661-F27ED09B197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944386" y="4057640"/>
            <a:ext cx="0" cy="4334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BA26CB2-B60D-492E-B4BB-A720080479C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44386" y="4983653"/>
            <a:ext cx="0" cy="669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1D7FC5B-1BEE-48B3-873F-E2ACA87A73D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51249" y="3811365"/>
            <a:ext cx="1289902" cy="21348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29269904-5414-4955-8027-C4C53E959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98496"/>
              </p:ext>
            </p:extLst>
          </p:nvPr>
        </p:nvGraphicFramePr>
        <p:xfrm>
          <a:off x="1087528" y="5399885"/>
          <a:ext cx="2834809" cy="792588"/>
        </p:xfrm>
        <a:graphic>
          <a:graphicData uri="http://schemas.openxmlformats.org/drawingml/2006/table">
            <a:tbl>
              <a:tblPr/>
              <a:tblGrid>
                <a:gridCol w="266612">
                  <a:extLst>
                    <a:ext uri="{9D8B030D-6E8A-4147-A177-3AD203B41FA5}">
                      <a16:colId xmlns:a16="http://schemas.microsoft.com/office/drawing/2014/main" val="2818501269"/>
                    </a:ext>
                  </a:extLst>
                </a:gridCol>
                <a:gridCol w="2568197">
                  <a:extLst>
                    <a:ext uri="{9D8B030D-6E8A-4147-A177-3AD203B41FA5}">
                      <a16:colId xmlns:a16="http://schemas.microsoft.com/office/drawing/2014/main" val="2239600736"/>
                    </a:ext>
                  </a:extLst>
                </a:gridCol>
              </a:tblGrid>
              <a:tr h="264196"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1.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하루 정도 어디를 다녀오고 싶을 때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나는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0B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B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C5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7423"/>
                  </a:ext>
                </a:extLst>
              </a:tr>
              <a:tr h="264196"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□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언제 무엇을 할 것인지 계획하는 편이다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8996604"/>
                  </a:ext>
                </a:extLst>
              </a:tr>
              <a:tr h="264196"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□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별 계획없이 훌쩍 떠나는 편이다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8743746"/>
                  </a:ext>
                </a:extLst>
              </a:tr>
            </a:tbl>
          </a:graphicData>
        </a:graphic>
      </p:graphicFrame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657527B0-C22D-41A9-BDCD-798886D71BA8}"/>
              </a:ext>
            </a:extLst>
          </p:cNvPr>
          <p:cNvSpPr txBox="1">
            <a:spLocks/>
          </p:cNvSpPr>
          <p:nvPr/>
        </p:nvSpPr>
        <p:spPr>
          <a:xfrm>
            <a:off x="711200" y="787400"/>
            <a:ext cx="4013200" cy="45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IPO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모델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18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25152E-154E-4BED-ADD8-FC2CF4EA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6152"/>
              </p:ext>
            </p:extLst>
          </p:nvPr>
        </p:nvGraphicFramePr>
        <p:xfrm>
          <a:off x="803274" y="2997200"/>
          <a:ext cx="10585449" cy="332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483">
                  <a:extLst>
                    <a:ext uri="{9D8B030D-6E8A-4147-A177-3AD203B41FA5}">
                      <a16:colId xmlns:a16="http://schemas.microsoft.com/office/drawing/2014/main" val="2152004769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62278041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327998719"/>
                    </a:ext>
                  </a:extLst>
                </a:gridCol>
              </a:tblGrid>
              <a:tr h="376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Processing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22538"/>
                  </a:ext>
                </a:extLst>
              </a:tr>
              <a:tr h="2952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308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23ADE0-A325-4FEE-BE3B-CEF85DE4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4285"/>
              </p:ext>
            </p:extLst>
          </p:nvPr>
        </p:nvGraphicFramePr>
        <p:xfrm>
          <a:off x="803275" y="1376363"/>
          <a:ext cx="105854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56">
                  <a:extLst>
                    <a:ext uri="{9D8B030D-6E8A-4147-A177-3AD203B41FA5}">
                      <a16:colId xmlns:a16="http://schemas.microsoft.com/office/drawing/2014/main" val="1217053965"/>
                    </a:ext>
                  </a:extLst>
                </a:gridCol>
                <a:gridCol w="8758994">
                  <a:extLst>
                    <a:ext uri="{9D8B030D-6E8A-4147-A177-3AD203B41FA5}">
                      <a16:colId xmlns:a16="http://schemas.microsoft.com/office/drawing/2014/main" val="357323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서비스명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9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119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구급대원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4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주요 특징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36578"/>
                  </a:ext>
                </a:extLst>
              </a:tr>
            </a:tbl>
          </a:graphicData>
        </a:graphic>
      </p:graphicFrame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0F5D7487-0438-4DB6-9F62-1345C34E9EE8}"/>
              </a:ext>
            </a:extLst>
          </p:cNvPr>
          <p:cNvSpPr txBox="1">
            <a:spLocks/>
          </p:cNvSpPr>
          <p:nvPr/>
        </p:nvSpPr>
        <p:spPr>
          <a:xfrm>
            <a:off x="711200" y="787400"/>
            <a:ext cx="4013200" cy="45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IPO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모델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81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25152E-154E-4BED-ADD8-FC2CF4EA6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37304"/>
              </p:ext>
            </p:extLst>
          </p:nvPr>
        </p:nvGraphicFramePr>
        <p:xfrm>
          <a:off x="803274" y="2995719"/>
          <a:ext cx="10585449" cy="3279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483">
                  <a:extLst>
                    <a:ext uri="{9D8B030D-6E8A-4147-A177-3AD203B41FA5}">
                      <a16:colId xmlns:a16="http://schemas.microsoft.com/office/drawing/2014/main" val="2152004769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62278041"/>
                    </a:ext>
                  </a:extLst>
                </a:gridCol>
                <a:gridCol w="3528483">
                  <a:extLst>
                    <a:ext uri="{9D8B030D-6E8A-4147-A177-3AD203B41FA5}">
                      <a16:colId xmlns:a16="http://schemas.microsoft.com/office/drawing/2014/main" val="3327998719"/>
                    </a:ext>
                  </a:extLst>
                </a:gridCol>
              </a:tblGrid>
              <a:tr h="327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Processing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22538"/>
                  </a:ext>
                </a:extLst>
              </a:tr>
              <a:tr h="2952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308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23ADE0-A325-4FEE-BE3B-CEF85DE4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23055"/>
              </p:ext>
            </p:extLst>
          </p:nvPr>
        </p:nvGraphicFramePr>
        <p:xfrm>
          <a:off x="803275" y="1376363"/>
          <a:ext cx="105854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56">
                  <a:extLst>
                    <a:ext uri="{9D8B030D-6E8A-4147-A177-3AD203B41FA5}">
                      <a16:colId xmlns:a16="http://schemas.microsoft.com/office/drawing/2014/main" val="1217053965"/>
                    </a:ext>
                  </a:extLst>
                </a:gridCol>
                <a:gridCol w="8758994">
                  <a:extLst>
                    <a:ext uri="{9D8B030D-6E8A-4147-A177-3AD203B41FA5}">
                      <a16:colId xmlns:a16="http://schemas.microsoft.com/office/drawing/2014/main" val="357323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서비스명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9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보건복지부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4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주요 특징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7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902223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583F7F26-8243-4B0A-9D54-EB8EDDC759C0}"/>
              </a:ext>
            </a:extLst>
          </p:cNvPr>
          <p:cNvSpPr txBox="1">
            <a:spLocks/>
          </p:cNvSpPr>
          <p:nvPr/>
        </p:nvSpPr>
        <p:spPr>
          <a:xfrm>
            <a:off x="711200" y="787400"/>
            <a:ext cx="4013200" cy="45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IPO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+mn-ea"/>
                <a:ea typeface="+mn-ea"/>
              </a:rPr>
              <a:t>모델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45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ED8CB5-1160-92D8-ACF5-1471D0408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4" t="17400" r="4544"/>
          <a:stretch/>
        </p:blipFill>
        <p:spPr>
          <a:xfrm>
            <a:off x="484792" y="1623382"/>
            <a:ext cx="8202008" cy="1314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23AE13-A51C-DE8F-FCF4-199B32A15620}"/>
              </a:ext>
            </a:extLst>
          </p:cNvPr>
          <p:cNvSpPr/>
          <p:nvPr/>
        </p:nvSpPr>
        <p:spPr>
          <a:xfrm>
            <a:off x="397243" y="713620"/>
            <a:ext cx="5330758" cy="5515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모든 컬럼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0867C-5607-B21C-AAAF-E816AF730360}"/>
              </a:ext>
            </a:extLst>
          </p:cNvPr>
          <p:cNvSpPr txBox="1"/>
          <p:nvPr/>
        </p:nvSpPr>
        <p:spPr>
          <a:xfrm>
            <a:off x="1258936" y="3550429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계절에 출동이 많았나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38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E6E486-08FD-4501-218E-E083EE8B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7" t="1396" r="14856" b="2480"/>
          <a:stretch/>
        </p:blipFill>
        <p:spPr>
          <a:xfrm>
            <a:off x="6847326" y="459632"/>
            <a:ext cx="4731831" cy="5938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D12EAC4-1DB4-095E-7E9F-FAC7111E9CE6}"/>
              </a:ext>
            </a:extLst>
          </p:cNvPr>
          <p:cNvSpPr/>
          <p:nvPr/>
        </p:nvSpPr>
        <p:spPr>
          <a:xfrm>
            <a:off x="612843" y="651754"/>
            <a:ext cx="5572358" cy="334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accent2">
                    <a:lumMod val="75000"/>
                  </a:schemeClr>
                </a:solidFill>
              </a:rPr>
              <a:t>anova</a:t>
            </a:r>
            <a:endParaRPr lang="en-US" altLang="ko-KR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800" dirty="0">
              <a:solidFill>
                <a:sysClr val="windowText" lastClr="000000"/>
              </a:solidFill>
            </a:endParaRPr>
          </a:p>
          <a:p>
            <a:r>
              <a:rPr lang="en-US" altLang="ko-KR" sz="1800" dirty="0">
                <a:solidFill>
                  <a:sysClr val="windowText" lastClr="000000"/>
                </a:solidFill>
              </a:rPr>
              <a:t>* 0.05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보다 크면 차이가 없다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sz="1800" dirty="0">
              <a:solidFill>
                <a:sysClr val="windowText" lastClr="000000"/>
              </a:solidFill>
            </a:endParaRPr>
          </a:p>
          <a:p>
            <a:r>
              <a:rPr lang="en-US" altLang="ko-KR" sz="18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나이</a:t>
            </a:r>
            <a:endParaRPr lang="en-US" altLang="ko-KR" sz="1800" dirty="0">
              <a:solidFill>
                <a:sysClr val="windowText" lastClr="000000"/>
              </a:solidFill>
            </a:endParaRPr>
          </a:p>
          <a:p>
            <a:r>
              <a:rPr lang="en-US" altLang="ko-KR" sz="18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중증질환과 관련이 없다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sz="1800" dirty="0">
              <a:solidFill>
                <a:sysClr val="windowText" lastClr="000000"/>
              </a:solidFill>
            </a:endParaRPr>
          </a:p>
          <a:p>
            <a:r>
              <a:rPr lang="en-US" altLang="ko-KR" sz="18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체온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수축기 혈압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이완기 혈압</a:t>
            </a:r>
            <a:endParaRPr lang="en-US" altLang="ko-KR" sz="1800" dirty="0">
              <a:solidFill>
                <a:sysClr val="windowText" lastClr="000000"/>
              </a:solidFill>
            </a:endParaRPr>
          </a:p>
          <a:p>
            <a:r>
              <a:rPr lang="en-US" altLang="ko-KR" sz="18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중증질환인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뇌출혈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뇌경색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복부손상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심근경색과 관련이 있다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83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7E833B-257D-1AFF-1B53-B88B0A511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2" r="984"/>
          <a:stretch/>
        </p:blipFill>
        <p:spPr>
          <a:xfrm>
            <a:off x="398833" y="793425"/>
            <a:ext cx="11245176" cy="5073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AAA8C57-EE74-B14E-A179-B97A6E035D9C}"/>
              </a:ext>
            </a:extLst>
          </p:cNvPr>
          <p:cNvSpPr/>
          <p:nvPr/>
        </p:nvSpPr>
        <p:spPr>
          <a:xfrm>
            <a:off x="5933873" y="990928"/>
            <a:ext cx="5572358" cy="1309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0.05</a:t>
            </a:r>
            <a:r>
              <a:rPr lang="ko-KR" altLang="en-US" dirty="0">
                <a:solidFill>
                  <a:sysClr val="windowText" lastClr="000000"/>
                </a:solidFill>
              </a:rPr>
              <a:t>보다 크다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출동월과 중증질환은 유의미한 차이가 없다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80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A0B81E-711D-FDBC-93DE-123FA16A5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4" b="4961"/>
          <a:stretch/>
        </p:blipFill>
        <p:spPr>
          <a:xfrm>
            <a:off x="397243" y="1978215"/>
            <a:ext cx="10906947" cy="2360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E35E3C-566F-D396-04BB-68AE43FFFB3E}"/>
              </a:ext>
            </a:extLst>
          </p:cNvPr>
          <p:cNvSpPr/>
          <p:nvPr/>
        </p:nvSpPr>
        <p:spPr>
          <a:xfrm>
            <a:off x="397243" y="1044360"/>
            <a:ext cx="1217548" cy="5515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ysClr val="windowText" lastClr="000000"/>
                </a:solidFill>
              </a:rPr>
              <a:t>전처리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9181459-F509-8CCC-6A6D-76D9AA8EE1C7}"/>
              </a:ext>
            </a:extLst>
          </p:cNvPr>
          <p:cNvGrpSpPr/>
          <p:nvPr/>
        </p:nvGrpSpPr>
        <p:grpSpPr>
          <a:xfrm>
            <a:off x="437745" y="2245267"/>
            <a:ext cx="5249755" cy="3000186"/>
            <a:chOff x="437745" y="2245267"/>
            <a:chExt cx="5249755" cy="30001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28D6F63-6919-7DE8-EED7-7CC84472F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986" t="7752" r="9027" b="27575"/>
            <a:stretch/>
          </p:blipFill>
          <p:spPr>
            <a:xfrm>
              <a:off x="437745" y="2245267"/>
              <a:ext cx="5249755" cy="20768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1F8CCE-BFC8-3A12-5A46-F6D6D4C33C5F}"/>
                </a:ext>
              </a:extLst>
            </p:cNvPr>
            <p:cNvSpPr txBox="1"/>
            <p:nvPr/>
          </p:nvSpPr>
          <p:spPr>
            <a:xfrm>
              <a:off x="437745" y="4322123"/>
              <a:ext cx="3939701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* 0.05 </a:t>
              </a:r>
              <a:r>
                <a:rPr lang="ko-KR" altLang="en-US" dirty="0"/>
                <a:t>보다 작다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연령대별로 출동 건수에 차이가 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AFE580E-6920-45BB-0BB5-71EBF5B80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43" t="67181" r="40591" b="19008"/>
          <a:stretch/>
        </p:blipFill>
        <p:spPr>
          <a:xfrm>
            <a:off x="7519479" y="2245267"/>
            <a:ext cx="2266545" cy="744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485C6F-B4DF-D97F-C35C-9AE749565373}"/>
              </a:ext>
            </a:extLst>
          </p:cNvPr>
          <p:cNvSpPr txBox="1"/>
          <p:nvPr/>
        </p:nvSpPr>
        <p:spPr>
          <a:xfrm>
            <a:off x="7519479" y="2989433"/>
            <a:ext cx="3939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분석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171C9E-A600-BE46-414F-32B412115588}"/>
              </a:ext>
            </a:extLst>
          </p:cNvPr>
          <p:cNvSpPr/>
          <p:nvPr/>
        </p:nvSpPr>
        <p:spPr>
          <a:xfrm>
            <a:off x="397243" y="713620"/>
            <a:ext cx="5330758" cy="5515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사용하지 않은 데이터</a:t>
            </a:r>
          </a:p>
        </p:txBody>
      </p:sp>
    </p:spTree>
    <p:extLst>
      <p:ext uri="{BB962C8B-B14F-4D97-AF65-F5344CB8AC3E}">
        <p14:creationId xmlns:p14="http://schemas.microsoft.com/office/powerpoint/2010/main" val="366440442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l">
          <a:defRPr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5" ma:contentTypeDescription="새 문서를 만듭니다." ma:contentTypeScope="" ma:versionID="cc9e7820fb2a974b1ad97ceac811586e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258d73893780094d0c9db32feabd1e8f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C86790-DD68-43C0-98C1-2F776594FC0C}">
  <ds:schemaRefs>
    <ds:schemaRef ds:uri="http://schemas.microsoft.com/office/2006/metadata/properties"/>
    <ds:schemaRef ds:uri="http://schemas.microsoft.com/office/infopath/2007/PartnerControls"/>
    <ds:schemaRef ds:uri="9114dcef-bd0d-459c-b9d7-fc63398cdbee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3739CE34-3100-46A1-AF4D-D7B5132F5E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BCB950-3B39-4ACE-A26A-3DBF7F2CEE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1836</TotalTime>
  <Words>320</Words>
  <Application>Microsoft Office PowerPoint</Application>
  <PresentationFormat>와이드스크린</PresentationFormat>
  <Paragraphs>95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Malgun Gothic</vt:lpstr>
      <vt:lpstr>Malgun Gothic</vt:lpstr>
      <vt:lpstr>Arial</vt:lpstr>
      <vt:lpstr>Tw Cen MT</vt:lpstr>
      <vt:lpstr>Wingdings 3</vt:lpstr>
      <vt:lpstr>New_Simple01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튜터21</dc:creator>
  <cp:lastModifiedBy>JuYoung Song</cp:lastModifiedBy>
  <cp:revision>607</cp:revision>
  <dcterms:created xsi:type="dcterms:W3CDTF">2023-04-21T04:34:36Z</dcterms:created>
  <dcterms:modified xsi:type="dcterms:W3CDTF">2023-10-31T06:09:24Z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