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5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ab62cc5c92b8695" providerId="LiveId" clId="{DE4BF891-8173-4893-9D28-7419CD5942E9}"/>
    <pc:docChg chg="custSel addSld modSld">
      <pc:chgData name="" userId="2ab62cc5c92b8695" providerId="LiveId" clId="{DE4BF891-8173-4893-9D28-7419CD5942E9}" dt="2023-08-24T06:52:07.310" v="5" actId="14100"/>
      <pc:docMkLst>
        <pc:docMk/>
      </pc:docMkLst>
      <pc:sldChg chg="addSp delSp modSp add">
        <pc:chgData name="" userId="2ab62cc5c92b8695" providerId="LiveId" clId="{DE4BF891-8173-4893-9D28-7419CD5942E9}" dt="2023-08-24T06:52:07.310" v="5" actId="14100"/>
        <pc:sldMkLst>
          <pc:docMk/>
          <pc:sldMk cId="3998148775" sldId="256"/>
        </pc:sldMkLst>
        <pc:spChg chg="del">
          <ac:chgData name="" userId="2ab62cc5c92b8695" providerId="LiveId" clId="{DE4BF891-8173-4893-9D28-7419CD5942E9}" dt="2023-08-24T06:32:19.720" v="1" actId="478"/>
          <ac:spMkLst>
            <pc:docMk/>
            <pc:sldMk cId="3998148775" sldId="256"/>
            <ac:spMk id="2" creationId="{062627E1-2A0C-49C7-A46B-B8FC021E8518}"/>
          </ac:spMkLst>
        </pc:spChg>
        <pc:spChg chg="del">
          <ac:chgData name="" userId="2ab62cc5c92b8695" providerId="LiveId" clId="{DE4BF891-8173-4893-9D28-7419CD5942E9}" dt="2023-08-24T06:32:19.720" v="1" actId="478"/>
          <ac:spMkLst>
            <pc:docMk/>
            <pc:sldMk cId="3998148775" sldId="256"/>
            <ac:spMk id="3" creationId="{C647D527-F7D5-4F37-9F1D-FA7332C9CFE0}"/>
          </ac:spMkLst>
        </pc:spChg>
        <pc:picChg chg="add mod">
          <ac:chgData name="" userId="2ab62cc5c92b8695" providerId="LiveId" clId="{DE4BF891-8173-4893-9D28-7419CD5942E9}" dt="2023-08-24T06:52:07.310" v="5" actId="14100"/>
          <ac:picMkLst>
            <pc:docMk/>
            <pc:sldMk cId="3998148775" sldId="256"/>
            <ac:picMk id="4" creationId="{E28D2EE3-FF39-4854-B4FB-D50A6ECC58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19ADE-FD8E-4781-9F54-4998ED434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0E919D-90DF-4041-A007-7ADD53E14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54B0C-47AE-4D16-BDC4-C3C74359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1075-A245-45DB-BFD5-94F12DAA7DFB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2F5AA-DBC1-4108-A690-4E49A5D5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FF7F0-1CEF-4515-9FF7-D60B9EB1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EAB8-882B-450E-B84E-315804B1C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7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BD241-B8E9-4148-A828-D1D12A00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CCFD21-AFE3-4FA5-9A69-98009F797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211B4-696D-48F9-8F7B-1E2043DF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1075-A245-45DB-BFD5-94F12DAA7DFB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94640-1023-499A-92B9-7F15A73F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31D310-8AFB-4B85-9561-53FFF602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EAB8-882B-450E-B84E-315804B1C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0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2A9DC0-56BB-4696-9395-0AB9366BC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15C4A7-E68A-4367-87DE-1C39327B6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86DF7-3CB9-4D33-AF21-115CA164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1075-A245-45DB-BFD5-94F12DAA7DFB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FA821-E3E4-4FD6-9BFB-E70C5A92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0F374-8686-48E7-9168-267161F7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EAB8-882B-450E-B84E-315804B1C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8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F8076-A731-4866-836B-6760E90B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A24B7-1710-4F73-BC63-2C3D7C729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E3DAB1-8222-45BE-ABFF-F51B19C9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1075-A245-45DB-BFD5-94F12DAA7DFB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676879-02B4-4CAA-B93F-7BB23150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E7DF8-7D53-488C-8EB3-EE2D5B6D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EAB8-882B-450E-B84E-315804B1C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2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2384F-0D00-4949-95B4-66EAFDBD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4B7E96-90CA-41FB-898D-5FF95C6D4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3161D-BE70-49B2-B7D2-CCE07BD3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1075-A245-45DB-BFD5-94F12DAA7DFB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C6878-F6D6-4880-939F-DA68CF2B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05C77D-4025-4CF0-9ED8-4552482D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EAB8-882B-450E-B84E-315804B1C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45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07749-F71E-4C67-9EEB-65ABA814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FE430-DD9D-446F-A393-99E402B14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D315C-42B9-4878-BF30-78C69A8BF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2BFAF-485B-4D90-96E8-6FA6D99C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1075-A245-45DB-BFD5-94F12DAA7DFB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635F6F-206A-4E5E-8E79-46BCA156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BD457D-5931-4695-8AD6-261A5F5D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EAB8-882B-450E-B84E-315804B1C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94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45899-1DC3-49FC-9502-A62B65F4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8B520-1E9E-4992-A6D8-7781030A0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27AB53-3900-4124-B45B-EC3B0330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96A6E5-1205-4211-8508-605B8A953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116860-F54E-4437-843B-14BBD0AF7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305EFE-C6A9-4BD7-ACD4-B06BB4C5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1075-A245-45DB-BFD5-94F12DAA7DFB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50A268-E05A-4E8A-919F-20E58C90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D84050-1F6D-4C51-A040-2F7EFD5B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EAB8-882B-450E-B84E-315804B1C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64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B922F-1C36-4D5B-B3E6-71850F6E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DA074F-2734-4FBE-BF2D-0F895510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1075-A245-45DB-BFD5-94F12DAA7DFB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FA731C-6B91-4CD2-BD63-FCC74134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FD8A29-345A-428B-8138-6B0FDBC1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EAB8-882B-450E-B84E-315804B1C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80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2AD318-1F1F-46F5-B31D-FCDD8A22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1075-A245-45DB-BFD5-94F12DAA7DFB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043475-CA98-43A8-B83E-B36B7E2E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FFA93C-F530-4349-89B5-FE10B577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EAB8-882B-450E-B84E-315804B1C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16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31B07-BCF6-4651-82DA-00A55E88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C615CF-C5BB-4133-9D74-3A4708F08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06A33C-CF3D-4DCC-8C36-27228F3E7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C09C4A-D9D6-4B0B-A57B-AA0F6863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1075-A245-45DB-BFD5-94F12DAA7DFB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770E7-159B-4C49-A5DD-B07554F0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43E9F-6218-40DA-8E16-0C0DDF7F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EAB8-882B-450E-B84E-315804B1C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86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4FA5F-C684-4A9B-B0ED-E15854FF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A56A4A-D4B9-4666-A5EE-9DC37D6C6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7C2082-0D2F-49D8-8673-BF168C124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FBBDA2-ADFC-44E1-BA58-C7A35B7C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1075-A245-45DB-BFD5-94F12DAA7DFB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A43E99-7FB4-4B07-85A2-CD3EC228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C9FF3-7B0F-4FCA-BD6F-10185237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EAB8-882B-450E-B84E-315804B1C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08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CC8B4B-4C38-4D03-85BE-2477C81F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EE67D2-71B4-4F58-B231-10CCA521C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7ABB5-BCE6-4390-85D1-508D8C8B3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01075-A245-45DB-BFD5-94F12DAA7DFB}" type="datetimeFigureOut">
              <a:rPr lang="ko-KR" altLang="en-US" smtClean="0"/>
              <a:t>2023-08-24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E2E37-2DB9-43AF-9FA4-111678D21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4A7A8-5CDE-41D7-9021-CC3807675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BEAB8-882B-450E-B84E-315804B1C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3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8D2EE3-FF39-4854-B4FB-D50A6ECC5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340" y="345498"/>
            <a:ext cx="7323318" cy="61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4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2023-08-24T06:32:13Z</dcterms:created>
  <dcterms:modified xsi:type="dcterms:W3CDTF">2023-08-24T06:52:07Z</dcterms:modified>
</cp:coreProperties>
</file>