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85DFA319-FB63-4A5F-838A-8D79C21BB7AB}">
          <p14:sldIdLst>
            <p14:sldId id="260"/>
            <p14:sldId id="262"/>
            <p14:sldId id="263"/>
            <p14:sldId id="264"/>
            <p14:sldId id="265"/>
          </p14:sldIdLst>
        </p14:section>
        <p14:section name="도전미션" id="{1770F808-36A9-4134-8DC5-013762EA9401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5C836-FF85-4A31-8C4F-80ED0E9C2E54}" v="9" dt="2023-09-07T05:21:46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>
        <p:scale>
          <a:sx n="100" d="100"/>
          <a:sy n="100" d="100"/>
        </p:scale>
        <p:origin x="-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JuYoung" userId="2ab62cc5c92b8695" providerId="LiveId" clId="{EB25C836-FF85-4A31-8C4F-80ED0E9C2E54}"/>
    <pc:docChg chg="undo custSel addSld delSld modSld sldOrd addSection modSection">
      <pc:chgData name="Song JuYoung" userId="2ab62cc5c92b8695" providerId="LiveId" clId="{EB25C836-FF85-4A31-8C4F-80ED0E9C2E54}" dt="2023-09-07T05:33:34.612" v="175" actId="1076"/>
      <pc:docMkLst>
        <pc:docMk/>
      </pc:docMkLst>
      <pc:sldChg chg="addSp delSp modSp del mod">
        <pc:chgData name="Song JuYoung" userId="2ab62cc5c92b8695" providerId="LiveId" clId="{EB25C836-FF85-4A31-8C4F-80ED0E9C2E54}" dt="2023-09-07T04:40:09.715" v="26" actId="47"/>
        <pc:sldMkLst>
          <pc:docMk/>
          <pc:sldMk cId="198021860" sldId="256"/>
        </pc:sldMkLst>
        <pc:spChg chg="del mod">
          <ac:chgData name="Song JuYoung" userId="2ab62cc5c92b8695" providerId="LiveId" clId="{EB25C836-FF85-4A31-8C4F-80ED0E9C2E54}" dt="2023-09-07T01:48:59.413" v="1" actId="478"/>
          <ac:spMkLst>
            <pc:docMk/>
            <pc:sldMk cId="198021860" sldId="256"/>
            <ac:spMk id="2" creationId="{58DC6A23-99BD-D50F-5D55-D16965FD4299}"/>
          </ac:spMkLst>
        </pc:spChg>
        <pc:spChg chg="del mod">
          <ac:chgData name="Song JuYoung" userId="2ab62cc5c92b8695" providerId="LiveId" clId="{EB25C836-FF85-4A31-8C4F-80ED0E9C2E54}" dt="2023-09-07T01:48:59.413" v="1" actId="478"/>
          <ac:spMkLst>
            <pc:docMk/>
            <pc:sldMk cId="198021860" sldId="256"/>
            <ac:spMk id="3" creationId="{0850F938-D27B-AB1A-90E6-23127C543CEA}"/>
          </ac:spMkLst>
        </pc:spChg>
        <pc:picChg chg="add mod">
          <ac:chgData name="Song JuYoung" userId="2ab62cc5c92b8695" providerId="LiveId" clId="{EB25C836-FF85-4A31-8C4F-80ED0E9C2E54}" dt="2023-09-07T01:49:00.466" v="4" actId="14100"/>
          <ac:picMkLst>
            <pc:docMk/>
            <pc:sldMk cId="198021860" sldId="256"/>
            <ac:picMk id="5" creationId="{9FB0AADF-797F-979F-A6E1-09194D8993B9}"/>
          </ac:picMkLst>
        </pc:picChg>
      </pc:sldChg>
      <pc:sldChg chg="addSp delSp modSp new del mod">
        <pc:chgData name="Song JuYoung" userId="2ab62cc5c92b8695" providerId="LiveId" clId="{EB25C836-FF85-4A31-8C4F-80ED0E9C2E54}" dt="2023-09-07T04:40:09.715" v="26" actId="47"/>
        <pc:sldMkLst>
          <pc:docMk/>
          <pc:sldMk cId="1336269016" sldId="257"/>
        </pc:sldMkLst>
        <pc:spChg chg="del">
          <ac:chgData name="Song JuYoung" userId="2ab62cc5c92b8695" providerId="LiveId" clId="{EB25C836-FF85-4A31-8C4F-80ED0E9C2E54}" dt="2023-09-07T01:49:03.603" v="6" actId="478"/>
          <ac:spMkLst>
            <pc:docMk/>
            <pc:sldMk cId="1336269016" sldId="257"/>
            <ac:spMk id="2" creationId="{5F313431-93D6-66DB-C448-406C3E9BA773}"/>
          </ac:spMkLst>
        </pc:spChg>
        <pc:spChg chg="del">
          <ac:chgData name="Song JuYoung" userId="2ab62cc5c92b8695" providerId="LiveId" clId="{EB25C836-FF85-4A31-8C4F-80ED0E9C2E54}" dt="2023-09-07T01:49:03.603" v="6" actId="478"/>
          <ac:spMkLst>
            <pc:docMk/>
            <pc:sldMk cId="1336269016" sldId="257"/>
            <ac:spMk id="3" creationId="{08DC0FC8-F175-3AAA-5E52-0B3BD66AEC93}"/>
          </ac:spMkLst>
        </pc:spChg>
        <pc:picChg chg="add mod">
          <ac:chgData name="Song JuYoung" userId="2ab62cc5c92b8695" providerId="LiveId" clId="{EB25C836-FF85-4A31-8C4F-80ED0E9C2E54}" dt="2023-09-07T01:50:31.856" v="10" actId="14100"/>
          <ac:picMkLst>
            <pc:docMk/>
            <pc:sldMk cId="1336269016" sldId="257"/>
            <ac:picMk id="5" creationId="{E00ACEF7-FE59-D49F-E472-0CC9B19C44CF}"/>
          </ac:picMkLst>
        </pc:picChg>
      </pc:sldChg>
      <pc:sldChg chg="addSp delSp modSp new del mod">
        <pc:chgData name="Song JuYoung" userId="2ab62cc5c92b8695" providerId="LiveId" clId="{EB25C836-FF85-4A31-8C4F-80ED0E9C2E54}" dt="2023-09-07T04:40:09.715" v="26" actId="47"/>
        <pc:sldMkLst>
          <pc:docMk/>
          <pc:sldMk cId="2941379297" sldId="258"/>
        </pc:sldMkLst>
        <pc:spChg chg="del">
          <ac:chgData name="Song JuYoung" userId="2ab62cc5c92b8695" providerId="LiveId" clId="{EB25C836-FF85-4A31-8C4F-80ED0E9C2E54}" dt="2023-09-07T01:51:48.575" v="12" actId="478"/>
          <ac:spMkLst>
            <pc:docMk/>
            <pc:sldMk cId="2941379297" sldId="258"/>
            <ac:spMk id="2" creationId="{5FC5BAD9-FEFF-D712-6F3C-E51006E4C1C7}"/>
          </ac:spMkLst>
        </pc:spChg>
        <pc:spChg chg="del">
          <ac:chgData name="Song JuYoung" userId="2ab62cc5c92b8695" providerId="LiveId" clId="{EB25C836-FF85-4A31-8C4F-80ED0E9C2E54}" dt="2023-09-07T01:51:48.575" v="12" actId="478"/>
          <ac:spMkLst>
            <pc:docMk/>
            <pc:sldMk cId="2941379297" sldId="258"/>
            <ac:spMk id="3" creationId="{B2974C87-F813-4A78-6B2B-EA4E4D512254}"/>
          </ac:spMkLst>
        </pc:spChg>
        <pc:picChg chg="add mod">
          <ac:chgData name="Song JuYoung" userId="2ab62cc5c92b8695" providerId="LiveId" clId="{EB25C836-FF85-4A31-8C4F-80ED0E9C2E54}" dt="2023-09-07T01:51:55.501" v="15" actId="14100"/>
          <ac:picMkLst>
            <pc:docMk/>
            <pc:sldMk cId="2941379297" sldId="258"/>
            <ac:picMk id="5" creationId="{EB09E77D-407B-68EA-8814-ED193EFC1CD0}"/>
          </ac:picMkLst>
        </pc:picChg>
      </pc:sldChg>
      <pc:sldChg chg="addSp delSp modSp new del mod">
        <pc:chgData name="Song JuYoung" userId="2ab62cc5c92b8695" providerId="LiveId" clId="{EB25C836-FF85-4A31-8C4F-80ED0E9C2E54}" dt="2023-09-07T04:40:09.715" v="26" actId="47"/>
        <pc:sldMkLst>
          <pc:docMk/>
          <pc:sldMk cId="2258930431" sldId="259"/>
        </pc:sldMkLst>
        <pc:spChg chg="del">
          <ac:chgData name="Song JuYoung" userId="2ab62cc5c92b8695" providerId="LiveId" clId="{EB25C836-FF85-4A31-8C4F-80ED0E9C2E54}" dt="2023-09-07T01:54:29.533" v="17" actId="478"/>
          <ac:spMkLst>
            <pc:docMk/>
            <pc:sldMk cId="2258930431" sldId="259"/>
            <ac:spMk id="2" creationId="{5A893AF0-5FD8-8F00-57C8-2E60A1FE557C}"/>
          </ac:spMkLst>
        </pc:spChg>
        <pc:spChg chg="del">
          <ac:chgData name="Song JuYoung" userId="2ab62cc5c92b8695" providerId="LiveId" clId="{EB25C836-FF85-4A31-8C4F-80ED0E9C2E54}" dt="2023-09-07T01:54:29.533" v="17" actId="478"/>
          <ac:spMkLst>
            <pc:docMk/>
            <pc:sldMk cId="2258930431" sldId="259"/>
            <ac:spMk id="3" creationId="{6A7D9A63-A76A-62AB-4A66-4AC5F70FB76B}"/>
          </ac:spMkLst>
        </pc:spChg>
        <pc:picChg chg="add mod">
          <ac:chgData name="Song JuYoung" userId="2ab62cc5c92b8695" providerId="LiveId" clId="{EB25C836-FF85-4A31-8C4F-80ED0E9C2E54}" dt="2023-09-07T01:54:31.197" v="23" actId="14100"/>
          <ac:picMkLst>
            <pc:docMk/>
            <pc:sldMk cId="2258930431" sldId="259"/>
            <ac:picMk id="5" creationId="{4013DEE5-0A48-D4CF-99C2-5A4D7CE040D2}"/>
          </ac:picMkLst>
        </pc:picChg>
      </pc:sldChg>
      <pc:sldChg chg="addSp delSp modSp new mod">
        <pc:chgData name="Song JuYoung" userId="2ab62cc5c92b8695" providerId="LiveId" clId="{EB25C836-FF85-4A31-8C4F-80ED0E9C2E54}" dt="2023-09-07T04:42:56.637" v="47" actId="22"/>
        <pc:sldMkLst>
          <pc:docMk/>
          <pc:sldMk cId="1464110559" sldId="260"/>
        </pc:sldMkLst>
        <pc:spChg chg="del">
          <ac:chgData name="Song JuYoung" userId="2ab62cc5c92b8695" providerId="LiveId" clId="{EB25C836-FF85-4A31-8C4F-80ED0E9C2E54}" dt="2023-09-07T04:27:26.756" v="25" actId="478"/>
          <ac:spMkLst>
            <pc:docMk/>
            <pc:sldMk cId="1464110559" sldId="260"/>
            <ac:spMk id="2" creationId="{7363D17F-C465-1B9B-4A40-793A3816EFCE}"/>
          </ac:spMkLst>
        </pc:spChg>
        <pc:spChg chg="del">
          <ac:chgData name="Song JuYoung" userId="2ab62cc5c92b8695" providerId="LiveId" clId="{EB25C836-FF85-4A31-8C4F-80ED0E9C2E54}" dt="2023-09-07T04:27:26.756" v="25" actId="478"/>
          <ac:spMkLst>
            <pc:docMk/>
            <pc:sldMk cId="1464110559" sldId="260"/>
            <ac:spMk id="3" creationId="{348EB305-C03D-7AF0-A1BE-B8740729A61D}"/>
          </ac:spMkLst>
        </pc:spChg>
        <pc:picChg chg="add del mod">
          <ac:chgData name="Song JuYoung" userId="2ab62cc5c92b8695" providerId="LiveId" clId="{EB25C836-FF85-4A31-8C4F-80ED0E9C2E54}" dt="2023-09-07T04:42:56.414" v="46" actId="478"/>
          <ac:picMkLst>
            <pc:docMk/>
            <pc:sldMk cId="1464110559" sldId="260"/>
            <ac:picMk id="5" creationId="{3B4DE595-36BE-1853-529E-133EC1B7A581}"/>
          </ac:picMkLst>
        </pc:picChg>
        <pc:picChg chg="add">
          <ac:chgData name="Song JuYoung" userId="2ab62cc5c92b8695" providerId="LiveId" clId="{EB25C836-FF85-4A31-8C4F-80ED0E9C2E54}" dt="2023-09-07T04:42:56.637" v="47" actId="22"/>
          <ac:picMkLst>
            <pc:docMk/>
            <pc:sldMk cId="1464110559" sldId="260"/>
            <ac:picMk id="7" creationId="{010B885E-47D2-F0E2-8607-11D2BD2FE05A}"/>
          </ac:picMkLst>
        </pc:picChg>
      </pc:sldChg>
      <pc:sldChg chg="addSp delSp new del mod ord">
        <pc:chgData name="Song JuYoung" userId="2ab62cc5c92b8695" providerId="LiveId" clId="{EB25C836-FF85-4A31-8C4F-80ED0E9C2E54}" dt="2023-09-07T04:42:21.216" v="45" actId="47"/>
        <pc:sldMkLst>
          <pc:docMk/>
          <pc:sldMk cId="3917432910" sldId="261"/>
        </pc:sldMkLst>
        <pc:spChg chg="del">
          <ac:chgData name="Song JuYoung" userId="2ab62cc5c92b8695" providerId="LiveId" clId="{EB25C836-FF85-4A31-8C4F-80ED0E9C2E54}" dt="2023-09-07T04:40:30.904" v="39" actId="478"/>
          <ac:spMkLst>
            <pc:docMk/>
            <pc:sldMk cId="3917432910" sldId="261"/>
            <ac:spMk id="2" creationId="{AE7EE474-7994-F014-0368-014F6BEEF750}"/>
          </ac:spMkLst>
        </pc:spChg>
        <pc:spChg chg="del">
          <ac:chgData name="Song JuYoung" userId="2ab62cc5c92b8695" providerId="LiveId" clId="{EB25C836-FF85-4A31-8C4F-80ED0E9C2E54}" dt="2023-09-07T04:40:30.904" v="39" actId="478"/>
          <ac:spMkLst>
            <pc:docMk/>
            <pc:sldMk cId="3917432910" sldId="261"/>
            <ac:spMk id="3" creationId="{74336B85-1E22-CB59-E08C-FD7DE0090298}"/>
          </ac:spMkLst>
        </pc:spChg>
        <pc:picChg chg="add del">
          <ac:chgData name="Song JuYoung" userId="2ab62cc5c92b8695" providerId="LiveId" clId="{EB25C836-FF85-4A31-8C4F-80ED0E9C2E54}" dt="2023-09-07T04:42:16.170" v="41" actId="21"/>
          <ac:picMkLst>
            <pc:docMk/>
            <pc:sldMk cId="3917432910" sldId="261"/>
            <ac:picMk id="5" creationId="{96F40D26-0481-61B0-FC36-45EE9ADC3C2B}"/>
          </ac:picMkLst>
        </pc:picChg>
      </pc:sldChg>
      <pc:sldChg chg="addSp delSp modSp new mod">
        <pc:chgData name="Song JuYoung" userId="2ab62cc5c92b8695" providerId="LiveId" clId="{EB25C836-FF85-4A31-8C4F-80ED0E9C2E54}" dt="2023-09-07T04:42:19.354" v="44"/>
        <pc:sldMkLst>
          <pc:docMk/>
          <pc:sldMk cId="3060268048" sldId="262"/>
        </pc:sldMkLst>
        <pc:spChg chg="del">
          <ac:chgData name="Song JuYoung" userId="2ab62cc5c92b8695" providerId="LiveId" clId="{EB25C836-FF85-4A31-8C4F-80ED0E9C2E54}" dt="2023-09-07T04:42:19.173" v="43" actId="478"/>
          <ac:spMkLst>
            <pc:docMk/>
            <pc:sldMk cId="3060268048" sldId="262"/>
            <ac:spMk id="2" creationId="{898DAB04-72A8-6E07-E027-8F8A952E16A1}"/>
          </ac:spMkLst>
        </pc:spChg>
        <pc:spChg chg="del">
          <ac:chgData name="Song JuYoung" userId="2ab62cc5c92b8695" providerId="LiveId" clId="{EB25C836-FF85-4A31-8C4F-80ED0E9C2E54}" dt="2023-09-07T04:42:19.173" v="43" actId="478"/>
          <ac:spMkLst>
            <pc:docMk/>
            <pc:sldMk cId="3060268048" sldId="262"/>
            <ac:spMk id="3" creationId="{E56600AC-4B5A-1D5E-39E9-28DE74907852}"/>
          </ac:spMkLst>
        </pc:spChg>
        <pc:picChg chg="add mod">
          <ac:chgData name="Song JuYoung" userId="2ab62cc5c92b8695" providerId="LiveId" clId="{EB25C836-FF85-4A31-8C4F-80ED0E9C2E54}" dt="2023-09-07T04:42:19.354" v="44"/>
          <ac:picMkLst>
            <pc:docMk/>
            <pc:sldMk cId="3060268048" sldId="262"/>
            <ac:picMk id="4" creationId="{0961FBB4-B03F-563D-F9C2-6D5BFA4C85E4}"/>
          </ac:picMkLst>
        </pc:picChg>
      </pc:sldChg>
      <pc:sldChg chg="addSp delSp new mod">
        <pc:chgData name="Song JuYoung" userId="2ab62cc5c92b8695" providerId="LiveId" clId="{EB25C836-FF85-4A31-8C4F-80ED0E9C2E54}" dt="2023-09-07T04:43:51.294" v="50" actId="22"/>
        <pc:sldMkLst>
          <pc:docMk/>
          <pc:sldMk cId="1797489297" sldId="263"/>
        </pc:sldMkLst>
        <pc:spChg chg="del">
          <ac:chgData name="Song JuYoung" userId="2ab62cc5c92b8695" providerId="LiveId" clId="{EB25C836-FF85-4A31-8C4F-80ED0E9C2E54}" dt="2023-09-07T04:42:59.914" v="49" actId="478"/>
          <ac:spMkLst>
            <pc:docMk/>
            <pc:sldMk cId="1797489297" sldId="263"/>
            <ac:spMk id="2" creationId="{992A2DFA-5A96-7BC5-113B-A13B4C5607C3}"/>
          </ac:spMkLst>
        </pc:spChg>
        <pc:spChg chg="del">
          <ac:chgData name="Song JuYoung" userId="2ab62cc5c92b8695" providerId="LiveId" clId="{EB25C836-FF85-4A31-8C4F-80ED0E9C2E54}" dt="2023-09-07T04:42:59.914" v="49" actId="478"/>
          <ac:spMkLst>
            <pc:docMk/>
            <pc:sldMk cId="1797489297" sldId="263"/>
            <ac:spMk id="3" creationId="{67E3F443-EE0C-90CF-B7B9-345CEC5ABE35}"/>
          </ac:spMkLst>
        </pc:spChg>
        <pc:picChg chg="add">
          <ac:chgData name="Song JuYoung" userId="2ab62cc5c92b8695" providerId="LiveId" clId="{EB25C836-FF85-4A31-8C4F-80ED0E9C2E54}" dt="2023-09-07T04:43:51.294" v="50" actId="22"/>
          <ac:picMkLst>
            <pc:docMk/>
            <pc:sldMk cId="1797489297" sldId="263"/>
            <ac:picMk id="5" creationId="{57BA85B0-7051-C814-FC28-5C20F930586A}"/>
          </ac:picMkLst>
        </pc:picChg>
      </pc:sldChg>
      <pc:sldChg chg="addSp delSp new mod">
        <pc:chgData name="Song JuYoung" userId="2ab62cc5c92b8695" providerId="LiveId" clId="{EB25C836-FF85-4A31-8C4F-80ED0E9C2E54}" dt="2023-09-07T04:47:42.024" v="60" actId="22"/>
        <pc:sldMkLst>
          <pc:docMk/>
          <pc:sldMk cId="625536894" sldId="264"/>
        </pc:sldMkLst>
        <pc:spChg chg="del">
          <ac:chgData name="Song JuYoung" userId="2ab62cc5c92b8695" providerId="LiveId" clId="{EB25C836-FF85-4A31-8C4F-80ED0E9C2E54}" dt="2023-09-07T04:45:08.323" v="52" actId="478"/>
          <ac:spMkLst>
            <pc:docMk/>
            <pc:sldMk cId="625536894" sldId="264"/>
            <ac:spMk id="2" creationId="{CED67274-2278-4008-EB98-655134B63C31}"/>
          </ac:spMkLst>
        </pc:spChg>
        <pc:spChg chg="del">
          <ac:chgData name="Song JuYoung" userId="2ab62cc5c92b8695" providerId="LiveId" clId="{EB25C836-FF85-4A31-8C4F-80ED0E9C2E54}" dt="2023-09-07T04:45:08.323" v="52" actId="478"/>
          <ac:spMkLst>
            <pc:docMk/>
            <pc:sldMk cId="625536894" sldId="264"/>
            <ac:spMk id="3" creationId="{30F57DB4-F622-9B30-FF7B-536AB97E33AF}"/>
          </ac:spMkLst>
        </pc:spChg>
        <pc:picChg chg="add del">
          <ac:chgData name="Song JuYoung" userId="2ab62cc5c92b8695" providerId="LiveId" clId="{EB25C836-FF85-4A31-8C4F-80ED0E9C2E54}" dt="2023-09-07T04:46:03.793" v="54" actId="478"/>
          <ac:picMkLst>
            <pc:docMk/>
            <pc:sldMk cId="625536894" sldId="264"/>
            <ac:picMk id="5" creationId="{C155939F-0251-0830-B132-4BE2227E8D6F}"/>
          </ac:picMkLst>
        </pc:picChg>
        <pc:picChg chg="add del">
          <ac:chgData name="Song JuYoung" userId="2ab62cc5c92b8695" providerId="LiveId" clId="{EB25C836-FF85-4A31-8C4F-80ED0E9C2E54}" dt="2023-09-07T04:47:19.534" v="59" actId="478"/>
          <ac:picMkLst>
            <pc:docMk/>
            <pc:sldMk cId="625536894" sldId="264"/>
            <ac:picMk id="7" creationId="{98B4D2AF-89F8-595A-6CC2-E0C6CF19CB14}"/>
          </ac:picMkLst>
        </pc:picChg>
        <pc:picChg chg="add">
          <ac:chgData name="Song JuYoung" userId="2ab62cc5c92b8695" providerId="LiveId" clId="{EB25C836-FF85-4A31-8C4F-80ED0E9C2E54}" dt="2023-09-07T04:47:42.024" v="60" actId="22"/>
          <ac:picMkLst>
            <pc:docMk/>
            <pc:sldMk cId="625536894" sldId="264"/>
            <ac:picMk id="9" creationId="{90DBA45A-F7E6-5722-B919-8C859AC904A2}"/>
          </ac:picMkLst>
        </pc:picChg>
      </pc:sldChg>
      <pc:sldChg chg="addSp delSp new mod">
        <pc:chgData name="Song JuYoung" userId="2ab62cc5c92b8695" providerId="LiveId" clId="{EB25C836-FF85-4A31-8C4F-80ED0E9C2E54}" dt="2023-09-07T04:46:45.173" v="58" actId="22"/>
        <pc:sldMkLst>
          <pc:docMk/>
          <pc:sldMk cId="2327911400" sldId="265"/>
        </pc:sldMkLst>
        <pc:spChg chg="del">
          <ac:chgData name="Song JuYoung" userId="2ab62cc5c92b8695" providerId="LiveId" clId="{EB25C836-FF85-4A31-8C4F-80ED0E9C2E54}" dt="2023-09-07T04:46:44.971" v="57" actId="478"/>
          <ac:spMkLst>
            <pc:docMk/>
            <pc:sldMk cId="2327911400" sldId="265"/>
            <ac:spMk id="2" creationId="{066B29DD-B78C-9D0D-35E3-73037BB45C42}"/>
          </ac:spMkLst>
        </pc:spChg>
        <pc:spChg chg="del">
          <ac:chgData name="Song JuYoung" userId="2ab62cc5c92b8695" providerId="LiveId" clId="{EB25C836-FF85-4A31-8C4F-80ED0E9C2E54}" dt="2023-09-07T04:46:44.971" v="57" actId="478"/>
          <ac:spMkLst>
            <pc:docMk/>
            <pc:sldMk cId="2327911400" sldId="265"/>
            <ac:spMk id="3" creationId="{3A642124-933E-A3DA-A824-BFFBE53A5346}"/>
          </ac:spMkLst>
        </pc:spChg>
        <pc:picChg chg="add">
          <ac:chgData name="Song JuYoung" userId="2ab62cc5c92b8695" providerId="LiveId" clId="{EB25C836-FF85-4A31-8C4F-80ED0E9C2E54}" dt="2023-09-07T04:46:45.173" v="58" actId="22"/>
          <ac:picMkLst>
            <pc:docMk/>
            <pc:sldMk cId="2327911400" sldId="265"/>
            <ac:picMk id="5" creationId="{743FFC7C-8894-16BE-EC8C-ACDC10F853EC}"/>
          </ac:picMkLst>
        </pc:picChg>
      </pc:sldChg>
      <pc:sldChg chg="addSp delSp modSp new mod">
        <pc:chgData name="Song JuYoung" userId="2ab62cc5c92b8695" providerId="LiveId" clId="{EB25C836-FF85-4A31-8C4F-80ED0E9C2E54}" dt="2023-09-07T04:55:28.098" v="142" actId="1076"/>
        <pc:sldMkLst>
          <pc:docMk/>
          <pc:sldMk cId="2456070432" sldId="266"/>
        </pc:sldMkLst>
        <pc:spChg chg="del mod">
          <ac:chgData name="Song JuYoung" userId="2ab62cc5c92b8695" providerId="LiveId" clId="{EB25C836-FF85-4A31-8C4F-80ED0E9C2E54}" dt="2023-09-07T04:49:23.502" v="66" actId="478"/>
          <ac:spMkLst>
            <pc:docMk/>
            <pc:sldMk cId="2456070432" sldId="266"/>
            <ac:spMk id="2" creationId="{BAA668D0-5634-EE9A-A49C-644D309DF770}"/>
          </ac:spMkLst>
        </pc:spChg>
        <pc:spChg chg="del mod">
          <ac:chgData name="Song JuYoung" userId="2ab62cc5c92b8695" providerId="LiveId" clId="{EB25C836-FF85-4A31-8C4F-80ED0E9C2E54}" dt="2023-09-07T04:49:23.502" v="66" actId="478"/>
          <ac:spMkLst>
            <pc:docMk/>
            <pc:sldMk cId="2456070432" sldId="266"/>
            <ac:spMk id="3" creationId="{72C8A456-F802-8951-56E0-46BB80D0DD2A}"/>
          </ac:spMkLst>
        </pc:spChg>
        <pc:picChg chg="add mod modCrop">
          <ac:chgData name="Song JuYoung" userId="2ab62cc5c92b8695" providerId="LiveId" clId="{EB25C836-FF85-4A31-8C4F-80ED0E9C2E54}" dt="2023-09-07T04:55:27.535" v="141" actId="1076"/>
          <ac:picMkLst>
            <pc:docMk/>
            <pc:sldMk cId="2456070432" sldId="266"/>
            <ac:picMk id="5" creationId="{FE4D6471-5B05-1BB9-1409-0BF562853910}"/>
          </ac:picMkLst>
        </pc:picChg>
        <pc:picChg chg="add mod modCrop">
          <ac:chgData name="Song JuYoung" userId="2ab62cc5c92b8695" providerId="LiveId" clId="{EB25C836-FF85-4A31-8C4F-80ED0E9C2E54}" dt="2023-09-07T04:55:28.098" v="142" actId="1076"/>
          <ac:picMkLst>
            <pc:docMk/>
            <pc:sldMk cId="2456070432" sldId="266"/>
            <ac:picMk id="6" creationId="{D28CE236-A0EB-A9F6-7662-A33425A4D8AA}"/>
          </ac:picMkLst>
        </pc:picChg>
      </pc:sldChg>
      <pc:sldChg chg="addSp delSp modSp new mod">
        <pc:chgData name="Song JuYoung" userId="2ab62cc5c92b8695" providerId="LiveId" clId="{EB25C836-FF85-4A31-8C4F-80ED0E9C2E54}" dt="2023-09-07T05:33:34.612" v="175" actId="1076"/>
        <pc:sldMkLst>
          <pc:docMk/>
          <pc:sldMk cId="498692279" sldId="267"/>
        </pc:sldMkLst>
        <pc:spChg chg="del">
          <ac:chgData name="Song JuYoung" userId="2ab62cc5c92b8695" providerId="LiveId" clId="{EB25C836-FF85-4A31-8C4F-80ED0E9C2E54}" dt="2023-09-07T04:49:25.427" v="67" actId="478"/>
          <ac:spMkLst>
            <pc:docMk/>
            <pc:sldMk cId="498692279" sldId="267"/>
            <ac:spMk id="2" creationId="{A43A5952-DCFF-324E-B6C8-6FFC5F44DF8A}"/>
          </ac:spMkLst>
        </pc:spChg>
        <pc:spChg chg="del">
          <ac:chgData name="Song JuYoung" userId="2ab62cc5c92b8695" providerId="LiveId" clId="{EB25C836-FF85-4A31-8C4F-80ED0E9C2E54}" dt="2023-09-07T04:49:25.427" v="67" actId="478"/>
          <ac:spMkLst>
            <pc:docMk/>
            <pc:sldMk cId="498692279" sldId="267"/>
            <ac:spMk id="3" creationId="{A9F0F5B1-081B-95B2-66DE-A73F36F903D0}"/>
          </ac:spMkLst>
        </pc:spChg>
        <pc:picChg chg="add del mod modCrop">
          <ac:chgData name="Song JuYoung" userId="2ab62cc5c92b8695" providerId="LiveId" clId="{EB25C836-FF85-4A31-8C4F-80ED0E9C2E54}" dt="2023-09-07T04:53:26.001" v="103" actId="478"/>
          <ac:picMkLst>
            <pc:docMk/>
            <pc:sldMk cId="498692279" sldId="267"/>
            <ac:picMk id="4" creationId="{A43E6337-542B-33D1-9918-8F6097880E35}"/>
          </ac:picMkLst>
        </pc:picChg>
        <pc:picChg chg="add del mod modCrop">
          <ac:chgData name="Song JuYoung" userId="2ab62cc5c92b8695" providerId="LiveId" clId="{EB25C836-FF85-4A31-8C4F-80ED0E9C2E54}" dt="2023-09-07T04:56:35.580" v="149" actId="478"/>
          <ac:picMkLst>
            <pc:docMk/>
            <pc:sldMk cId="498692279" sldId="267"/>
            <ac:picMk id="5" creationId="{B98091C9-1E22-9110-66D0-72E9D98B9AD6}"/>
          </ac:picMkLst>
        </pc:picChg>
        <pc:picChg chg="add mod modCrop">
          <ac:chgData name="Song JuYoung" userId="2ab62cc5c92b8695" providerId="LiveId" clId="{EB25C836-FF85-4A31-8C4F-80ED0E9C2E54}" dt="2023-09-07T04:56:28.500" v="146" actId="1076"/>
          <ac:picMkLst>
            <pc:docMk/>
            <pc:sldMk cId="498692279" sldId="267"/>
            <ac:picMk id="6" creationId="{3A5046D3-C62A-3C09-1E1C-4ADCAEC14594}"/>
          </ac:picMkLst>
        </pc:picChg>
        <pc:picChg chg="add mod modCrop">
          <ac:chgData name="Song JuYoung" userId="2ab62cc5c92b8695" providerId="LiveId" clId="{EB25C836-FF85-4A31-8C4F-80ED0E9C2E54}" dt="2023-09-07T05:33:29.999" v="172" actId="1076"/>
          <ac:picMkLst>
            <pc:docMk/>
            <pc:sldMk cId="498692279" sldId="267"/>
            <ac:picMk id="7" creationId="{B24DA31B-6D48-A0AD-2EDF-1A5774865DF3}"/>
          </ac:picMkLst>
        </pc:picChg>
        <pc:picChg chg="add mod modCrop">
          <ac:chgData name="Song JuYoung" userId="2ab62cc5c92b8695" providerId="LiveId" clId="{EB25C836-FF85-4A31-8C4F-80ED0E9C2E54}" dt="2023-09-07T05:33:34.612" v="175" actId="1076"/>
          <ac:picMkLst>
            <pc:docMk/>
            <pc:sldMk cId="498692279" sldId="267"/>
            <ac:picMk id="8" creationId="{9076FFB0-AC1D-D5FB-523E-3BFACE032EA9}"/>
          </ac:picMkLst>
        </pc:picChg>
        <pc:picChg chg="add mod modCrop">
          <ac:chgData name="Song JuYoung" userId="2ab62cc5c92b8695" providerId="LiveId" clId="{EB25C836-FF85-4A31-8C4F-80ED0E9C2E54}" dt="2023-09-07T05:26:43.746" v="168" actId="1076"/>
          <ac:picMkLst>
            <pc:docMk/>
            <pc:sldMk cId="498692279" sldId="267"/>
            <ac:picMk id="9" creationId="{2C90858A-B283-EF1D-B486-CD09EBB54C52}"/>
          </ac:picMkLst>
        </pc:picChg>
        <pc:picChg chg="add del mod modCrop">
          <ac:chgData name="Song JuYoung" userId="2ab62cc5c92b8695" providerId="LiveId" clId="{EB25C836-FF85-4A31-8C4F-80ED0E9C2E54}" dt="2023-09-07T05:22:01.637" v="156" actId="478"/>
          <ac:picMkLst>
            <pc:docMk/>
            <pc:sldMk cId="498692279" sldId="267"/>
            <ac:picMk id="10" creationId="{6046D61E-31CA-4F78-D4C6-15A54488D1DE}"/>
          </ac:picMkLst>
        </pc:picChg>
        <pc:picChg chg="add mod">
          <ac:chgData name="Song JuYoung" userId="2ab62cc5c92b8695" providerId="LiveId" clId="{EB25C836-FF85-4A31-8C4F-80ED0E9C2E54}" dt="2023-09-07T05:33:34.032" v="174" actId="1076"/>
          <ac:picMkLst>
            <pc:docMk/>
            <pc:sldMk cId="498692279" sldId="267"/>
            <ac:picMk id="12" creationId="{A49AA2BB-97B9-45D3-4726-FF035DB3A1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BA3BC-DD27-122D-64ED-7B2C75294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613A8-99DF-B217-48CB-73C0757ED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2A89D-5FA3-CD69-3935-9E05D55B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D9B06-6B2F-A5CB-7A4D-D7916416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4D2C0-6907-6055-968E-7121D3E8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0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50FD0-9FE5-827D-AC0C-A8EF76C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1E236F-652E-B3FE-B57D-A4EEE864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5B945-B4A1-5C6C-F330-5ACAB254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F47F7-25C9-1F01-8C3E-FD95B07F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9FE03-F586-0FB2-A414-E7495DF8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6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C675C1-5AB8-2849-02C4-3A625D7AB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3C6FE-B534-7282-1D36-60A5FDA88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E5D1-99CC-F4B1-5A71-A938CF6AD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48B54-DCD7-6CCA-FC1B-CE3336CC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76990-96CF-2749-E370-C4AA75A6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85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07D9-ADE3-BE2F-BE7E-44F977E6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B61C9-7DE2-65F5-416F-890FDDA8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2CAB7-C15B-1E77-AAEC-8B4BC4BC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E7D4B1-8B71-C156-0730-7D766FE8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3473F-C439-F85B-AD0B-18E64C21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8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F231E-8F2F-3ED0-6D25-5160CF7D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97730-90B9-8328-2811-D0C41E97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07E968-0A0D-6525-F04A-BBF906CD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39FEE-5CF8-71B7-B5F7-02EED8A6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68A84-8091-10E1-788D-C4BE0F29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3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834DD-3C5C-F873-7E08-2F71F408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F095B-5E9C-C317-C239-14531A012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CB116-02D0-52AA-6DDB-EDCF82A51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D9FB1-8164-3DC7-4192-982B2DA6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3962AE-E71C-F8CB-97D3-11D4C8FB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C36A8-B35E-95A4-229C-99F937C5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15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3CF8F-EE54-BC9E-8E9A-464007DA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9BDF8-AB27-5547-B5F1-656FD6BE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BF752-C40E-C6FA-9B18-AB87A49E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39047A-EAAC-177A-C627-F1F1F56CA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132A4A-8604-E723-31B9-FE95500F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7A6154-048D-881C-18E4-D8B6C50E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95BB4D-2EBD-9A73-4DAC-B068220D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32191F-120A-4337-07AA-DC9F55DA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1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3A533-5C39-45E7-184F-0441A89A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BEA044-2D78-47F9-EE05-6ACCB979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8ADA31-2E59-38A3-0B3B-F76CAB3F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02565-86D8-B42C-19B7-49D98822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70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C3F57D-9233-F492-B712-851926AE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EB5AF5-A6C0-A0FC-8460-3E54CAB9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8F06-2B28-633C-5A73-FA13C8A2E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9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3119E-76E3-77DC-0490-5083C20A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0DA3E-3CC1-5625-7254-EAEF8C28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1DE17-AE02-B032-D92E-0422B446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DC6F3-B178-7FDA-7F8F-4AE034DE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9E72CA-0100-972F-E808-94EFE6AD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3DE06-3286-AA90-0F49-5A46E40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3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81A55-9E75-128A-724E-A4BB59FA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865E91-1E06-DCCD-1F4F-3026361A9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E18F7-68BB-69F8-43FB-7E21399F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56AD5-7500-1928-00BF-51A4147B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317FE-8F23-8154-53DC-8BE8A33A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30F24-95BB-7C6B-363E-CF3CD4A3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00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43CCAF-2F63-EB1A-A28B-26EB1A79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D1E52-D36A-042B-3123-E9FC50A4C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09FC1-BAAA-1CAA-E06A-9036A5CFB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8DA5-E1D9-4B5D-8B93-1C5D23E122CC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DE1BB-1742-CCEB-F521-C42FA503F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70F1E9-0160-CADF-5EA7-ED093073A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04F9-99A1-4067-86E2-F57334CC20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4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0B885E-47D2-F0E2-8607-11D2BD2F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056"/>
            <a:ext cx="12192000" cy="475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1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61FBB4-B03F-563D-F9C2-6D5BFA4C8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432"/>
            <a:ext cx="12192000" cy="40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A85B0-7051-C814-FC28-5C20F930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750"/>
            <a:ext cx="12192000" cy="38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0DBA45A-F7E6-5722-B919-8C859AC9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025"/>
            <a:ext cx="12192000" cy="38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3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3FFC7C-8894-16BE-EC8C-ACDC10F8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993"/>
            <a:ext cx="12192000" cy="26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1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4D6471-5B05-1BB9-1409-0BF56285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767655"/>
            <a:ext cx="5808689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8CE236-A0EB-A9F6-7662-A33425A4D8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08"/>
          <a:stretch/>
        </p:blipFill>
        <p:spPr>
          <a:xfrm>
            <a:off x="6257308" y="767655"/>
            <a:ext cx="5808689" cy="3270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0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5046D3-C62A-3C09-1E1C-4ADCAEC14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38" t="37526" r="9182"/>
          <a:stretch/>
        </p:blipFill>
        <p:spPr>
          <a:xfrm>
            <a:off x="8012721" y="587097"/>
            <a:ext cx="4179279" cy="2421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4DA31B-6D48-A0AD-2EDF-1A5774865D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91" t="57156" r="5049"/>
          <a:stretch/>
        </p:blipFill>
        <p:spPr>
          <a:xfrm>
            <a:off x="755039" y="3603256"/>
            <a:ext cx="4920763" cy="16571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76FFB0-AC1D-D5FB-523E-3BFACE032E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6" r="9592"/>
          <a:stretch/>
        </p:blipFill>
        <p:spPr>
          <a:xfrm>
            <a:off x="6438167" y="3007280"/>
            <a:ext cx="4762502" cy="2616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90858A-B283-EF1D-B486-CD09EBB54C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106" t="51388" r="20096" b="18016"/>
          <a:stretch/>
        </p:blipFill>
        <p:spPr>
          <a:xfrm>
            <a:off x="460434" y="15864"/>
            <a:ext cx="5327835" cy="26719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9AA2BB-97B9-45D3-4726-FF035DB3A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470" y="5027317"/>
            <a:ext cx="4695825" cy="1695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869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 JuYoung</dc:creator>
  <cp:lastModifiedBy>Song JuYoung</cp:lastModifiedBy>
  <cp:revision>1</cp:revision>
  <dcterms:created xsi:type="dcterms:W3CDTF">2023-09-07T01:47:54Z</dcterms:created>
  <dcterms:modified xsi:type="dcterms:W3CDTF">2023-09-07T05:33:37Z</dcterms:modified>
</cp:coreProperties>
</file>