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JuYoung" userId="2ab62cc5c92b8695" providerId="LiveId" clId="{32013471-D499-4013-BB64-D75067C61F1D}"/>
    <pc:docChg chg="custSel addSld modSld">
      <pc:chgData name="Song JuYoung" userId="2ab62cc5c92b8695" providerId="LiveId" clId="{32013471-D499-4013-BB64-D75067C61F1D}" dt="2023-09-08T06:51:06.606" v="11" actId="22"/>
      <pc:docMkLst>
        <pc:docMk/>
      </pc:docMkLst>
      <pc:sldChg chg="addSp delSp new mod">
        <pc:chgData name="Song JuYoung" userId="2ab62cc5c92b8695" providerId="LiveId" clId="{32013471-D499-4013-BB64-D75067C61F1D}" dt="2023-09-08T06:22:53.262" v="2" actId="22"/>
        <pc:sldMkLst>
          <pc:docMk/>
          <pc:sldMk cId="546973889" sldId="256"/>
        </pc:sldMkLst>
        <pc:spChg chg="del">
          <ac:chgData name="Song JuYoung" userId="2ab62cc5c92b8695" providerId="LiveId" clId="{32013471-D499-4013-BB64-D75067C61F1D}" dt="2023-09-08T06:22:53.052" v="1" actId="478"/>
          <ac:spMkLst>
            <pc:docMk/>
            <pc:sldMk cId="546973889" sldId="256"/>
            <ac:spMk id="2" creationId="{C225A31C-C3B1-C888-31DF-B255B895D187}"/>
          </ac:spMkLst>
        </pc:spChg>
        <pc:spChg chg="del">
          <ac:chgData name="Song JuYoung" userId="2ab62cc5c92b8695" providerId="LiveId" clId="{32013471-D499-4013-BB64-D75067C61F1D}" dt="2023-09-08T06:22:53.052" v="1" actId="478"/>
          <ac:spMkLst>
            <pc:docMk/>
            <pc:sldMk cId="546973889" sldId="256"/>
            <ac:spMk id="3" creationId="{81B21000-87D7-3A78-FEE4-210E57E03884}"/>
          </ac:spMkLst>
        </pc:spChg>
        <pc:picChg chg="add">
          <ac:chgData name="Song JuYoung" userId="2ab62cc5c92b8695" providerId="LiveId" clId="{32013471-D499-4013-BB64-D75067C61F1D}" dt="2023-09-08T06:22:53.262" v="2" actId="22"/>
          <ac:picMkLst>
            <pc:docMk/>
            <pc:sldMk cId="546973889" sldId="256"/>
            <ac:picMk id="5" creationId="{F73E14DD-5A38-B4FA-72BD-A06A6EDA5710}"/>
          </ac:picMkLst>
        </pc:picChg>
      </pc:sldChg>
      <pc:sldChg chg="addSp delSp new mod">
        <pc:chgData name="Song JuYoung" userId="2ab62cc5c92b8695" providerId="LiveId" clId="{32013471-D499-4013-BB64-D75067C61F1D}" dt="2023-09-08T06:23:12.360" v="5" actId="22"/>
        <pc:sldMkLst>
          <pc:docMk/>
          <pc:sldMk cId="4020228264" sldId="257"/>
        </pc:sldMkLst>
        <pc:spChg chg="del">
          <ac:chgData name="Song JuYoung" userId="2ab62cc5c92b8695" providerId="LiveId" clId="{32013471-D499-4013-BB64-D75067C61F1D}" dt="2023-09-08T06:23:12.160" v="4" actId="478"/>
          <ac:spMkLst>
            <pc:docMk/>
            <pc:sldMk cId="4020228264" sldId="257"/>
            <ac:spMk id="2" creationId="{BE6E3C41-3695-07B0-7584-1FC2A0229EFA}"/>
          </ac:spMkLst>
        </pc:spChg>
        <pc:spChg chg="del">
          <ac:chgData name="Song JuYoung" userId="2ab62cc5c92b8695" providerId="LiveId" clId="{32013471-D499-4013-BB64-D75067C61F1D}" dt="2023-09-08T06:23:12.160" v="4" actId="478"/>
          <ac:spMkLst>
            <pc:docMk/>
            <pc:sldMk cId="4020228264" sldId="257"/>
            <ac:spMk id="3" creationId="{592C9C2B-5930-1902-6346-F3CD044426B2}"/>
          </ac:spMkLst>
        </pc:spChg>
        <pc:picChg chg="add">
          <ac:chgData name="Song JuYoung" userId="2ab62cc5c92b8695" providerId="LiveId" clId="{32013471-D499-4013-BB64-D75067C61F1D}" dt="2023-09-08T06:23:12.360" v="5" actId="22"/>
          <ac:picMkLst>
            <pc:docMk/>
            <pc:sldMk cId="4020228264" sldId="257"/>
            <ac:picMk id="5" creationId="{13ACE723-6846-B5AC-8B0F-5607A3BCA37E}"/>
          </ac:picMkLst>
        </pc:picChg>
      </pc:sldChg>
      <pc:sldChg chg="addSp delSp new mod">
        <pc:chgData name="Song JuYoung" userId="2ab62cc5c92b8695" providerId="LiveId" clId="{32013471-D499-4013-BB64-D75067C61F1D}" dt="2023-09-08T06:23:27.267" v="8" actId="22"/>
        <pc:sldMkLst>
          <pc:docMk/>
          <pc:sldMk cId="2697982720" sldId="258"/>
        </pc:sldMkLst>
        <pc:spChg chg="del">
          <ac:chgData name="Song JuYoung" userId="2ab62cc5c92b8695" providerId="LiveId" clId="{32013471-D499-4013-BB64-D75067C61F1D}" dt="2023-09-08T06:23:26.523" v="7" actId="478"/>
          <ac:spMkLst>
            <pc:docMk/>
            <pc:sldMk cId="2697982720" sldId="258"/>
            <ac:spMk id="2" creationId="{361D4011-E464-C997-05AF-BA4E46505323}"/>
          </ac:spMkLst>
        </pc:spChg>
        <pc:spChg chg="del">
          <ac:chgData name="Song JuYoung" userId="2ab62cc5c92b8695" providerId="LiveId" clId="{32013471-D499-4013-BB64-D75067C61F1D}" dt="2023-09-08T06:23:26.523" v="7" actId="478"/>
          <ac:spMkLst>
            <pc:docMk/>
            <pc:sldMk cId="2697982720" sldId="258"/>
            <ac:spMk id="3" creationId="{DC17F49F-B726-5C19-936C-BF5BEE8D2AA0}"/>
          </ac:spMkLst>
        </pc:spChg>
        <pc:spChg chg="add">
          <ac:chgData name="Song JuYoung" userId="2ab62cc5c92b8695" providerId="LiveId" clId="{32013471-D499-4013-BB64-D75067C61F1D}" dt="2023-09-08T06:23:27.267" v="8" actId="22"/>
          <ac:spMkLst>
            <pc:docMk/>
            <pc:sldMk cId="2697982720" sldId="258"/>
            <ac:spMk id="5" creationId="{19C52402-3E3E-3AAE-9F3E-F996662ECF7B}"/>
          </ac:spMkLst>
        </pc:spChg>
      </pc:sldChg>
      <pc:sldChg chg="addSp delSp new mod">
        <pc:chgData name="Song JuYoung" userId="2ab62cc5c92b8695" providerId="LiveId" clId="{32013471-D499-4013-BB64-D75067C61F1D}" dt="2023-09-08T06:51:06.606" v="11" actId="22"/>
        <pc:sldMkLst>
          <pc:docMk/>
          <pc:sldMk cId="736378895" sldId="259"/>
        </pc:sldMkLst>
        <pc:spChg chg="del">
          <ac:chgData name="Song JuYoung" userId="2ab62cc5c92b8695" providerId="LiveId" clId="{32013471-D499-4013-BB64-D75067C61F1D}" dt="2023-09-08T06:51:06.349" v="10" actId="478"/>
          <ac:spMkLst>
            <pc:docMk/>
            <pc:sldMk cId="736378895" sldId="259"/>
            <ac:spMk id="2" creationId="{134C988B-B847-907B-EEF7-6F1B1FC2573B}"/>
          </ac:spMkLst>
        </pc:spChg>
        <pc:spChg chg="del">
          <ac:chgData name="Song JuYoung" userId="2ab62cc5c92b8695" providerId="LiveId" clId="{32013471-D499-4013-BB64-D75067C61F1D}" dt="2023-09-08T06:51:06.349" v="10" actId="478"/>
          <ac:spMkLst>
            <pc:docMk/>
            <pc:sldMk cId="736378895" sldId="259"/>
            <ac:spMk id="3" creationId="{38484AB8-8C70-E691-F8E6-390108333526}"/>
          </ac:spMkLst>
        </pc:spChg>
        <pc:picChg chg="add">
          <ac:chgData name="Song JuYoung" userId="2ab62cc5c92b8695" providerId="LiveId" clId="{32013471-D499-4013-BB64-D75067C61F1D}" dt="2023-09-08T06:51:06.606" v="11" actId="22"/>
          <ac:picMkLst>
            <pc:docMk/>
            <pc:sldMk cId="736378895" sldId="259"/>
            <ac:picMk id="5" creationId="{AB3628C9-5EFF-6C16-D892-0CBEAFB3E1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98878-FFE7-06BC-A363-43097313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6A0A9-569D-FE75-6478-8433FFDD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BB513-16A2-315D-FB51-EC7A0264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56368-EE4D-3A2A-AA6E-291400CB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3F62-C464-9D9C-87C9-5FA8F868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4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A354-6C9C-B4A7-8649-3D251EBD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20D52-6A8E-CF32-960E-DEAE5C61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E0312-747E-0906-3486-3927B460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C3F2B-8533-D08E-CEC1-0A10FDE4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2E497-89EF-C2C3-ADE1-B59B42DD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7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1D51C5-F4E7-6C96-7891-59EE129C9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30DE2-A6BF-597A-935D-6474C82D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5A1C3-C997-6F13-AA84-311C2CA4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6439D-53A0-FBA7-B661-D282B25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C2BC-3BD0-CFD8-8A2A-AB2A13B4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6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B75C-23E1-492B-29BB-8855094E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6B35E-94FE-75DA-1E97-5AEA128A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B8D5B-7C5C-9152-3253-D49F62A2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1B366-EE50-2017-D493-9DE8A823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D4751-ED3E-B183-4DD7-46F58EB0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1C6B8-E377-94DE-B3AF-DF024099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47E06-D415-DB9F-12D5-99DFB188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C0E72-6DA7-AD0B-D11F-6B68681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4C640-DF21-C065-D3DC-4655246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8B499-21A6-F909-3610-5E5444E3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5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BE454-879C-E35E-5BBB-AEE20555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C1360-62EE-325A-B894-1D32F6E25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EF1ED-7FFC-49FE-5DB5-1B0251F3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CA549-8006-47E0-14D3-132FB1F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7D5F3-9D33-080F-F5F7-A299D406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57DD8-FD1B-9A87-DCB1-DBA8CAF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F1C47-8712-0D4F-4D8C-FBC55B7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3A4E08-A818-4480-3B5B-EFFBC7D8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FBFEC-F274-D728-6CD9-C4A810034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6B8C9-CDAC-59F5-E868-C139BEB53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D072A-45F7-B12A-6C3F-73779A461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A4AE7A-8B34-840C-D4AA-8A60E2CF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B52AE-9F8C-33D4-907B-DBF88031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04F83A-BACB-8DD3-B6B9-79189C5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7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48774-DDA7-3061-24B3-6DC8180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C30C9-6D67-FE04-8B9F-34F3D83E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9A3B46-5657-6BAB-41C2-C2F8C41C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76E51-C6B7-2054-FC10-2A259374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713C54-E8C9-F1E6-6C29-1E8AF26E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3EB8FD-4AE2-B6C1-62E4-6BA35D0C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1D3B06-9A5F-5177-77E1-985BE3CE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4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B9B2-3470-9E9E-6B7D-238A2C90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6334C-806F-E4D8-7AD0-3B20A446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0E229-FFA9-B928-693C-619100E80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1C945-F3B3-7894-5739-E5222A07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91CDE-1002-6F6D-EC9D-EF38B17F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AC617-0E37-5C33-CC00-CFB37117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1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836D8-7D16-4CD2-9179-948D4502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B75D4-7D46-B454-F4E5-1520DD41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BC5F8-8D7B-2FC6-5462-9BDD6A5D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788CE-76F1-860A-7B40-D485F760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F5413-19DC-0EC1-9F08-63B2A466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B29F8-5E50-FE49-FBA1-8A48969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ACF87-E699-C308-357A-5C2CDF6A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1A9C6-6292-F01F-632B-5A676143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EDE7D-8390-B4BE-EFD9-152025C1C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C631-7451-491C-8BA6-469472C6012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3AACB-8B55-B7A6-5AE7-9B63B2BE8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1AC78-C71C-E8E6-EB0C-F5ED2DBB9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5836-47E6-4BEA-B645-69AF0AEC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3E14DD-5A38-B4FA-72BD-A06A6EDA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05" y="0"/>
            <a:ext cx="7143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7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ACE723-6846-B5AC-8B0F-5607A3BC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88" y="0"/>
            <a:ext cx="6815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C52402-3E3E-3AAE-9F3E-F996662ECF7B}"/>
              </a:ext>
            </a:extLst>
          </p:cNvPr>
          <p:cNvSpPr txBox="1"/>
          <p:nvPr/>
        </p:nvSpPr>
        <p:spPr>
          <a:xfrm>
            <a:off x="3048000" y="-6727626"/>
            <a:ext cx="6096000" cy="2031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one_number_number</a:t>
            </a:r>
            <a:r>
              <a:rPr lang="ko-KR" altLang="en-US" dirty="0"/>
              <a:t>(</a:t>
            </a:r>
            <a:r>
              <a:rPr lang="ko-KR" altLang="en-US" dirty="0" err="1"/>
              <a:t>data,target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data.columns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target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    ## 상위 5개 찾기 및 선정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('='*50)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('상관계수 분석')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</a:t>
            </a:r>
            <a:r>
              <a:rPr lang="ko-KR" altLang="en-US" dirty="0" err="1"/>
              <a:t>p-value가</a:t>
            </a:r>
            <a:r>
              <a:rPr lang="ko-KR" altLang="en-US" dirty="0"/>
              <a:t> 0.05보다 작을수록 상관관계가 크다\</a:t>
            </a:r>
            <a:r>
              <a:rPr lang="ko-KR" altLang="en-US" dirty="0" err="1"/>
              <a:t>n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('='*50)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data.fillna</a:t>
            </a:r>
            <a:r>
              <a:rPr lang="ko-KR" altLang="en-US" dirty="0"/>
              <a:t>(0)</a:t>
            </a:r>
          </a:p>
          <a:p>
            <a:endParaRPr lang="ko-KR" altLang="en-US" dirty="0"/>
          </a:p>
          <a:p>
            <a:r>
              <a:rPr lang="ko-KR" altLang="en-US" dirty="0"/>
              <a:t>    # 상위 5개 담을 공간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keys</a:t>
            </a:r>
            <a:r>
              <a:rPr lang="ko-KR" altLang="en-US" dirty="0"/>
              <a:t> = []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spst_list</a:t>
            </a:r>
            <a:r>
              <a:rPr lang="ko-KR" altLang="en-US" dirty="0"/>
              <a:t>=[]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spst_dict</a:t>
            </a:r>
            <a:r>
              <a:rPr lang="ko-KR" altLang="en-US" dirty="0"/>
              <a:t> = {}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analyze_features</a:t>
            </a:r>
            <a:r>
              <a:rPr lang="ko-KR" altLang="en-US" dirty="0"/>
              <a:t> = []    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data.columns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( (</a:t>
            </a:r>
            <a:r>
              <a:rPr lang="ko-KR" altLang="en-US" dirty="0" err="1"/>
              <a:t>data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].</a:t>
            </a:r>
            <a:r>
              <a:rPr lang="ko-KR" altLang="en-US" dirty="0" err="1"/>
              <a:t>dtypes</a:t>
            </a:r>
            <a:r>
              <a:rPr lang="ko-KR" altLang="en-US" dirty="0"/>
              <a:t>=='int64') | ( </a:t>
            </a:r>
            <a:r>
              <a:rPr lang="ko-KR" altLang="en-US" dirty="0" err="1"/>
              <a:t>data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].</a:t>
            </a:r>
            <a:r>
              <a:rPr lang="ko-KR" altLang="en-US" dirty="0" err="1"/>
              <a:t>dtypes</a:t>
            </a:r>
            <a:r>
              <a:rPr lang="ko-KR" altLang="en-US" dirty="0"/>
              <a:t> =='float64' )):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keys.append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keys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spst_list.append</a:t>
            </a:r>
            <a:r>
              <a:rPr lang="ko-KR" altLang="en-US" dirty="0"/>
              <a:t>(</a:t>
            </a:r>
            <a:r>
              <a:rPr lang="ko-KR" altLang="en-US" dirty="0" err="1"/>
              <a:t>list</a:t>
            </a:r>
            <a:r>
              <a:rPr lang="ko-KR" altLang="en-US" dirty="0"/>
              <a:t>(</a:t>
            </a:r>
            <a:r>
              <a:rPr lang="ko-KR" altLang="en-US" dirty="0" err="1"/>
              <a:t>spst.pearsonr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], </a:t>
            </a:r>
            <a:r>
              <a:rPr lang="ko-KR" altLang="en-US" dirty="0" err="1"/>
              <a:t>data</a:t>
            </a:r>
            <a:r>
              <a:rPr lang="ko-KR" altLang="en-US" dirty="0"/>
              <a:t>[</a:t>
            </a:r>
            <a:r>
              <a:rPr lang="ko-KR" altLang="en-US" dirty="0" err="1"/>
              <a:t>target</a:t>
            </a:r>
            <a:r>
              <a:rPr lang="ko-KR" altLang="en-US" dirty="0"/>
              <a:t>] ))[1])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spst_dict</a:t>
            </a:r>
            <a:r>
              <a:rPr lang="ko-KR" altLang="en-US" dirty="0"/>
              <a:t> = </a:t>
            </a:r>
            <a:r>
              <a:rPr lang="ko-KR" altLang="en-US" dirty="0" err="1"/>
              <a:t>dict</a:t>
            </a:r>
            <a:r>
              <a:rPr lang="ko-KR" altLang="en-US" dirty="0"/>
              <a:t>(</a:t>
            </a:r>
            <a:r>
              <a:rPr lang="ko-KR" altLang="en-US" dirty="0" err="1"/>
              <a:t>zip</a:t>
            </a:r>
            <a:r>
              <a:rPr lang="ko-KR" altLang="en-US" dirty="0"/>
              <a:t>(</a:t>
            </a:r>
            <a:r>
              <a:rPr lang="ko-KR" altLang="en-US" dirty="0" err="1"/>
              <a:t>keys</a:t>
            </a:r>
            <a:r>
              <a:rPr lang="ko-KR" altLang="en-US" dirty="0"/>
              <a:t>, </a:t>
            </a:r>
            <a:r>
              <a:rPr lang="ko-KR" altLang="en-US" dirty="0" err="1"/>
              <a:t>spst_list</a:t>
            </a:r>
            <a:r>
              <a:rPr lang="ko-KR" altLang="en-US" dirty="0"/>
              <a:t>))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spst_dict</a:t>
            </a:r>
            <a:r>
              <a:rPr lang="ko-KR" altLang="en-US" dirty="0"/>
              <a:t> = </a:t>
            </a:r>
            <a:r>
              <a:rPr lang="ko-KR" altLang="en-US" dirty="0" err="1"/>
              <a:t>sorted</a:t>
            </a:r>
            <a:r>
              <a:rPr lang="ko-KR" altLang="en-US" dirty="0"/>
              <a:t>( </a:t>
            </a:r>
            <a:r>
              <a:rPr lang="ko-KR" altLang="en-US" dirty="0" err="1"/>
              <a:t>spst_dict.items</a:t>
            </a:r>
            <a:r>
              <a:rPr lang="ko-KR" altLang="en-US" dirty="0"/>
              <a:t>(), </a:t>
            </a:r>
            <a:r>
              <a:rPr lang="ko-KR" altLang="en-US" dirty="0" err="1"/>
              <a:t>key</a:t>
            </a:r>
            <a:r>
              <a:rPr lang="ko-KR" altLang="en-US" dirty="0"/>
              <a:t> = </a:t>
            </a:r>
            <a:r>
              <a:rPr lang="ko-KR" altLang="en-US" dirty="0" err="1"/>
              <a:t>lambda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: </a:t>
            </a:r>
            <a:r>
              <a:rPr lang="ko-KR" altLang="en-US" dirty="0" err="1"/>
              <a:t>x</a:t>
            </a:r>
            <a:r>
              <a:rPr lang="ko-KR" altLang="en-US" dirty="0"/>
              <a:t>[1])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, </a:t>
            </a:r>
            <a:r>
              <a:rPr lang="ko-KR" altLang="en-US" dirty="0" err="1"/>
              <a:t>value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spst_dict</a:t>
            </a:r>
            <a:r>
              <a:rPr lang="ko-KR" altLang="en-US" dirty="0"/>
              <a:t>[1:6]: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</a:t>
            </a:r>
            <a:r>
              <a:rPr lang="ko-KR" altLang="en-US" dirty="0"/>
              <a:t>'{</a:t>
            </a:r>
            <a:r>
              <a:rPr lang="ko-KR" altLang="en-US" dirty="0" err="1"/>
              <a:t>key</a:t>
            </a:r>
            <a:r>
              <a:rPr lang="ko-KR" altLang="en-US" dirty="0"/>
              <a:t>}:{</a:t>
            </a:r>
            <a:r>
              <a:rPr lang="ko-KR" altLang="en-US" dirty="0" err="1"/>
              <a:t>value</a:t>
            </a:r>
            <a:r>
              <a:rPr lang="ko-KR" altLang="en-US" dirty="0"/>
              <a:t>}')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analyze_features.append</a:t>
            </a:r>
            <a:r>
              <a:rPr lang="ko-KR" altLang="en-US" dirty="0"/>
              <a:t>(</a:t>
            </a:r>
            <a:r>
              <a:rPr lang="ko-KR" altLang="en-US" dirty="0" err="1"/>
              <a:t>key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('\</a:t>
            </a:r>
            <a:r>
              <a:rPr lang="ko-KR" altLang="en-US" dirty="0" err="1"/>
              <a:t>n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('='*50)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('상위 5개 </a:t>
            </a:r>
            <a:r>
              <a:rPr lang="ko-KR" altLang="en-US" dirty="0" err="1"/>
              <a:t>analyze_features</a:t>
            </a:r>
            <a:r>
              <a:rPr lang="ko-KR" altLang="en-US" dirty="0"/>
              <a:t> 에 할당')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('='*50)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f"analyze_features</a:t>
            </a:r>
            <a:r>
              <a:rPr lang="ko-KR" altLang="en-US" dirty="0"/>
              <a:t> : {</a:t>
            </a:r>
            <a:r>
              <a:rPr lang="ko-KR" altLang="en-US" dirty="0" err="1"/>
              <a:t>analyze_features</a:t>
            </a:r>
            <a:r>
              <a:rPr lang="ko-KR" altLang="en-US" dirty="0"/>
              <a:t>}")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('\</a:t>
            </a:r>
            <a:r>
              <a:rPr lang="ko-KR" altLang="en-US" dirty="0" err="1"/>
              <a:t>n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('='*50)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</a:t>
            </a:r>
            <a:r>
              <a:rPr lang="ko-KR" altLang="en-US" dirty="0" err="1"/>
              <a:t>pearsonr에서</a:t>
            </a:r>
            <a:r>
              <a:rPr lang="ko-KR" altLang="en-US" dirty="0"/>
              <a:t> </a:t>
            </a:r>
            <a:r>
              <a:rPr lang="ko-KR" altLang="en-US" dirty="0" err="1"/>
              <a:t>p-vaule</a:t>
            </a:r>
            <a:r>
              <a:rPr lang="ko-KR" altLang="en-US" dirty="0"/>
              <a:t> 값은 양, 음의 선형관계 구분없이 단지 상관관계만을 의미')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('='*50)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f"analyze_features</a:t>
            </a:r>
            <a:r>
              <a:rPr lang="ko-KR" altLang="en-US" dirty="0"/>
              <a:t> : {</a:t>
            </a:r>
            <a:r>
              <a:rPr lang="ko-KR" altLang="en-US" dirty="0" err="1"/>
              <a:t>analyze_features</a:t>
            </a:r>
            <a:r>
              <a:rPr lang="ko-KR" altLang="en-US" dirty="0"/>
              <a:t>}")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analyze_features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</a:t>
            </a:r>
            <a:r>
              <a:rPr lang="ko-KR" altLang="en-US" dirty="0"/>
              <a:t>"[{</a:t>
            </a:r>
            <a:r>
              <a:rPr lang="ko-KR" altLang="en-US" dirty="0" err="1"/>
              <a:t>feature</a:t>
            </a:r>
            <a:r>
              <a:rPr lang="ko-KR" altLang="en-US" dirty="0"/>
              <a:t>}] 통계 분석 및 그래프 분석")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   ***** 통계 분석 *****")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/>
              <a:t>spst.pearsonr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[</a:t>
            </a:r>
            <a:r>
              <a:rPr lang="ko-KR" altLang="en-US" dirty="0" err="1"/>
              <a:t>feature</a:t>
            </a:r>
            <a:r>
              <a:rPr lang="ko-KR" altLang="en-US" dirty="0"/>
              <a:t>], </a:t>
            </a:r>
            <a:r>
              <a:rPr lang="ko-KR" altLang="en-US" dirty="0" err="1"/>
              <a:t>data</a:t>
            </a:r>
            <a:r>
              <a:rPr lang="ko-KR" altLang="en-US" dirty="0"/>
              <a:t>[</a:t>
            </a:r>
            <a:r>
              <a:rPr lang="ko-KR" altLang="en-US" dirty="0" err="1"/>
              <a:t>target</a:t>
            </a:r>
            <a:r>
              <a:rPr lang="ko-KR" altLang="en-US" dirty="0"/>
              <a:t>] 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feature</a:t>
            </a:r>
            <a:r>
              <a:rPr lang="ko-KR" altLang="en-US" dirty="0"/>
              <a:t>, " </a:t>
            </a:r>
            <a:r>
              <a:rPr lang="ko-KR" altLang="en-US" dirty="0" err="1"/>
              <a:t>vs</a:t>
            </a:r>
            <a:r>
              <a:rPr lang="ko-KR" altLang="en-US" dirty="0"/>
              <a:t> ", </a:t>
            </a:r>
            <a:r>
              <a:rPr lang="ko-KR" altLang="en-US" dirty="0" err="1"/>
              <a:t>target</a:t>
            </a:r>
            <a:r>
              <a:rPr lang="ko-KR" altLang="en-US" dirty="0"/>
              <a:t>, " 상관 분석: ", </a:t>
            </a:r>
            <a:r>
              <a:rPr lang="ko-KR" altLang="en-US" dirty="0" err="1"/>
              <a:t>result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result</a:t>
            </a:r>
            <a:r>
              <a:rPr lang="ko-KR" altLang="en-US" dirty="0"/>
              <a:t>[1] &gt; 0.05: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f"통계분석</a:t>
            </a:r>
            <a:r>
              <a:rPr lang="ko-KR" altLang="en-US" dirty="0"/>
              <a:t> 결과 : {</a:t>
            </a:r>
            <a:r>
              <a:rPr lang="ko-KR" altLang="en-US" dirty="0" err="1"/>
              <a:t>feature</a:t>
            </a:r>
            <a:r>
              <a:rPr lang="ko-KR" altLang="en-US" dirty="0"/>
              <a:t>}는 {</a:t>
            </a:r>
            <a:r>
              <a:rPr lang="ko-KR" altLang="en-US" dirty="0" err="1"/>
              <a:t>target</a:t>
            </a:r>
            <a:r>
              <a:rPr lang="ko-KR" altLang="en-US" dirty="0"/>
              <a:t>}에 영향을 주지 않는다")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f"통계분석</a:t>
            </a:r>
            <a:r>
              <a:rPr lang="ko-KR" altLang="en-US" dirty="0"/>
              <a:t> 결과 : {</a:t>
            </a:r>
            <a:r>
              <a:rPr lang="ko-KR" altLang="en-US" dirty="0" err="1"/>
              <a:t>feature</a:t>
            </a:r>
            <a:r>
              <a:rPr lang="ko-KR" altLang="en-US" dirty="0"/>
              <a:t>}는 {</a:t>
            </a:r>
            <a:r>
              <a:rPr lang="ko-KR" altLang="en-US" dirty="0" err="1"/>
              <a:t>target</a:t>
            </a:r>
            <a:r>
              <a:rPr lang="ko-KR" altLang="en-US" dirty="0"/>
              <a:t>}에 영향을 준다")</a:t>
            </a:r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   ***** 그래프 분석 *****")</a:t>
            </a:r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sns.regplot</a:t>
            </a:r>
            <a:r>
              <a:rPr lang="ko-KR" altLang="en-US" dirty="0"/>
              <a:t>(  </a:t>
            </a:r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ko-KR" altLang="en-US" dirty="0" err="1"/>
              <a:t>feature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 = </a:t>
            </a:r>
            <a:r>
              <a:rPr lang="ko-KR" altLang="en-US" dirty="0" err="1"/>
              <a:t>target</a:t>
            </a:r>
            <a:r>
              <a:rPr lang="ko-KR" altLang="en-US" dirty="0"/>
              <a:t>, </a:t>
            </a:r>
            <a:r>
              <a:rPr lang="ko-KR" altLang="en-US" dirty="0" err="1"/>
              <a:t>data</a:t>
            </a:r>
            <a:r>
              <a:rPr lang="ko-KR" altLang="en-US" dirty="0"/>
              <a:t> =</a:t>
            </a:r>
            <a:r>
              <a:rPr lang="ko-KR" altLang="en-US" dirty="0" err="1"/>
              <a:t>data</a:t>
            </a:r>
            <a:r>
              <a:rPr lang="ko-KR" altLang="en-US" dirty="0"/>
              <a:t>         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plt.grid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("")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("-"*50)</a:t>
            </a:r>
          </a:p>
        </p:txBody>
      </p:sp>
    </p:spTree>
    <p:extLst>
      <p:ext uri="{BB962C8B-B14F-4D97-AF65-F5344CB8AC3E}">
        <p14:creationId xmlns:p14="http://schemas.microsoft.com/office/powerpoint/2010/main" val="269798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3628C9-5EFF-6C16-D892-0CBEAFB3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728662"/>
            <a:ext cx="85915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7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JuYoung</dc:creator>
  <cp:lastModifiedBy>Song JuYoung</cp:lastModifiedBy>
  <cp:revision>1</cp:revision>
  <dcterms:created xsi:type="dcterms:W3CDTF">2023-09-08T06:22:51Z</dcterms:created>
  <dcterms:modified xsi:type="dcterms:W3CDTF">2023-09-08T06:51:07Z</dcterms:modified>
</cp:coreProperties>
</file>