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F3E47-BE48-46C1-9E66-9C4FBEA66388}" v="8" dt="2023-09-08T05:06:2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293F3E47-BE48-46C1-9E66-9C4FBEA66388}"/>
    <pc:docChg chg="custSel addSld modSld sldOrd">
      <pc:chgData name="Song JuYoung" userId="2ab62cc5c92b8695" providerId="LiveId" clId="{293F3E47-BE48-46C1-9E66-9C4FBEA66388}" dt="2023-09-08T05:06:28.396" v="16" actId="1076"/>
      <pc:docMkLst>
        <pc:docMk/>
      </pc:docMkLst>
      <pc:sldChg chg="delSp mod">
        <pc:chgData name="Song JuYoung" userId="2ab62cc5c92b8695" providerId="LiveId" clId="{293F3E47-BE48-46C1-9E66-9C4FBEA66388}" dt="2023-09-08T05:04:52.154" v="8" actId="478"/>
        <pc:sldMkLst>
          <pc:docMk/>
          <pc:sldMk cId="2712010976" sldId="256"/>
        </pc:sldMkLst>
        <pc:grpChg chg="del">
          <ac:chgData name="Song JuYoung" userId="2ab62cc5c92b8695" providerId="LiveId" clId="{293F3E47-BE48-46C1-9E66-9C4FBEA66388}" dt="2023-09-08T05:04:52.154" v="8" actId="478"/>
          <ac:grpSpMkLst>
            <pc:docMk/>
            <pc:sldMk cId="2712010976" sldId="256"/>
            <ac:grpSpMk id="10" creationId="{B0378CCA-4E4A-A1AF-883C-0B9116F306E7}"/>
          </ac:grpSpMkLst>
        </pc:grpChg>
      </pc:sldChg>
      <pc:sldChg chg="addSp delSp mod">
        <pc:chgData name="Song JuYoung" userId="2ab62cc5c92b8695" providerId="LiveId" clId="{293F3E47-BE48-46C1-9E66-9C4FBEA66388}" dt="2023-09-08T05:05:02.181" v="10" actId="22"/>
        <pc:sldMkLst>
          <pc:docMk/>
          <pc:sldMk cId="2978263622" sldId="257"/>
        </pc:sldMkLst>
        <pc:grpChg chg="del">
          <ac:chgData name="Song JuYoung" userId="2ab62cc5c92b8695" providerId="LiveId" clId="{293F3E47-BE48-46C1-9E66-9C4FBEA66388}" dt="2023-09-08T05:04:54.375" v="9" actId="478"/>
          <ac:grpSpMkLst>
            <pc:docMk/>
            <pc:sldMk cId="2978263622" sldId="257"/>
            <ac:grpSpMk id="8" creationId="{86D6AC14-BD46-684A-0D94-4477785E7D08}"/>
          </ac:grpSpMkLst>
        </pc:grpChg>
        <pc:picChg chg="add">
          <ac:chgData name="Song JuYoung" userId="2ab62cc5c92b8695" providerId="LiveId" clId="{293F3E47-BE48-46C1-9E66-9C4FBEA66388}" dt="2023-09-08T05:05:02.181" v="10" actId="22"/>
          <ac:picMkLst>
            <pc:docMk/>
            <pc:sldMk cId="2978263622" sldId="257"/>
            <ac:picMk id="3" creationId="{F46DE3E0-0879-CCF4-A94D-5DD334DF18D0}"/>
          </ac:picMkLst>
        </pc:picChg>
      </pc:sldChg>
      <pc:sldChg chg="modSp mod">
        <pc:chgData name="Song JuYoung" userId="2ab62cc5c92b8695" providerId="LiveId" clId="{293F3E47-BE48-46C1-9E66-9C4FBEA66388}" dt="2023-09-08T04:31:15.704" v="0" actId="1076"/>
        <pc:sldMkLst>
          <pc:docMk/>
          <pc:sldMk cId="2014290992" sldId="258"/>
        </pc:sldMkLst>
        <pc:picChg chg="mod">
          <ac:chgData name="Song JuYoung" userId="2ab62cc5c92b8695" providerId="LiveId" clId="{293F3E47-BE48-46C1-9E66-9C4FBEA66388}" dt="2023-09-08T04:31:15.704" v="0" actId="1076"/>
          <ac:picMkLst>
            <pc:docMk/>
            <pc:sldMk cId="2014290992" sldId="258"/>
            <ac:picMk id="5" creationId="{1DD96773-43F1-D094-CB6D-C107DB9AAE2B}"/>
          </ac:picMkLst>
        </pc:picChg>
      </pc:sldChg>
      <pc:sldChg chg="addSp delSp new mod ord">
        <pc:chgData name="Song JuYoung" userId="2ab62cc5c92b8695" providerId="LiveId" clId="{293F3E47-BE48-46C1-9E66-9C4FBEA66388}" dt="2023-09-08T04:37:42.645" v="7" actId="22"/>
        <pc:sldMkLst>
          <pc:docMk/>
          <pc:sldMk cId="3884148436" sldId="259"/>
        </pc:sldMkLst>
        <pc:spChg chg="del">
          <ac:chgData name="Song JuYoung" userId="2ab62cc5c92b8695" providerId="LiveId" clId="{293F3E47-BE48-46C1-9E66-9C4FBEA66388}" dt="2023-09-08T04:37:42.399" v="6" actId="478"/>
          <ac:spMkLst>
            <pc:docMk/>
            <pc:sldMk cId="3884148436" sldId="259"/>
            <ac:spMk id="2" creationId="{B57A3635-307F-156E-3C26-2046BB81B3D7}"/>
          </ac:spMkLst>
        </pc:spChg>
        <pc:spChg chg="del">
          <ac:chgData name="Song JuYoung" userId="2ab62cc5c92b8695" providerId="LiveId" clId="{293F3E47-BE48-46C1-9E66-9C4FBEA66388}" dt="2023-09-08T04:37:42.399" v="6" actId="478"/>
          <ac:spMkLst>
            <pc:docMk/>
            <pc:sldMk cId="3884148436" sldId="259"/>
            <ac:spMk id="3" creationId="{C7417856-3533-2F42-967B-665FD0F0EAAB}"/>
          </ac:spMkLst>
        </pc:spChg>
        <pc:picChg chg="add">
          <ac:chgData name="Song JuYoung" userId="2ab62cc5c92b8695" providerId="LiveId" clId="{293F3E47-BE48-46C1-9E66-9C4FBEA66388}" dt="2023-09-08T04:37:42.645" v="7" actId="22"/>
          <ac:picMkLst>
            <pc:docMk/>
            <pc:sldMk cId="3884148436" sldId="259"/>
            <ac:picMk id="5" creationId="{05540A14-71B1-91A4-604D-67981220F9F8}"/>
          </ac:picMkLst>
        </pc:picChg>
      </pc:sldChg>
      <pc:sldChg chg="addSp delSp modSp new mod">
        <pc:chgData name="Song JuYoung" userId="2ab62cc5c92b8695" providerId="LiveId" clId="{293F3E47-BE48-46C1-9E66-9C4FBEA66388}" dt="2023-09-08T05:06:28.396" v="16" actId="1076"/>
        <pc:sldMkLst>
          <pc:docMk/>
          <pc:sldMk cId="3870548803" sldId="260"/>
        </pc:sldMkLst>
        <pc:spChg chg="del">
          <ac:chgData name="Song JuYoung" userId="2ab62cc5c92b8695" providerId="LiveId" clId="{293F3E47-BE48-46C1-9E66-9C4FBEA66388}" dt="2023-09-08T05:06:15.447" v="12" actId="478"/>
          <ac:spMkLst>
            <pc:docMk/>
            <pc:sldMk cId="3870548803" sldId="260"/>
            <ac:spMk id="2" creationId="{A117BE45-7992-9F19-6248-945A334C4FDA}"/>
          </ac:spMkLst>
        </pc:spChg>
        <pc:spChg chg="del">
          <ac:chgData name="Song JuYoung" userId="2ab62cc5c92b8695" providerId="LiveId" clId="{293F3E47-BE48-46C1-9E66-9C4FBEA66388}" dt="2023-09-08T05:06:15.447" v="12" actId="478"/>
          <ac:spMkLst>
            <pc:docMk/>
            <pc:sldMk cId="3870548803" sldId="260"/>
            <ac:spMk id="3" creationId="{7A6A347D-647A-776F-1635-E3CD1094B1AA}"/>
          </ac:spMkLst>
        </pc:spChg>
        <pc:picChg chg="add mod">
          <ac:chgData name="Song JuYoung" userId="2ab62cc5c92b8695" providerId="LiveId" clId="{293F3E47-BE48-46C1-9E66-9C4FBEA66388}" dt="2023-09-08T05:06:16.697" v="14" actId="1076"/>
          <ac:picMkLst>
            <pc:docMk/>
            <pc:sldMk cId="3870548803" sldId="260"/>
            <ac:picMk id="5" creationId="{66DAB602-4C60-5C5A-DFD8-CC8995184E8A}"/>
          </ac:picMkLst>
        </pc:picChg>
        <pc:picChg chg="add mod">
          <ac:chgData name="Song JuYoung" userId="2ab62cc5c92b8695" providerId="LiveId" clId="{293F3E47-BE48-46C1-9E66-9C4FBEA66388}" dt="2023-09-08T05:06:28.396" v="16" actId="1076"/>
          <ac:picMkLst>
            <pc:docMk/>
            <pc:sldMk cId="3870548803" sldId="260"/>
            <ac:picMk id="7" creationId="{5FDEC177-6C13-D0B2-CF7F-9D05FC78E7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9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3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5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9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5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651C-2F0E-4C62-9503-903949BB50FD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827F-E1A2-4511-B4A9-5806CC7CE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540A14-71B1-91A4-604D-67981220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4202"/>
            <a:ext cx="6858000" cy="40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D96773-43F1-D094-CB6D-C107DB9A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7508"/>
            <a:ext cx="67341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6DE3E0-0879-CCF4-A94D-5DD334DF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4229"/>
            <a:ext cx="6858000" cy="38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DAB602-4C60-5C5A-DFD8-CC899518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27"/>
            <a:ext cx="6858000" cy="5734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DEC177-6C13-D0B2-CF7F-9D05FC78E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7182210"/>
            <a:ext cx="63722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4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revision>1</cp:revision>
  <dcterms:created xsi:type="dcterms:W3CDTF">2023-09-08T04:27:39Z</dcterms:created>
  <dcterms:modified xsi:type="dcterms:W3CDTF">2023-09-08T05:06:29Z</dcterms:modified>
</cp:coreProperties>
</file>