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8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C588C39F-70E4-4236-9758-21A46585AD53}"/>
    <pc:docChg chg="custSel addSld modSld">
      <pc:chgData name="" userId="2ab62cc5c92b8695" providerId="LiveId" clId="{C588C39F-70E4-4236-9758-21A46585AD53}" dt="2023-09-22T00:55:29.789" v="19" actId="1076"/>
      <pc:docMkLst>
        <pc:docMk/>
      </pc:docMkLst>
      <pc:sldChg chg="addSp delSp modSp add">
        <pc:chgData name="" userId="2ab62cc5c92b8695" providerId="LiveId" clId="{C588C39F-70E4-4236-9758-21A46585AD53}" dt="2023-09-22T00:53:28.561" v="16" actId="14100"/>
        <pc:sldMkLst>
          <pc:docMk/>
          <pc:sldMk cId="26655811" sldId="256"/>
        </pc:sldMkLst>
        <pc:spChg chg="del">
          <ac:chgData name="" userId="2ab62cc5c92b8695" providerId="LiveId" clId="{C588C39F-70E4-4236-9758-21A46585AD53}" dt="2023-09-22T00:45:50.809" v="1" actId="478"/>
          <ac:spMkLst>
            <pc:docMk/>
            <pc:sldMk cId="26655811" sldId="256"/>
            <ac:spMk id="2" creationId="{2FB781D7-1D2A-4BF0-9547-395CB693373B}"/>
          </ac:spMkLst>
        </pc:spChg>
        <pc:spChg chg="del">
          <ac:chgData name="" userId="2ab62cc5c92b8695" providerId="LiveId" clId="{C588C39F-70E4-4236-9758-21A46585AD53}" dt="2023-09-22T00:45:50.809" v="1" actId="478"/>
          <ac:spMkLst>
            <pc:docMk/>
            <pc:sldMk cId="26655811" sldId="256"/>
            <ac:spMk id="3" creationId="{F6BDA4D4-A22B-42DC-B437-7ACF1B8A855C}"/>
          </ac:spMkLst>
        </pc:spChg>
        <pc:picChg chg="add mod">
          <ac:chgData name="" userId="2ab62cc5c92b8695" providerId="LiveId" clId="{C588C39F-70E4-4236-9758-21A46585AD53}" dt="2023-09-22T00:49:09.704" v="9" actId="1076"/>
          <ac:picMkLst>
            <pc:docMk/>
            <pc:sldMk cId="26655811" sldId="256"/>
            <ac:picMk id="4" creationId="{C4151CF2-8912-45A9-92C7-33F430004DB7}"/>
          </ac:picMkLst>
        </pc:picChg>
        <pc:picChg chg="add mod modCrop">
          <ac:chgData name="" userId="2ab62cc5c92b8695" providerId="LiveId" clId="{C588C39F-70E4-4236-9758-21A46585AD53}" dt="2023-09-22T00:53:28.561" v="16" actId="14100"/>
          <ac:picMkLst>
            <pc:docMk/>
            <pc:sldMk cId="26655811" sldId="256"/>
            <ac:picMk id="5" creationId="{AFD8A5F8-A237-47EA-BB1E-254CB94ADFBB}"/>
          </ac:picMkLst>
        </pc:picChg>
      </pc:sldChg>
      <pc:sldChg chg="addSp modSp add">
        <pc:chgData name="" userId="2ab62cc5c92b8695" providerId="LiveId" clId="{C588C39F-70E4-4236-9758-21A46585AD53}" dt="2023-09-22T00:55:29.789" v="19" actId="1076"/>
        <pc:sldMkLst>
          <pc:docMk/>
          <pc:sldMk cId="1215965774" sldId="257"/>
        </pc:sldMkLst>
        <pc:picChg chg="add mod">
          <ac:chgData name="" userId="2ab62cc5c92b8695" providerId="LiveId" clId="{C588C39F-70E4-4236-9758-21A46585AD53}" dt="2023-09-22T00:55:29.789" v="19" actId="1076"/>
          <ac:picMkLst>
            <pc:docMk/>
            <pc:sldMk cId="1215965774" sldId="257"/>
            <ac:picMk id="2" creationId="{66F00586-5D4A-4E4A-A515-F804CB9FF6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4842-3EA1-4665-9C1B-0E1F7456736D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A600-9A80-4F4B-BB09-A3E9B8F5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151CF2-8912-45A9-92C7-33F43000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15"/>
            <a:ext cx="8116565" cy="4663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8A5F8-A237-47EA-BB1E-254CB94AD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1"/>
          <a:stretch/>
        </p:blipFill>
        <p:spPr>
          <a:xfrm>
            <a:off x="296186" y="5739927"/>
            <a:ext cx="7527688" cy="38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F00586-5D4A-4E4A-A515-F804CB9F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7" y="682304"/>
            <a:ext cx="771210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6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B4(ISO) 용지(250x353mm)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1</cp:revision>
  <dcterms:created xsi:type="dcterms:W3CDTF">2023-09-22T00:45:48Z</dcterms:created>
  <dcterms:modified xsi:type="dcterms:W3CDTF">2023-09-22T00:55:30Z</dcterms:modified>
</cp:coreProperties>
</file>