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1195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BBB4896E-A062-44D9-BDD7-710A263C25B8}"/>
    <pc:docChg chg="addSld modSld">
      <pc:chgData name="" userId="2ab62cc5c92b8695" providerId="LiveId" clId="{BBB4896E-A062-44D9-BDD7-710A263C25B8}" dt="2023-09-25T02:11:59.164" v="7" actId="1076"/>
      <pc:docMkLst>
        <pc:docMk/>
      </pc:docMkLst>
      <pc:sldChg chg="addSp">
        <pc:chgData name="" userId="2ab62cc5c92b8695" providerId="LiveId" clId="{BBB4896E-A062-44D9-BDD7-710A263C25B8}" dt="2023-09-25T02:05:21.166" v="0"/>
        <pc:sldMkLst>
          <pc:docMk/>
          <pc:sldMk cId="2576009953" sldId="256"/>
        </pc:sldMkLst>
        <pc:picChg chg="add">
          <ac:chgData name="" userId="2ab62cc5c92b8695" providerId="LiveId" clId="{BBB4896E-A062-44D9-BDD7-710A263C25B8}" dt="2023-09-25T02:05:21.166" v="0"/>
          <ac:picMkLst>
            <pc:docMk/>
            <pc:sldMk cId="2576009953" sldId="256"/>
            <ac:picMk id="4" creationId="{8B4F9D47-6EA7-4A05-B3F9-4136440C1A91}"/>
          </ac:picMkLst>
        </pc:picChg>
      </pc:sldChg>
      <pc:sldChg chg="addSp modSp add">
        <pc:chgData name="" userId="2ab62cc5c92b8695" providerId="LiveId" clId="{BBB4896E-A062-44D9-BDD7-710A263C25B8}" dt="2023-09-25T02:11:59.164" v="7" actId="1076"/>
        <pc:sldMkLst>
          <pc:docMk/>
          <pc:sldMk cId="405111250" sldId="257"/>
        </pc:sldMkLst>
        <pc:picChg chg="add mod">
          <ac:chgData name="" userId="2ab62cc5c92b8695" providerId="LiveId" clId="{BBB4896E-A062-44D9-BDD7-710A263C25B8}" dt="2023-09-25T02:11:59.164" v="7" actId="1076"/>
          <ac:picMkLst>
            <pc:docMk/>
            <pc:sldMk cId="405111250" sldId="257"/>
            <ac:picMk id="2" creationId="{8AF34AD8-1FAE-422D-8BCA-1555EE56DF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4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1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7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2430-C147-4270-A6DD-D8E056938081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C90A-7454-44F7-826A-27769696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7667" rtl="0" eaLnBrk="1" latinLnBrk="1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1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4F9D47-6EA7-4A05-B3F9-4136440C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0027"/>
            <a:ext cx="5376863" cy="40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F34AD8-1FAE-422D-8BCA-1555EE56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2" y="271786"/>
            <a:ext cx="4039716" cy="33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B5(ISO) 용지(176x250mm)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2</cp:revision>
  <dcterms:created xsi:type="dcterms:W3CDTF">2023-09-25T01:29:54Z</dcterms:created>
  <dcterms:modified xsi:type="dcterms:W3CDTF">2023-09-25T02:31:48Z</dcterms:modified>
</cp:coreProperties>
</file>