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60" y="-3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2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1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4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7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5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4769-1246-464C-9D33-87E09CA3F235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9B0F-0294-4554-8D97-A4C6AB666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7667" rtl="0" eaLnBrk="1" latinLnBrk="1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1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1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2D2FDB-D4D9-4B80-952F-C788B7CC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4" y="459492"/>
            <a:ext cx="4285834" cy="2780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1DA1CA-D043-45E6-8A21-06809F76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2" y="3929524"/>
            <a:ext cx="4888057" cy="2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0</Words>
  <Application>Microsoft Office PowerPoint</Application>
  <PresentationFormat>B5(ISO) 용지(176x250mm)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2</cp:revision>
  <dcterms:created xsi:type="dcterms:W3CDTF">2023-09-26T01:15:03Z</dcterms:created>
  <dcterms:modified xsi:type="dcterms:W3CDTF">2023-09-26T04:52:51Z</dcterms:modified>
</cp:coreProperties>
</file>