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3" d="100"/>
          <a:sy n="113" d="100"/>
        </p:scale>
        <p:origin x="773" y="-3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b62cc5c92b8695" providerId="LiveId" clId="{C57E986F-3B0C-494E-961E-7FCBB0302456}"/>
    <pc:docChg chg="undo custSel addSld modSld">
      <pc:chgData name="" userId="2ab62cc5c92b8695" providerId="LiveId" clId="{C57E986F-3B0C-494E-961E-7FCBB0302456}" dt="2023-10-08T15:44:43.238" v="63" actId="732"/>
      <pc:docMkLst>
        <pc:docMk/>
      </pc:docMkLst>
      <pc:sldChg chg="addSp delSp modSp add">
        <pc:chgData name="" userId="2ab62cc5c92b8695" providerId="LiveId" clId="{C57E986F-3B0C-494E-961E-7FCBB0302456}" dt="2023-10-08T15:41:01.207" v="21"/>
        <pc:sldMkLst>
          <pc:docMk/>
          <pc:sldMk cId="21793243" sldId="256"/>
        </pc:sldMkLst>
        <pc:spChg chg="del">
          <ac:chgData name="" userId="2ab62cc5c92b8695" providerId="LiveId" clId="{C57E986F-3B0C-494E-961E-7FCBB0302456}" dt="2023-10-08T15:38:31.817" v="1" actId="478"/>
          <ac:spMkLst>
            <pc:docMk/>
            <pc:sldMk cId="21793243" sldId="256"/>
            <ac:spMk id="2" creationId="{1FCC24BB-A850-49BE-AC97-E37BFF9F262C}"/>
          </ac:spMkLst>
        </pc:spChg>
        <pc:spChg chg="del">
          <ac:chgData name="" userId="2ab62cc5c92b8695" providerId="LiveId" clId="{C57E986F-3B0C-494E-961E-7FCBB0302456}" dt="2023-10-08T15:38:31.817" v="1" actId="478"/>
          <ac:spMkLst>
            <pc:docMk/>
            <pc:sldMk cId="21793243" sldId="256"/>
            <ac:spMk id="3" creationId="{3043697D-62E5-4EAD-A18C-CA17212BD0AF}"/>
          </ac:spMkLst>
        </pc:spChg>
        <pc:picChg chg="add mod">
          <ac:chgData name="" userId="2ab62cc5c92b8695" providerId="LiveId" clId="{C57E986F-3B0C-494E-961E-7FCBB0302456}" dt="2023-10-08T15:39:29.487" v="4" actId="208"/>
          <ac:picMkLst>
            <pc:docMk/>
            <pc:sldMk cId="21793243" sldId="256"/>
            <ac:picMk id="4" creationId="{2DEC206D-78D9-46EB-9000-A577CB825504}"/>
          </ac:picMkLst>
        </pc:picChg>
        <pc:picChg chg="add mod">
          <ac:chgData name="" userId="2ab62cc5c92b8695" providerId="LiveId" clId="{C57E986F-3B0C-494E-961E-7FCBB0302456}" dt="2023-10-08T15:39:47.964" v="7" actId="208"/>
          <ac:picMkLst>
            <pc:docMk/>
            <pc:sldMk cId="21793243" sldId="256"/>
            <ac:picMk id="5" creationId="{F6CF87C4-29A4-4FC6-8C31-62F76D3141E1}"/>
          </ac:picMkLst>
        </pc:picChg>
        <pc:picChg chg="add mod">
          <ac:chgData name="" userId="2ab62cc5c92b8695" providerId="LiveId" clId="{C57E986F-3B0C-494E-961E-7FCBB0302456}" dt="2023-10-08T15:40:34.191" v="14" actId="1076"/>
          <ac:picMkLst>
            <pc:docMk/>
            <pc:sldMk cId="21793243" sldId="256"/>
            <ac:picMk id="6" creationId="{8596FEA4-E15A-40E0-B09D-8C8E9C7810A8}"/>
          </ac:picMkLst>
        </pc:picChg>
        <pc:picChg chg="add del mod">
          <ac:chgData name="" userId="2ab62cc5c92b8695" providerId="LiveId" clId="{C57E986F-3B0C-494E-961E-7FCBB0302456}" dt="2023-10-08T15:41:01.207" v="21"/>
          <ac:picMkLst>
            <pc:docMk/>
            <pc:sldMk cId="21793243" sldId="256"/>
            <ac:picMk id="7" creationId="{58D5B2E4-A788-4104-8032-AFFCF434B82C}"/>
          </ac:picMkLst>
        </pc:picChg>
        <pc:picChg chg="add del mod">
          <ac:chgData name="" userId="2ab62cc5c92b8695" providerId="LiveId" clId="{C57E986F-3B0C-494E-961E-7FCBB0302456}" dt="2023-10-08T15:41:01.207" v="21"/>
          <ac:picMkLst>
            <pc:docMk/>
            <pc:sldMk cId="21793243" sldId="256"/>
            <ac:picMk id="8" creationId="{442EFF00-8878-4E5C-AD42-D6F5E3D7CF50}"/>
          </ac:picMkLst>
        </pc:picChg>
      </pc:sldChg>
      <pc:sldChg chg="addSp delSp modSp add">
        <pc:chgData name="" userId="2ab62cc5c92b8695" providerId="LiveId" clId="{C57E986F-3B0C-494E-961E-7FCBB0302456}" dt="2023-10-08T15:44:43.238" v="63" actId="732"/>
        <pc:sldMkLst>
          <pc:docMk/>
          <pc:sldMk cId="24173982" sldId="257"/>
        </pc:sldMkLst>
        <pc:spChg chg="del">
          <ac:chgData name="" userId="2ab62cc5c92b8695" providerId="LiveId" clId="{C57E986F-3B0C-494E-961E-7FCBB0302456}" dt="2023-10-08T15:40:57.754" v="20" actId="478"/>
          <ac:spMkLst>
            <pc:docMk/>
            <pc:sldMk cId="24173982" sldId="257"/>
            <ac:spMk id="2" creationId="{040F1D70-7BCA-4A1D-A8C6-F9BF2FBF62A2}"/>
          </ac:spMkLst>
        </pc:spChg>
        <pc:spChg chg="del">
          <ac:chgData name="" userId="2ab62cc5c92b8695" providerId="LiveId" clId="{C57E986F-3B0C-494E-961E-7FCBB0302456}" dt="2023-10-08T15:40:57.754" v="20" actId="478"/>
          <ac:spMkLst>
            <pc:docMk/>
            <pc:sldMk cId="24173982" sldId="257"/>
            <ac:spMk id="3" creationId="{D609782A-51F8-4074-9966-DEA3F78A814E}"/>
          </ac:spMkLst>
        </pc:spChg>
        <pc:picChg chg="add mod modCrop">
          <ac:chgData name="" userId="2ab62cc5c92b8695" providerId="LiveId" clId="{C57E986F-3B0C-494E-961E-7FCBB0302456}" dt="2023-10-08T15:44:43.238" v="63" actId="732"/>
          <ac:picMkLst>
            <pc:docMk/>
            <pc:sldMk cId="24173982" sldId="257"/>
            <ac:picMk id="4" creationId="{CB46A137-35D6-4AC6-B96F-695B41E8DD88}"/>
          </ac:picMkLst>
        </pc:picChg>
        <pc:picChg chg="add mod modCrop">
          <ac:chgData name="" userId="2ab62cc5c92b8695" providerId="LiveId" clId="{C57E986F-3B0C-494E-961E-7FCBB0302456}" dt="2023-10-08T15:44:21.071" v="59" actId="14100"/>
          <ac:picMkLst>
            <pc:docMk/>
            <pc:sldMk cId="24173982" sldId="257"/>
            <ac:picMk id="5" creationId="{9DBAEC41-3BAA-4430-BEEB-58A95FA8832B}"/>
          </ac:picMkLst>
        </pc:picChg>
        <pc:picChg chg="add mod modCrop">
          <ac:chgData name="" userId="2ab62cc5c92b8695" providerId="LiveId" clId="{C57E986F-3B0C-494E-961E-7FCBB0302456}" dt="2023-10-08T15:44:35.984" v="62" actId="1076"/>
          <ac:picMkLst>
            <pc:docMk/>
            <pc:sldMk cId="24173982" sldId="257"/>
            <ac:picMk id="6" creationId="{86A737FD-48BE-4A4D-841A-89F3877E030C}"/>
          </ac:picMkLst>
        </pc:picChg>
        <pc:picChg chg="add mod">
          <ac:chgData name="" userId="2ab62cc5c92b8695" providerId="LiveId" clId="{C57E986F-3B0C-494E-961E-7FCBB0302456}" dt="2023-10-08T15:43:26.677" v="53" actId="1076"/>
          <ac:picMkLst>
            <pc:docMk/>
            <pc:sldMk cId="24173982" sldId="257"/>
            <ac:picMk id="7" creationId="{7686D62E-0EB1-41C7-A878-B8EF061CF7A3}"/>
          </ac:picMkLst>
        </pc:picChg>
        <pc:picChg chg="add mod">
          <ac:chgData name="" userId="2ab62cc5c92b8695" providerId="LiveId" clId="{C57E986F-3B0C-494E-961E-7FCBB0302456}" dt="2023-10-08T15:43:59.234" v="54" actId="1076"/>
          <ac:picMkLst>
            <pc:docMk/>
            <pc:sldMk cId="24173982" sldId="257"/>
            <ac:picMk id="8" creationId="{C120D755-CE23-4C63-84D7-622FE7642C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1429-7A6E-403B-AB35-4408DEF935D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507A-DF49-4078-B474-A09BC9F4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6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1429-7A6E-403B-AB35-4408DEF935D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507A-DF49-4078-B474-A09BC9F4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1429-7A6E-403B-AB35-4408DEF935D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507A-DF49-4078-B474-A09BC9F4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0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1429-7A6E-403B-AB35-4408DEF935D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507A-DF49-4078-B474-A09BC9F4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1429-7A6E-403B-AB35-4408DEF935D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507A-DF49-4078-B474-A09BC9F4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4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1429-7A6E-403B-AB35-4408DEF935D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507A-DF49-4078-B474-A09BC9F4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1429-7A6E-403B-AB35-4408DEF935D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507A-DF49-4078-B474-A09BC9F4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2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1429-7A6E-403B-AB35-4408DEF935D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507A-DF49-4078-B474-A09BC9F4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9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1429-7A6E-403B-AB35-4408DEF935D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507A-DF49-4078-B474-A09BC9F4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1429-7A6E-403B-AB35-4408DEF935D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507A-DF49-4078-B474-A09BC9F4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4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1429-7A6E-403B-AB35-4408DEF935D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507A-DF49-4078-B474-A09BC9F4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2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1429-7A6E-403B-AB35-4408DEF935D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C507A-DF49-4078-B474-A09BC9F4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EC206D-78D9-46EB-9000-A577CB82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659"/>
            <a:ext cx="6858000" cy="1425197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CF87C4-29A4-4FC6-8C31-62F76D31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2989"/>
            <a:ext cx="6858000" cy="162351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96FEA4-E15A-40E0-B09D-8C8E9C78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43047"/>
            <a:ext cx="6858000" cy="315376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179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46A137-35D6-4AC6-B96F-695B41E8D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7" r="18162"/>
          <a:stretch/>
        </p:blipFill>
        <p:spPr>
          <a:xfrm>
            <a:off x="207819" y="145668"/>
            <a:ext cx="1374796" cy="2152950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BAEC41-3BAA-4430-BEEB-58A95FA883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0" r="3717"/>
          <a:stretch/>
        </p:blipFill>
        <p:spPr>
          <a:xfrm>
            <a:off x="0" y="2432011"/>
            <a:ext cx="6858000" cy="171235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A737FD-48BE-4A4D-841A-89F3877E03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87"/>
          <a:stretch/>
        </p:blipFill>
        <p:spPr>
          <a:xfrm>
            <a:off x="1977545" y="769445"/>
            <a:ext cx="4672636" cy="9053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86D62E-0EB1-41C7-A878-B8EF061CF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18894"/>
            <a:ext cx="6234545" cy="177075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20D755-CE23-4C63-84D7-622FE7642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82041"/>
            <a:ext cx="3519237" cy="30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송주영</cp:lastModifiedBy>
  <cp:revision>1</cp:revision>
  <dcterms:created xsi:type="dcterms:W3CDTF">2023-10-08T15:38:27Z</dcterms:created>
  <dcterms:modified xsi:type="dcterms:W3CDTF">2023-10-08T15:52:57Z</dcterms:modified>
</cp:coreProperties>
</file>