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64" r:id="rId2"/>
    <p:sldId id="256" r:id="rId3"/>
    <p:sldId id="257" r:id="rId4"/>
    <p:sldId id="263" r:id="rId5"/>
    <p:sldId id="258" r:id="rId6"/>
    <p:sldId id="259" r:id="rId7"/>
    <p:sldId id="260" r:id="rId8"/>
    <p:sldId id="261" r:id="rId9"/>
    <p:sldId id="262" r:id="rId10"/>
    <p:sldId id="265" r:id="rId11"/>
    <p:sldId id="268" r:id="rId12"/>
    <p:sldId id="266" r:id="rId13"/>
    <p:sldId id="271" r:id="rId14"/>
    <p:sldId id="267" r:id="rId15"/>
    <p:sldId id="269" r:id="rId16"/>
    <p:sldId id="270" r:id="rId17"/>
    <p:sldId id="272" r:id="rId18"/>
    <p:sldId id="274" r:id="rId19"/>
    <p:sldId id="275" r:id="rId20"/>
    <p:sldId id="273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58" d="100"/>
          <a:sy n="58" d="100"/>
        </p:scale>
        <p:origin x="1618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2ab62cc5c92b8695" providerId="LiveId" clId="{6463976C-9CC2-47FC-AF22-54B59B5EEA2F}"/>
    <pc:docChg chg="undo custSel addSld delSld modSld sldOrd">
      <pc:chgData name="" userId="2ab62cc5c92b8695" providerId="LiveId" clId="{6463976C-9CC2-47FC-AF22-54B59B5EEA2F}" dt="2023-08-24T06:20:55.166" v="318" actId="14100"/>
      <pc:docMkLst>
        <pc:docMk/>
      </pc:docMkLst>
      <pc:sldChg chg="addSp delSp modSp add">
        <pc:chgData name="" userId="2ab62cc5c92b8695" providerId="LiveId" clId="{6463976C-9CC2-47FC-AF22-54B59B5EEA2F}" dt="2023-08-24T02:55:10.334" v="3" actId="14100"/>
        <pc:sldMkLst>
          <pc:docMk/>
          <pc:sldMk cId="3386558929" sldId="256"/>
        </pc:sldMkLst>
        <pc:spChg chg="del">
          <ac:chgData name="" userId="2ab62cc5c92b8695" providerId="LiveId" clId="{6463976C-9CC2-47FC-AF22-54B59B5EEA2F}" dt="2023-08-24T02:44:05.752" v="1" actId="478"/>
          <ac:spMkLst>
            <pc:docMk/>
            <pc:sldMk cId="3386558929" sldId="256"/>
            <ac:spMk id="2" creationId="{D31F1221-0562-461B-8BAC-B2A708A73027}"/>
          </ac:spMkLst>
        </pc:spChg>
        <pc:spChg chg="del">
          <ac:chgData name="" userId="2ab62cc5c92b8695" providerId="LiveId" clId="{6463976C-9CC2-47FC-AF22-54B59B5EEA2F}" dt="2023-08-24T02:44:05.752" v="1" actId="478"/>
          <ac:spMkLst>
            <pc:docMk/>
            <pc:sldMk cId="3386558929" sldId="256"/>
            <ac:spMk id="3" creationId="{68FCDF99-8078-4F70-B661-5E690F3BD1DF}"/>
          </ac:spMkLst>
        </pc:spChg>
        <pc:picChg chg="add mod">
          <ac:chgData name="" userId="2ab62cc5c92b8695" providerId="LiveId" clId="{6463976C-9CC2-47FC-AF22-54B59B5EEA2F}" dt="2023-08-24T02:55:10.334" v="3" actId="14100"/>
          <ac:picMkLst>
            <pc:docMk/>
            <pc:sldMk cId="3386558929" sldId="256"/>
            <ac:picMk id="4" creationId="{C47B4D81-0409-4F51-B7C5-8882CB81E7CB}"/>
          </ac:picMkLst>
        </pc:picChg>
      </pc:sldChg>
      <pc:sldChg chg="addSp delSp modSp add">
        <pc:chgData name="" userId="2ab62cc5c92b8695" providerId="LiveId" clId="{6463976C-9CC2-47FC-AF22-54B59B5EEA2F}" dt="2023-08-24T02:57:56.702" v="36" actId="1035"/>
        <pc:sldMkLst>
          <pc:docMk/>
          <pc:sldMk cId="161364848" sldId="257"/>
        </pc:sldMkLst>
        <pc:spChg chg="del">
          <ac:chgData name="" userId="2ab62cc5c92b8695" providerId="LiveId" clId="{6463976C-9CC2-47FC-AF22-54B59B5EEA2F}" dt="2023-08-24T02:55:13.781" v="5" actId="478"/>
          <ac:spMkLst>
            <pc:docMk/>
            <pc:sldMk cId="161364848" sldId="257"/>
            <ac:spMk id="2" creationId="{09B8C652-6CE5-46E3-9B6C-A5E575E2DDA1}"/>
          </ac:spMkLst>
        </pc:spChg>
        <pc:spChg chg="del">
          <ac:chgData name="" userId="2ab62cc5c92b8695" providerId="LiveId" clId="{6463976C-9CC2-47FC-AF22-54B59B5EEA2F}" dt="2023-08-24T02:55:13.781" v="5" actId="478"/>
          <ac:spMkLst>
            <pc:docMk/>
            <pc:sldMk cId="161364848" sldId="257"/>
            <ac:spMk id="3" creationId="{0A948E4F-59B3-48D6-B22E-F06B4CD7390C}"/>
          </ac:spMkLst>
        </pc:spChg>
        <pc:picChg chg="add mod">
          <ac:chgData name="" userId="2ab62cc5c92b8695" providerId="LiveId" clId="{6463976C-9CC2-47FC-AF22-54B59B5EEA2F}" dt="2023-08-24T02:57:56.702" v="36" actId="1035"/>
          <ac:picMkLst>
            <pc:docMk/>
            <pc:sldMk cId="161364848" sldId="257"/>
            <ac:picMk id="4" creationId="{355549A9-38EF-404E-8CDB-7FD69BB4F63C}"/>
          </ac:picMkLst>
        </pc:picChg>
      </pc:sldChg>
      <pc:sldChg chg="addSp delSp modSp add">
        <pc:chgData name="" userId="2ab62cc5c92b8695" providerId="LiveId" clId="{6463976C-9CC2-47FC-AF22-54B59B5EEA2F}" dt="2023-08-24T03:19:30.155" v="184"/>
        <pc:sldMkLst>
          <pc:docMk/>
          <pc:sldMk cId="3055539438" sldId="258"/>
        </pc:sldMkLst>
        <pc:spChg chg="del">
          <ac:chgData name="" userId="2ab62cc5c92b8695" providerId="LiveId" clId="{6463976C-9CC2-47FC-AF22-54B59B5EEA2F}" dt="2023-08-24T02:55:42.378" v="12" actId="478"/>
          <ac:spMkLst>
            <pc:docMk/>
            <pc:sldMk cId="3055539438" sldId="258"/>
            <ac:spMk id="2" creationId="{72C33CE8-59E9-4137-BCC2-BD4CDED42E68}"/>
          </ac:spMkLst>
        </pc:spChg>
        <pc:spChg chg="del">
          <ac:chgData name="" userId="2ab62cc5c92b8695" providerId="LiveId" clId="{6463976C-9CC2-47FC-AF22-54B59B5EEA2F}" dt="2023-08-24T02:55:42.378" v="12" actId="478"/>
          <ac:spMkLst>
            <pc:docMk/>
            <pc:sldMk cId="3055539438" sldId="258"/>
            <ac:spMk id="3" creationId="{CC25EABD-617C-479D-BC9C-259BDE46AB30}"/>
          </ac:spMkLst>
        </pc:spChg>
        <pc:picChg chg="add del mod">
          <ac:chgData name="" userId="2ab62cc5c92b8695" providerId="LiveId" clId="{6463976C-9CC2-47FC-AF22-54B59B5EEA2F}" dt="2023-08-24T03:19:30.155" v="184"/>
          <ac:picMkLst>
            <pc:docMk/>
            <pc:sldMk cId="3055539438" sldId="258"/>
            <ac:picMk id="4" creationId="{18703DE8-EFD2-4F96-A558-29390F22FB53}"/>
          </ac:picMkLst>
        </pc:picChg>
      </pc:sldChg>
      <pc:sldChg chg="addSp delSp modSp add">
        <pc:chgData name="" userId="2ab62cc5c92b8695" providerId="LiveId" clId="{6463976C-9CC2-47FC-AF22-54B59B5EEA2F}" dt="2023-08-24T02:56:04.731" v="19" actId="14100"/>
        <pc:sldMkLst>
          <pc:docMk/>
          <pc:sldMk cId="371954042" sldId="259"/>
        </pc:sldMkLst>
        <pc:spChg chg="del">
          <ac:chgData name="" userId="2ab62cc5c92b8695" providerId="LiveId" clId="{6463976C-9CC2-47FC-AF22-54B59B5EEA2F}" dt="2023-08-24T02:56:04.083" v="17" actId="478"/>
          <ac:spMkLst>
            <pc:docMk/>
            <pc:sldMk cId="371954042" sldId="259"/>
            <ac:spMk id="2" creationId="{4A54C82C-BA7C-4505-8F8C-8A76B3B2D810}"/>
          </ac:spMkLst>
        </pc:spChg>
        <pc:spChg chg="del">
          <ac:chgData name="" userId="2ab62cc5c92b8695" providerId="LiveId" clId="{6463976C-9CC2-47FC-AF22-54B59B5EEA2F}" dt="2023-08-24T02:56:04.083" v="17" actId="478"/>
          <ac:spMkLst>
            <pc:docMk/>
            <pc:sldMk cId="371954042" sldId="259"/>
            <ac:spMk id="3" creationId="{4EA2C25E-D66E-4166-8F51-12300CF15FC2}"/>
          </ac:spMkLst>
        </pc:spChg>
        <pc:picChg chg="add mod">
          <ac:chgData name="" userId="2ab62cc5c92b8695" providerId="LiveId" clId="{6463976C-9CC2-47FC-AF22-54B59B5EEA2F}" dt="2023-08-24T02:56:04.731" v="19" actId="14100"/>
          <ac:picMkLst>
            <pc:docMk/>
            <pc:sldMk cId="371954042" sldId="259"/>
            <ac:picMk id="4" creationId="{B32B62D5-A565-4219-A732-8D31417F8C61}"/>
          </ac:picMkLst>
        </pc:picChg>
      </pc:sldChg>
      <pc:sldChg chg="addSp delSp modSp add">
        <pc:chgData name="" userId="2ab62cc5c92b8695" providerId="LiveId" clId="{6463976C-9CC2-47FC-AF22-54B59B5EEA2F}" dt="2023-08-24T03:19:18.468" v="174"/>
        <pc:sldMkLst>
          <pc:docMk/>
          <pc:sldMk cId="1168876944" sldId="260"/>
        </pc:sldMkLst>
        <pc:spChg chg="del">
          <ac:chgData name="" userId="2ab62cc5c92b8695" providerId="LiveId" clId="{6463976C-9CC2-47FC-AF22-54B59B5EEA2F}" dt="2023-08-24T02:56:30.173" v="21" actId="478"/>
          <ac:spMkLst>
            <pc:docMk/>
            <pc:sldMk cId="1168876944" sldId="260"/>
            <ac:spMk id="2" creationId="{99BE998B-5114-4BE6-9F09-0643D814B2F4}"/>
          </ac:spMkLst>
        </pc:spChg>
        <pc:spChg chg="del">
          <ac:chgData name="" userId="2ab62cc5c92b8695" providerId="LiveId" clId="{6463976C-9CC2-47FC-AF22-54B59B5EEA2F}" dt="2023-08-24T02:56:30.173" v="21" actId="478"/>
          <ac:spMkLst>
            <pc:docMk/>
            <pc:sldMk cId="1168876944" sldId="260"/>
            <ac:spMk id="3" creationId="{CDFFE557-D55E-4BE4-BD00-400A00F1D96D}"/>
          </ac:spMkLst>
        </pc:spChg>
        <pc:picChg chg="add del mod">
          <ac:chgData name="" userId="2ab62cc5c92b8695" providerId="LiveId" clId="{6463976C-9CC2-47FC-AF22-54B59B5EEA2F}" dt="2023-08-24T03:19:18.468" v="174"/>
          <ac:picMkLst>
            <pc:docMk/>
            <pc:sldMk cId="1168876944" sldId="260"/>
            <ac:picMk id="4" creationId="{BFC977DB-93E1-4A6E-BF6E-D033209E1452}"/>
          </ac:picMkLst>
        </pc:picChg>
      </pc:sldChg>
      <pc:sldChg chg="addSp delSp modSp add">
        <pc:chgData name="" userId="2ab62cc5c92b8695" providerId="LiveId" clId="{6463976C-9CC2-47FC-AF22-54B59B5EEA2F}" dt="2023-08-24T03:19:12.252" v="164"/>
        <pc:sldMkLst>
          <pc:docMk/>
          <pc:sldMk cId="4015767000" sldId="261"/>
        </pc:sldMkLst>
        <pc:spChg chg="del">
          <ac:chgData name="" userId="2ab62cc5c92b8695" providerId="LiveId" clId="{6463976C-9CC2-47FC-AF22-54B59B5EEA2F}" dt="2023-08-24T02:56:46.121" v="26" actId="478"/>
          <ac:spMkLst>
            <pc:docMk/>
            <pc:sldMk cId="4015767000" sldId="261"/>
            <ac:spMk id="2" creationId="{2F829F58-4C8D-419E-A22F-D8C238ED7461}"/>
          </ac:spMkLst>
        </pc:spChg>
        <pc:spChg chg="del">
          <ac:chgData name="" userId="2ab62cc5c92b8695" providerId="LiveId" clId="{6463976C-9CC2-47FC-AF22-54B59B5EEA2F}" dt="2023-08-24T02:56:46.121" v="26" actId="478"/>
          <ac:spMkLst>
            <pc:docMk/>
            <pc:sldMk cId="4015767000" sldId="261"/>
            <ac:spMk id="3" creationId="{2ECCBDFF-EF12-4410-8E4D-EE28835E6F99}"/>
          </ac:spMkLst>
        </pc:spChg>
        <pc:picChg chg="add del mod">
          <ac:chgData name="" userId="2ab62cc5c92b8695" providerId="LiveId" clId="{6463976C-9CC2-47FC-AF22-54B59B5EEA2F}" dt="2023-08-24T03:19:12.252" v="164"/>
          <ac:picMkLst>
            <pc:docMk/>
            <pc:sldMk cId="4015767000" sldId="261"/>
            <ac:picMk id="4" creationId="{15FDEC88-761A-47E7-B768-36A6D78F8387}"/>
          </ac:picMkLst>
        </pc:picChg>
      </pc:sldChg>
      <pc:sldChg chg="addSp delSp modSp add">
        <pc:chgData name="" userId="2ab62cc5c92b8695" providerId="LiveId" clId="{6463976C-9CC2-47FC-AF22-54B59B5EEA2F}" dt="2023-08-24T03:19:08.289" v="163" actId="478"/>
        <pc:sldMkLst>
          <pc:docMk/>
          <pc:sldMk cId="3041973641" sldId="262"/>
        </pc:sldMkLst>
        <pc:spChg chg="del">
          <ac:chgData name="" userId="2ab62cc5c92b8695" providerId="LiveId" clId="{6463976C-9CC2-47FC-AF22-54B59B5EEA2F}" dt="2023-08-24T02:57:06.386" v="31" actId="478"/>
          <ac:spMkLst>
            <pc:docMk/>
            <pc:sldMk cId="3041973641" sldId="262"/>
            <ac:spMk id="2" creationId="{E3AB99E6-0AEC-4546-957E-A7FD0EC3F9B1}"/>
          </ac:spMkLst>
        </pc:spChg>
        <pc:spChg chg="del">
          <ac:chgData name="" userId="2ab62cc5c92b8695" providerId="LiveId" clId="{6463976C-9CC2-47FC-AF22-54B59B5EEA2F}" dt="2023-08-24T02:57:06.386" v="31" actId="478"/>
          <ac:spMkLst>
            <pc:docMk/>
            <pc:sldMk cId="3041973641" sldId="262"/>
            <ac:spMk id="3" creationId="{34B64E31-2183-49BB-9142-23930EBDDD79}"/>
          </ac:spMkLst>
        </pc:spChg>
        <pc:picChg chg="add del mod">
          <ac:chgData name="" userId="2ab62cc5c92b8695" providerId="LiveId" clId="{6463976C-9CC2-47FC-AF22-54B59B5EEA2F}" dt="2023-08-24T03:19:08.289" v="163" actId="478"/>
          <ac:picMkLst>
            <pc:docMk/>
            <pc:sldMk cId="3041973641" sldId="262"/>
            <ac:picMk id="4" creationId="{16633CF6-843E-4CFC-BE29-9FAADB4FDD50}"/>
          </ac:picMkLst>
        </pc:picChg>
      </pc:sldChg>
      <pc:sldChg chg="addSp delSp modSp add">
        <pc:chgData name="" userId="2ab62cc5c92b8695" providerId="LiveId" clId="{6463976C-9CC2-47FC-AF22-54B59B5EEA2F}" dt="2023-08-24T02:58:04.649" v="41" actId="14100"/>
        <pc:sldMkLst>
          <pc:docMk/>
          <pc:sldMk cId="415640456" sldId="263"/>
        </pc:sldMkLst>
        <pc:spChg chg="del">
          <ac:chgData name="" userId="2ab62cc5c92b8695" providerId="LiveId" clId="{6463976C-9CC2-47FC-AF22-54B59B5EEA2F}" dt="2023-08-24T02:58:04.079" v="38" actId="478"/>
          <ac:spMkLst>
            <pc:docMk/>
            <pc:sldMk cId="415640456" sldId="263"/>
            <ac:spMk id="2" creationId="{074B1DA9-D79E-4D73-B112-A0317E07A79A}"/>
          </ac:spMkLst>
        </pc:spChg>
        <pc:spChg chg="del">
          <ac:chgData name="" userId="2ab62cc5c92b8695" providerId="LiveId" clId="{6463976C-9CC2-47FC-AF22-54B59B5EEA2F}" dt="2023-08-24T02:58:04.079" v="38" actId="478"/>
          <ac:spMkLst>
            <pc:docMk/>
            <pc:sldMk cId="415640456" sldId="263"/>
            <ac:spMk id="3" creationId="{5EC7818E-5904-4AC5-9521-8C01FC6B05D5}"/>
          </ac:spMkLst>
        </pc:spChg>
        <pc:picChg chg="add mod">
          <ac:chgData name="" userId="2ab62cc5c92b8695" providerId="LiveId" clId="{6463976C-9CC2-47FC-AF22-54B59B5EEA2F}" dt="2023-08-24T02:58:04.649" v="41" actId="14100"/>
          <ac:picMkLst>
            <pc:docMk/>
            <pc:sldMk cId="415640456" sldId="263"/>
            <ac:picMk id="4" creationId="{0B714208-81DE-461A-AF98-CC314A8632C2}"/>
          </ac:picMkLst>
        </pc:picChg>
      </pc:sldChg>
      <pc:sldChg chg="delSp add ord">
        <pc:chgData name="" userId="2ab62cc5c92b8695" providerId="LiveId" clId="{6463976C-9CC2-47FC-AF22-54B59B5EEA2F}" dt="2023-08-24T02:58:21.066" v="44" actId="478"/>
        <pc:sldMkLst>
          <pc:docMk/>
          <pc:sldMk cId="221312761" sldId="264"/>
        </pc:sldMkLst>
        <pc:spChg chg="del">
          <ac:chgData name="" userId="2ab62cc5c92b8695" providerId="LiveId" clId="{6463976C-9CC2-47FC-AF22-54B59B5EEA2F}" dt="2023-08-24T02:58:21.066" v="44" actId="478"/>
          <ac:spMkLst>
            <pc:docMk/>
            <pc:sldMk cId="221312761" sldId="264"/>
            <ac:spMk id="2" creationId="{1D1554B9-7D28-4CD5-9CEF-B504347242D8}"/>
          </ac:spMkLst>
        </pc:spChg>
        <pc:spChg chg="del">
          <ac:chgData name="" userId="2ab62cc5c92b8695" providerId="LiveId" clId="{6463976C-9CC2-47FC-AF22-54B59B5EEA2F}" dt="2023-08-24T02:58:21.066" v="44" actId="478"/>
          <ac:spMkLst>
            <pc:docMk/>
            <pc:sldMk cId="221312761" sldId="264"/>
            <ac:spMk id="3" creationId="{FBD26363-DFF1-43FB-A5C0-7663D378FBAF}"/>
          </ac:spMkLst>
        </pc:spChg>
      </pc:sldChg>
      <pc:sldChg chg="add del">
        <pc:chgData name="" userId="2ab62cc5c92b8695" providerId="LiveId" clId="{6463976C-9CC2-47FC-AF22-54B59B5EEA2F}" dt="2023-08-24T03:07:49.995" v="46" actId="2696"/>
        <pc:sldMkLst>
          <pc:docMk/>
          <pc:sldMk cId="825203593" sldId="265"/>
        </pc:sldMkLst>
      </pc:sldChg>
      <pc:sldChg chg="addSp delSp modSp add">
        <pc:chgData name="" userId="2ab62cc5c92b8695" providerId="LiveId" clId="{6463976C-9CC2-47FC-AF22-54B59B5EEA2F}" dt="2023-08-24T03:18:28.717" v="137"/>
        <pc:sldMkLst>
          <pc:docMk/>
          <pc:sldMk cId="1175724935" sldId="265"/>
        </pc:sldMkLst>
        <pc:spChg chg="del">
          <ac:chgData name="" userId="2ab62cc5c92b8695" providerId="LiveId" clId="{6463976C-9CC2-47FC-AF22-54B59B5EEA2F}" dt="2023-08-24T03:15:17.001" v="48" actId="478"/>
          <ac:spMkLst>
            <pc:docMk/>
            <pc:sldMk cId="1175724935" sldId="265"/>
            <ac:spMk id="2" creationId="{1A2F96D1-811D-4EC5-A16E-620529F5CC1F}"/>
          </ac:spMkLst>
        </pc:spChg>
        <pc:spChg chg="del">
          <ac:chgData name="" userId="2ab62cc5c92b8695" providerId="LiveId" clId="{6463976C-9CC2-47FC-AF22-54B59B5EEA2F}" dt="2023-08-24T03:15:17.001" v="48" actId="478"/>
          <ac:spMkLst>
            <pc:docMk/>
            <pc:sldMk cId="1175724935" sldId="265"/>
            <ac:spMk id="3" creationId="{A255B529-8884-44FE-A02F-038D57726D81}"/>
          </ac:spMkLst>
        </pc:spChg>
        <pc:picChg chg="add del mod">
          <ac:chgData name="" userId="2ab62cc5c92b8695" providerId="LiveId" clId="{6463976C-9CC2-47FC-AF22-54B59B5EEA2F}" dt="2023-08-24T03:18:28.717" v="137"/>
          <ac:picMkLst>
            <pc:docMk/>
            <pc:sldMk cId="1175724935" sldId="265"/>
            <ac:picMk id="4" creationId="{FFD19A60-8942-4711-ACE0-72FC2B37E0FC}"/>
          </ac:picMkLst>
        </pc:picChg>
      </pc:sldChg>
      <pc:sldChg chg="addSp delSp modSp add ord">
        <pc:chgData name="" userId="2ab62cc5c92b8695" providerId="LiveId" clId="{6463976C-9CC2-47FC-AF22-54B59B5EEA2F}" dt="2023-08-24T03:24:44.111" v="270" actId="1076"/>
        <pc:sldMkLst>
          <pc:docMk/>
          <pc:sldMk cId="2607652500" sldId="266"/>
        </pc:sldMkLst>
        <pc:spChg chg="del">
          <ac:chgData name="" userId="2ab62cc5c92b8695" providerId="LiveId" clId="{6463976C-9CC2-47FC-AF22-54B59B5EEA2F}" dt="2023-08-24T03:16:03.214" v="55" actId="478"/>
          <ac:spMkLst>
            <pc:docMk/>
            <pc:sldMk cId="2607652500" sldId="266"/>
            <ac:spMk id="2" creationId="{818F5314-95D0-4573-A71B-E304CB2F8DE9}"/>
          </ac:spMkLst>
        </pc:spChg>
        <pc:spChg chg="del">
          <ac:chgData name="" userId="2ab62cc5c92b8695" providerId="LiveId" clId="{6463976C-9CC2-47FC-AF22-54B59B5EEA2F}" dt="2023-08-24T03:16:03.214" v="55" actId="478"/>
          <ac:spMkLst>
            <pc:docMk/>
            <pc:sldMk cId="2607652500" sldId="266"/>
            <ac:spMk id="3" creationId="{2AE1DA3E-4F7F-4558-BD66-BB1D55C2941F}"/>
          </ac:spMkLst>
        </pc:spChg>
        <pc:picChg chg="add del mod">
          <ac:chgData name="" userId="2ab62cc5c92b8695" providerId="LiveId" clId="{6463976C-9CC2-47FC-AF22-54B59B5EEA2F}" dt="2023-08-24T03:24:19.240" v="258"/>
          <ac:picMkLst>
            <pc:docMk/>
            <pc:sldMk cId="2607652500" sldId="266"/>
            <ac:picMk id="4" creationId="{75BD78A6-A57D-4A30-80D0-35A8398BB710}"/>
          </ac:picMkLst>
        </pc:picChg>
        <pc:picChg chg="add del mod">
          <ac:chgData name="" userId="2ab62cc5c92b8695" providerId="LiveId" clId="{6463976C-9CC2-47FC-AF22-54B59B5EEA2F}" dt="2023-08-24T03:24:19.240" v="258"/>
          <ac:picMkLst>
            <pc:docMk/>
            <pc:sldMk cId="2607652500" sldId="266"/>
            <ac:picMk id="5" creationId="{CF7C17FD-2131-4184-8BB0-910153503C20}"/>
          </ac:picMkLst>
        </pc:picChg>
        <pc:picChg chg="add mod">
          <ac:chgData name="" userId="2ab62cc5c92b8695" providerId="LiveId" clId="{6463976C-9CC2-47FC-AF22-54B59B5EEA2F}" dt="2023-08-24T03:24:44.111" v="270" actId="1076"/>
          <ac:picMkLst>
            <pc:docMk/>
            <pc:sldMk cId="2607652500" sldId="266"/>
            <ac:picMk id="6" creationId="{39FB0A65-5888-4001-BF8C-49BA36800450}"/>
          </ac:picMkLst>
        </pc:picChg>
        <pc:picChg chg="add mod">
          <ac:chgData name="" userId="2ab62cc5c92b8695" providerId="LiveId" clId="{6463976C-9CC2-47FC-AF22-54B59B5EEA2F}" dt="2023-08-24T03:21:54.761" v="230" actId="1076"/>
          <ac:picMkLst>
            <pc:docMk/>
            <pc:sldMk cId="2607652500" sldId="266"/>
            <ac:picMk id="7" creationId="{CB6D0C09-F2FA-4E61-A514-0287631F09C8}"/>
          </ac:picMkLst>
        </pc:picChg>
        <pc:picChg chg="add mod">
          <ac:chgData name="" userId="2ab62cc5c92b8695" providerId="LiveId" clId="{6463976C-9CC2-47FC-AF22-54B59B5EEA2F}" dt="2023-08-24T03:24:41.073" v="268" actId="1076"/>
          <ac:picMkLst>
            <pc:docMk/>
            <pc:sldMk cId="2607652500" sldId="266"/>
            <ac:picMk id="8" creationId="{C07157F0-2A07-49D3-8F33-939710C3CFA6}"/>
          </ac:picMkLst>
        </pc:picChg>
      </pc:sldChg>
      <pc:sldChg chg="addSp delSp modSp add">
        <pc:chgData name="" userId="2ab62cc5c92b8695" providerId="LiveId" clId="{6463976C-9CC2-47FC-AF22-54B59B5EEA2F}" dt="2023-08-24T03:21:43.412" v="219" actId="478"/>
        <pc:sldMkLst>
          <pc:docMk/>
          <pc:sldMk cId="945312552" sldId="267"/>
        </pc:sldMkLst>
        <pc:spChg chg="del">
          <ac:chgData name="" userId="2ab62cc5c92b8695" providerId="LiveId" clId="{6463976C-9CC2-47FC-AF22-54B59B5EEA2F}" dt="2023-08-24T03:16:05.892" v="57" actId="478"/>
          <ac:spMkLst>
            <pc:docMk/>
            <pc:sldMk cId="945312552" sldId="267"/>
            <ac:spMk id="2" creationId="{865B6B70-8A9C-4887-B3FA-E9E20BF8E467}"/>
          </ac:spMkLst>
        </pc:spChg>
        <pc:spChg chg="del">
          <ac:chgData name="" userId="2ab62cc5c92b8695" providerId="LiveId" clId="{6463976C-9CC2-47FC-AF22-54B59B5EEA2F}" dt="2023-08-24T03:16:05.892" v="57" actId="478"/>
          <ac:spMkLst>
            <pc:docMk/>
            <pc:sldMk cId="945312552" sldId="267"/>
            <ac:spMk id="3" creationId="{332CD73A-67EE-4E2F-8C1A-B1ABAF4D3B98}"/>
          </ac:spMkLst>
        </pc:spChg>
        <pc:picChg chg="add del mod">
          <ac:chgData name="" userId="2ab62cc5c92b8695" providerId="LiveId" clId="{6463976C-9CC2-47FC-AF22-54B59B5EEA2F}" dt="2023-08-24T03:18:41.523" v="149" actId="478"/>
          <ac:picMkLst>
            <pc:docMk/>
            <pc:sldMk cId="945312552" sldId="267"/>
            <ac:picMk id="4" creationId="{4BDFD053-B1B2-4FB5-9B88-2A801CD8BB37}"/>
          </ac:picMkLst>
        </pc:picChg>
        <pc:picChg chg="add mod">
          <ac:chgData name="" userId="2ab62cc5c92b8695" providerId="LiveId" clId="{6463976C-9CC2-47FC-AF22-54B59B5EEA2F}" dt="2023-08-24T03:18:47.365" v="152" actId="14100"/>
          <ac:picMkLst>
            <pc:docMk/>
            <pc:sldMk cId="945312552" sldId="267"/>
            <ac:picMk id="5" creationId="{1BCCFF2D-5843-4A46-8BD8-1A4CD0F537B2}"/>
          </ac:picMkLst>
        </pc:picChg>
        <pc:picChg chg="add mod">
          <ac:chgData name="" userId="2ab62cc5c92b8695" providerId="LiveId" clId="{6463976C-9CC2-47FC-AF22-54B59B5EEA2F}" dt="2023-08-24T03:18:49.038" v="153" actId="1076"/>
          <ac:picMkLst>
            <pc:docMk/>
            <pc:sldMk cId="945312552" sldId="267"/>
            <ac:picMk id="6" creationId="{BED20F1E-3835-4EBC-B909-638DAD049FF4}"/>
          </ac:picMkLst>
        </pc:picChg>
        <pc:picChg chg="add mod">
          <ac:chgData name="" userId="2ab62cc5c92b8695" providerId="LiveId" clId="{6463976C-9CC2-47FC-AF22-54B59B5EEA2F}" dt="2023-08-24T03:18:42.960" v="150" actId="1076"/>
          <ac:picMkLst>
            <pc:docMk/>
            <pc:sldMk cId="945312552" sldId="267"/>
            <ac:picMk id="7" creationId="{CCCF7627-8566-44B0-8A1C-DF0C31D0FFEB}"/>
          </ac:picMkLst>
        </pc:picChg>
        <pc:picChg chg="add del mod">
          <ac:chgData name="" userId="2ab62cc5c92b8695" providerId="LiveId" clId="{6463976C-9CC2-47FC-AF22-54B59B5EEA2F}" dt="2023-08-24T03:21:43.412" v="219" actId="478"/>
          <ac:picMkLst>
            <pc:docMk/>
            <pc:sldMk cId="945312552" sldId="267"/>
            <ac:picMk id="8" creationId="{CCC60BE0-5F8D-48B0-8850-53804962E0EA}"/>
          </ac:picMkLst>
        </pc:picChg>
      </pc:sldChg>
      <pc:sldChg chg="delSp modSp add">
        <pc:chgData name="" userId="2ab62cc5c92b8695" providerId="LiveId" clId="{6463976C-9CC2-47FC-AF22-54B59B5EEA2F}" dt="2023-08-24T03:16:50.609" v="113" actId="403"/>
        <pc:sldMkLst>
          <pc:docMk/>
          <pc:sldMk cId="514857860" sldId="268"/>
        </pc:sldMkLst>
        <pc:spChg chg="mod">
          <ac:chgData name="" userId="2ab62cc5c92b8695" providerId="LiveId" clId="{6463976C-9CC2-47FC-AF22-54B59B5EEA2F}" dt="2023-08-24T03:16:50.609" v="113" actId="403"/>
          <ac:spMkLst>
            <pc:docMk/>
            <pc:sldMk cId="514857860" sldId="268"/>
            <ac:spMk id="2" creationId="{6E76385D-3555-464C-8F34-08EE8D5FAD43}"/>
          </ac:spMkLst>
        </pc:spChg>
        <pc:spChg chg="del">
          <ac:chgData name="" userId="2ab62cc5c92b8695" providerId="LiveId" clId="{6463976C-9CC2-47FC-AF22-54B59B5EEA2F}" dt="2023-08-24T03:16:11.050" v="60" actId="478"/>
          <ac:spMkLst>
            <pc:docMk/>
            <pc:sldMk cId="514857860" sldId="268"/>
            <ac:spMk id="3" creationId="{3314876B-F560-44FB-A75B-0F9DB71F09A2}"/>
          </ac:spMkLst>
        </pc:spChg>
      </pc:sldChg>
      <pc:sldChg chg="addSp delSp modSp add ord">
        <pc:chgData name="" userId="2ab62cc5c92b8695" providerId="LiveId" clId="{6463976C-9CC2-47FC-AF22-54B59B5EEA2F}" dt="2023-08-24T03:23:21.960" v="248" actId="208"/>
        <pc:sldMkLst>
          <pc:docMk/>
          <pc:sldMk cId="2778022543" sldId="269"/>
        </pc:sldMkLst>
        <pc:spChg chg="del">
          <ac:chgData name="" userId="2ab62cc5c92b8695" providerId="LiveId" clId="{6463976C-9CC2-47FC-AF22-54B59B5EEA2F}" dt="2023-08-24T03:23:11.088" v="242" actId="478"/>
          <ac:spMkLst>
            <pc:docMk/>
            <pc:sldMk cId="2778022543" sldId="269"/>
            <ac:spMk id="2" creationId="{8ACECD40-55C9-4A35-9963-1E6CCA9ED5A3}"/>
          </ac:spMkLst>
        </pc:spChg>
        <pc:spChg chg="del">
          <ac:chgData name="" userId="2ab62cc5c92b8695" providerId="LiveId" clId="{6463976C-9CC2-47FC-AF22-54B59B5EEA2F}" dt="2023-08-24T03:23:11.088" v="242" actId="478"/>
          <ac:spMkLst>
            <pc:docMk/>
            <pc:sldMk cId="2778022543" sldId="269"/>
            <ac:spMk id="3" creationId="{7AD7A84D-ABFF-41A2-808B-B1B260F9301C}"/>
          </ac:spMkLst>
        </pc:spChg>
        <pc:picChg chg="add mod">
          <ac:chgData name="" userId="2ab62cc5c92b8695" providerId="LiveId" clId="{6463976C-9CC2-47FC-AF22-54B59B5EEA2F}" dt="2023-08-24T03:23:21.960" v="248" actId="208"/>
          <ac:picMkLst>
            <pc:docMk/>
            <pc:sldMk cId="2778022543" sldId="269"/>
            <ac:picMk id="4" creationId="{59C02564-8331-4789-B36B-3A9372745BD9}"/>
          </ac:picMkLst>
        </pc:picChg>
      </pc:sldChg>
      <pc:sldChg chg="addSp delSp modSp add del">
        <pc:chgData name="" userId="2ab62cc5c92b8695" providerId="LiveId" clId="{6463976C-9CC2-47FC-AF22-54B59B5EEA2F}" dt="2023-08-24T03:19:50.908" v="206" actId="2696"/>
        <pc:sldMkLst>
          <pc:docMk/>
          <pc:sldMk cId="3043859662" sldId="269"/>
        </pc:sldMkLst>
        <pc:spChg chg="del">
          <ac:chgData name="" userId="2ab62cc5c92b8695" providerId="LiveId" clId="{6463976C-9CC2-47FC-AF22-54B59B5EEA2F}" dt="2023-08-24T03:18:57.941" v="155" actId="478"/>
          <ac:spMkLst>
            <pc:docMk/>
            <pc:sldMk cId="3043859662" sldId="269"/>
            <ac:spMk id="2" creationId="{45C889A5-1BCD-4103-A98E-3C68FCD873DB}"/>
          </ac:spMkLst>
        </pc:spChg>
        <pc:spChg chg="del">
          <ac:chgData name="" userId="2ab62cc5c92b8695" providerId="LiveId" clId="{6463976C-9CC2-47FC-AF22-54B59B5EEA2F}" dt="2023-08-24T03:18:57.941" v="155" actId="478"/>
          <ac:spMkLst>
            <pc:docMk/>
            <pc:sldMk cId="3043859662" sldId="269"/>
            <ac:spMk id="3" creationId="{E12E5F20-2466-4DC8-9DC5-755873BE255F}"/>
          </ac:spMkLst>
        </pc:spChg>
        <pc:picChg chg="add mod">
          <ac:chgData name="" userId="2ab62cc5c92b8695" providerId="LiveId" clId="{6463976C-9CC2-47FC-AF22-54B59B5EEA2F}" dt="2023-08-24T03:19:01.112" v="162" actId="1076"/>
          <ac:picMkLst>
            <pc:docMk/>
            <pc:sldMk cId="3043859662" sldId="269"/>
            <ac:picMk id="4" creationId="{17629F77-A204-4EE3-9160-A08FF675001C}"/>
          </ac:picMkLst>
        </pc:picChg>
      </pc:sldChg>
      <pc:sldChg chg="delSp add">
        <pc:chgData name="" userId="2ab62cc5c92b8695" providerId="LiveId" clId="{6463976C-9CC2-47FC-AF22-54B59B5EEA2F}" dt="2023-08-24T03:23:27.434" v="250" actId="478"/>
        <pc:sldMkLst>
          <pc:docMk/>
          <pc:sldMk cId="3774833073" sldId="270"/>
        </pc:sldMkLst>
        <pc:spChg chg="del">
          <ac:chgData name="" userId="2ab62cc5c92b8695" providerId="LiveId" clId="{6463976C-9CC2-47FC-AF22-54B59B5EEA2F}" dt="2023-08-24T03:23:27.434" v="250" actId="478"/>
          <ac:spMkLst>
            <pc:docMk/>
            <pc:sldMk cId="3774833073" sldId="270"/>
            <ac:spMk id="2" creationId="{818653C9-6168-4746-8A01-77FD5FC1552F}"/>
          </ac:spMkLst>
        </pc:spChg>
        <pc:spChg chg="del">
          <ac:chgData name="" userId="2ab62cc5c92b8695" providerId="LiveId" clId="{6463976C-9CC2-47FC-AF22-54B59B5EEA2F}" dt="2023-08-24T03:23:27.434" v="250" actId="478"/>
          <ac:spMkLst>
            <pc:docMk/>
            <pc:sldMk cId="3774833073" sldId="270"/>
            <ac:spMk id="3" creationId="{AB98C1BB-C25C-4255-A600-11A5C9885709}"/>
          </ac:spMkLst>
        </pc:spChg>
      </pc:sldChg>
      <pc:sldChg chg="addSp delSp modSp add">
        <pc:chgData name="" userId="2ab62cc5c92b8695" providerId="LiveId" clId="{6463976C-9CC2-47FC-AF22-54B59B5EEA2F}" dt="2023-08-24T03:25:34.977" v="280" actId="1076"/>
        <pc:sldMkLst>
          <pc:docMk/>
          <pc:sldMk cId="891574396" sldId="271"/>
        </pc:sldMkLst>
        <pc:spChg chg="del">
          <ac:chgData name="" userId="2ab62cc5c92b8695" providerId="LiveId" clId="{6463976C-9CC2-47FC-AF22-54B59B5EEA2F}" dt="2023-08-24T03:24:14.012" v="255" actId="478"/>
          <ac:spMkLst>
            <pc:docMk/>
            <pc:sldMk cId="891574396" sldId="271"/>
            <ac:spMk id="2" creationId="{5EA304FF-2DF8-4649-B9FD-936CFEDC9A47}"/>
          </ac:spMkLst>
        </pc:spChg>
        <pc:spChg chg="del">
          <ac:chgData name="" userId="2ab62cc5c92b8695" providerId="LiveId" clId="{6463976C-9CC2-47FC-AF22-54B59B5EEA2F}" dt="2023-08-24T03:24:14.012" v="255" actId="478"/>
          <ac:spMkLst>
            <pc:docMk/>
            <pc:sldMk cId="891574396" sldId="271"/>
            <ac:spMk id="3" creationId="{CFB4D19B-A4D0-4AAE-A257-1FD89C6AAEB8}"/>
          </ac:spMkLst>
        </pc:spChg>
        <pc:picChg chg="add mod">
          <ac:chgData name="" userId="2ab62cc5c92b8695" providerId="LiveId" clId="{6463976C-9CC2-47FC-AF22-54B59B5EEA2F}" dt="2023-08-24T03:25:34.977" v="280" actId="1076"/>
          <ac:picMkLst>
            <pc:docMk/>
            <pc:sldMk cId="891574396" sldId="271"/>
            <ac:picMk id="4" creationId="{16057679-C37F-49CE-A610-3CAAB8D5DB39}"/>
          </ac:picMkLst>
        </pc:picChg>
        <pc:picChg chg="add mod">
          <ac:chgData name="" userId="2ab62cc5c92b8695" providerId="LiveId" clId="{6463976C-9CC2-47FC-AF22-54B59B5EEA2F}" dt="2023-08-24T03:24:52.200" v="271" actId="1076"/>
          <ac:picMkLst>
            <pc:docMk/>
            <pc:sldMk cId="891574396" sldId="271"/>
            <ac:picMk id="5" creationId="{2BE618BB-66D8-47BD-87D7-26EC7AF1C397}"/>
          </ac:picMkLst>
        </pc:picChg>
        <pc:picChg chg="add mod">
          <ac:chgData name="" userId="2ab62cc5c92b8695" providerId="LiveId" clId="{6463976C-9CC2-47FC-AF22-54B59B5EEA2F}" dt="2023-08-24T03:25:32.896" v="279" actId="1076"/>
          <ac:picMkLst>
            <pc:docMk/>
            <pc:sldMk cId="891574396" sldId="271"/>
            <ac:picMk id="6" creationId="{F314AC44-326F-40FE-AB6E-4C397B3150C0}"/>
          </ac:picMkLst>
        </pc:picChg>
      </pc:sldChg>
      <pc:sldChg chg="addSp delSp modSp add">
        <pc:chgData name="" userId="2ab62cc5c92b8695" providerId="LiveId" clId="{6463976C-9CC2-47FC-AF22-54B59B5EEA2F}" dt="2023-08-24T06:19:39.524" v="312" actId="1076"/>
        <pc:sldMkLst>
          <pc:docMk/>
          <pc:sldMk cId="3887109557" sldId="272"/>
        </pc:sldMkLst>
        <pc:spChg chg="del">
          <ac:chgData name="" userId="2ab62cc5c92b8695" providerId="LiveId" clId="{6463976C-9CC2-47FC-AF22-54B59B5EEA2F}" dt="2023-08-24T06:10:18.212" v="282" actId="478"/>
          <ac:spMkLst>
            <pc:docMk/>
            <pc:sldMk cId="3887109557" sldId="272"/>
            <ac:spMk id="2" creationId="{902D86AA-766A-4120-8FAA-9F49B776CD71}"/>
          </ac:spMkLst>
        </pc:spChg>
        <pc:spChg chg="del">
          <ac:chgData name="" userId="2ab62cc5c92b8695" providerId="LiveId" clId="{6463976C-9CC2-47FC-AF22-54B59B5EEA2F}" dt="2023-08-24T06:10:18.212" v="282" actId="478"/>
          <ac:spMkLst>
            <pc:docMk/>
            <pc:sldMk cId="3887109557" sldId="272"/>
            <ac:spMk id="3" creationId="{55E321EB-392D-45D8-8F82-6BB6A38457BA}"/>
          </ac:spMkLst>
        </pc:spChg>
        <pc:spChg chg="add del">
          <ac:chgData name="" userId="2ab62cc5c92b8695" providerId="LiveId" clId="{6463976C-9CC2-47FC-AF22-54B59B5EEA2F}" dt="2023-08-24T06:19:25.339" v="306" actId="478"/>
          <ac:spMkLst>
            <pc:docMk/>
            <pc:sldMk cId="3887109557" sldId="272"/>
            <ac:spMk id="5" creationId="{55ECC915-519C-41CD-829E-D64D10177611}"/>
          </ac:spMkLst>
        </pc:spChg>
        <pc:spChg chg="add mod">
          <ac:chgData name="" userId="2ab62cc5c92b8695" providerId="LiveId" clId="{6463976C-9CC2-47FC-AF22-54B59B5EEA2F}" dt="2023-08-24T06:19:33.435" v="310" actId="14100"/>
          <ac:spMkLst>
            <pc:docMk/>
            <pc:sldMk cId="3887109557" sldId="272"/>
            <ac:spMk id="6" creationId="{C1B5DCC7-A1F7-4F16-9E2F-4865D27E586C}"/>
          </ac:spMkLst>
        </pc:spChg>
        <pc:spChg chg="add mod">
          <ac:chgData name="" userId="2ab62cc5c92b8695" providerId="LiveId" clId="{6463976C-9CC2-47FC-AF22-54B59B5EEA2F}" dt="2023-08-24T06:19:39.524" v="312" actId="1076"/>
          <ac:spMkLst>
            <pc:docMk/>
            <pc:sldMk cId="3887109557" sldId="272"/>
            <ac:spMk id="7" creationId="{330B4EF3-2BDF-4BF9-A952-5845B7ABD502}"/>
          </ac:spMkLst>
        </pc:spChg>
        <pc:picChg chg="add">
          <ac:chgData name="" userId="2ab62cc5c92b8695" providerId="LiveId" clId="{6463976C-9CC2-47FC-AF22-54B59B5EEA2F}" dt="2023-08-24T06:10:28.870" v="283"/>
          <ac:picMkLst>
            <pc:docMk/>
            <pc:sldMk cId="3887109557" sldId="272"/>
            <ac:picMk id="4" creationId="{BE516168-36FE-42C9-BF9A-DA93FA4C12AC}"/>
          </ac:picMkLst>
        </pc:picChg>
      </pc:sldChg>
      <pc:sldChg chg="addSp delSp add">
        <pc:chgData name="" userId="2ab62cc5c92b8695" providerId="LiveId" clId="{6463976C-9CC2-47FC-AF22-54B59B5EEA2F}" dt="2023-08-24T06:17:28.982" v="293" actId="478"/>
        <pc:sldMkLst>
          <pc:docMk/>
          <pc:sldMk cId="2267067484" sldId="273"/>
        </pc:sldMkLst>
        <pc:spChg chg="del">
          <ac:chgData name="" userId="2ab62cc5c92b8695" providerId="LiveId" clId="{6463976C-9CC2-47FC-AF22-54B59B5EEA2F}" dt="2023-08-24T06:11:41.308" v="285" actId="478"/>
          <ac:spMkLst>
            <pc:docMk/>
            <pc:sldMk cId="2267067484" sldId="273"/>
            <ac:spMk id="2" creationId="{F780E4D2-021E-4AC7-89E8-2DBA49A7F5FD}"/>
          </ac:spMkLst>
        </pc:spChg>
        <pc:spChg chg="del">
          <ac:chgData name="" userId="2ab62cc5c92b8695" providerId="LiveId" clId="{6463976C-9CC2-47FC-AF22-54B59B5EEA2F}" dt="2023-08-24T06:11:41.308" v="285" actId="478"/>
          <ac:spMkLst>
            <pc:docMk/>
            <pc:sldMk cId="2267067484" sldId="273"/>
            <ac:spMk id="3" creationId="{56B6E46A-BB6E-42F9-AE3A-2C2B815F1722}"/>
          </ac:spMkLst>
        </pc:spChg>
        <pc:picChg chg="add del">
          <ac:chgData name="" userId="2ab62cc5c92b8695" providerId="LiveId" clId="{6463976C-9CC2-47FC-AF22-54B59B5EEA2F}" dt="2023-08-24T06:17:28.982" v="293" actId="478"/>
          <ac:picMkLst>
            <pc:docMk/>
            <pc:sldMk cId="2267067484" sldId="273"/>
            <ac:picMk id="4" creationId="{A0B9B822-35A0-44AA-A1B8-99B1EEEC8915}"/>
          </ac:picMkLst>
        </pc:picChg>
      </pc:sldChg>
      <pc:sldChg chg="addSp delSp modSp add ord">
        <pc:chgData name="" userId="2ab62cc5c92b8695" providerId="LiveId" clId="{6463976C-9CC2-47FC-AF22-54B59B5EEA2F}" dt="2023-08-24T06:19:22.801" v="305" actId="208"/>
        <pc:sldMkLst>
          <pc:docMk/>
          <pc:sldMk cId="1379822953" sldId="274"/>
        </pc:sldMkLst>
        <pc:spChg chg="del">
          <ac:chgData name="" userId="2ab62cc5c92b8695" providerId="LiveId" clId="{6463976C-9CC2-47FC-AF22-54B59B5EEA2F}" dt="2023-08-24T06:12:50.871" v="288" actId="478"/>
          <ac:spMkLst>
            <pc:docMk/>
            <pc:sldMk cId="1379822953" sldId="274"/>
            <ac:spMk id="2" creationId="{736AAAA9-FE40-41C6-A851-6880D703D8D4}"/>
          </ac:spMkLst>
        </pc:spChg>
        <pc:spChg chg="del">
          <ac:chgData name="" userId="2ab62cc5c92b8695" providerId="LiveId" clId="{6463976C-9CC2-47FC-AF22-54B59B5EEA2F}" dt="2023-08-24T06:12:50.871" v="288" actId="478"/>
          <ac:spMkLst>
            <pc:docMk/>
            <pc:sldMk cId="1379822953" sldId="274"/>
            <ac:spMk id="3" creationId="{AA3904DD-8565-439D-93FA-CBC6304281A8}"/>
          </ac:spMkLst>
        </pc:spChg>
        <pc:spChg chg="add mod">
          <ac:chgData name="" userId="2ab62cc5c92b8695" providerId="LiveId" clId="{6463976C-9CC2-47FC-AF22-54B59B5EEA2F}" dt="2023-08-24T06:19:22.801" v="305" actId="208"/>
          <ac:spMkLst>
            <pc:docMk/>
            <pc:sldMk cId="1379822953" sldId="274"/>
            <ac:spMk id="5" creationId="{70641DF5-2A1D-4083-A1CA-25CC2503C1BC}"/>
          </ac:spMkLst>
        </pc:spChg>
        <pc:spChg chg="add mod">
          <ac:chgData name="" userId="2ab62cc5c92b8695" providerId="LiveId" clId="{6463976C-9CC2-47FC-AF22-54B59B5EEA2F}" dt="2023-08-24T06:19:22.801" v="305" actId="208"/>
          <ac:spMkLst>
            <pc:docMk/>
            <pc:sldMk cId="1379822953" sldId="274"/>
            <ac:spMk id="6" creationId="{E67BFC58-B47F-485B-A971-FBC2F43A3DE7}"/>
          </ac:spMkLst>
        </pc:spChg>
        <pc:picChg chg="add">
          <ac:chgData name="" userId="2ab62cc5c92b8695" providerId="LiveId" clId="{6463976C-9CC2-47FC-AF22-54B59B5EEA2F}" dt="2023-08-24T06:12:51.061" v="289"/>
          <ac:picMkLst>
            <pc:docMk/>
            <pc:sldMk cId="1379822953" sldId="274"/>
            <ac:picMk id="4" creationId="{FFD33300-A4A7-4AE0-9D60-FAC0D63A8516}"/>
          </ac:picMkLst>
        </pc:picChg>
      </pc:sldChg>
      <pc:sldChg chg="addSp delSp modSp add ord">
        <pc:chgData name="" userId="2ab62cc5c92b8695" providerId="LiveId" clId="{6463976C-9CC2-47FC-AF22-54B59B5EEA2F}" dt="2023-08-24T06:20:55.166" v="318" actId="14100"/>
        <pc:sldMkLst>
          <pc:docMk/>
          <pc:sldMk cId="1344587545" sldId="275"/>
        </pc:sldMkLst>
        <pc:spChg chg="del">
          <ac:chgData name="" userId="2ab62cc5c92b8695" providerId="LiveId" clId="{6463976C-9CC2-47FC-AF22-54B59B5EEA2F}" dt="2023-08-24T06:14:26.109" v="291" actId="478"/>
          <ac:spMkLst>
            <pc:docMk/>
            <pc:sldMk cId="1344587545" sldId="275"/>
            <ac:spMk id="2" creationId="{428C26EE-806D-496D-AD97-91B2DE229674}"/>
          </ac:spMkLst>
        </pc:spChg>
        <pc:spChg chg="del">
          <ac:chgData name="" userId="2ab62cc5c92b8695" providerId="LiveId" clId="{6463976C-9CC2-47FC-AF22-54B59B5EEA2F}" dt="2023-08-24T06:14:26.109" v="291" actId="478"/>
          <ac:spMkLst>
            <pc:docMk/>
            <pc:sldMk cId="1344587545" sldId="275"/>
            <ac:spMk id="3" creationId="{8E92C165-53FC-41C5-ADE0-DE42A7A45BA8}"/>
          </ac:spMkLst>
        </pc:spChg>
        <pc:spChg chg="add mod">
          <ac:chgData name="" userId="2ab62cc5c92b8695" providerId="LiveId" clId="{6463976C-9CC2-47FC-AF22-54B59B5EEA2F}" dt="2023-08-24T06:19:48.195" v="315" actId="14100"/>
          <ac:spMkLst>
            <pc:docMk/>
            <pc:sldMk cId="1344587545" sldId="275"/>
            <ac:spMk id="5" creationId="{6CC6E278-9D2C-49D0-A352-963F4F33D4E9}"/>
          </ac:spMkLst>
        </pc:spChg>
        <pc:spChg chg="add mod">
          <ac:chgData name="" userId="2ab62cc5c92b8695" providerId="LiveId" clId="{6463976C-9CC2-47FC-AF22-54B59B5EEA2F}" dt="2023-08-24T06:20:55.166" v="318" actId="14100"/>
          <ac:spMkLst>
            <pc:docMk/>
            <pc:sldMk cId="1344587545" sldId="275"/>
            <ac:spMk id="6" creationId="{B3E5D39C-65D1-42AD-972E-500490E3D70E}"/>
          </ac:spMkLst>
        </pc:spChg>
        <pc:picChg chg="add">
          <ac:chgData name="" userId="2ab62cc5c92b8695" providerId="LiveId" clId="{6463976C-9CC2-47FC-AF22-54B59B5EEA2F}" dt="2023-08-24T06:14:26.305" v="292"/>
          <ac:picMkLst>
            <pc:docMk/>
            <pc:sldMk cId="1344587545" sldId="275"/>
            <ac:picMk id="4" creationId="{60BA1748-B763-4F03-84CD-7A1540EDE8F1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1A3A66-328D-4FE9-B65B-EC4B51C5C72A}" type="datetimeFigureOut">
              <a:rPr lang="ko-KR" altLang="en-US" smtClean="0"/>
              <a:t>2023-08-24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5D23ED-8E0A-4BA2-9486-0E266F500F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37976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5D23ED-8E0A-4BA2-9486-0E266F500F9A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64958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9F5544-95DC-431C-8624-0002FCA433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AC98D3A-5260-4CE6-8247-DB6AD13BF4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F3FF1F-AB18-4F0D-8AC3-AB15BE1A5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58B74-5AE1-4869-9B67-AE19987A8C1B}" type="datetimeFigureOut">
              <a:rPr lang="ko-KR" altLang="en-US" smtClean="0"/>
              <a:t>2023-08-24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F4EF65-FF80-45ED-9AD6-D51676C1E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FB44FA-E1C3-46BF-8AFE-9D3AEB3B2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3C8E4-9EF4-4D24-A1BC-3D06D20D0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0414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8ABC4A-51FD-4732-9AE4-76426F36D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2A84D9F-1974-4CF9-93B9-5D746A13AF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90B48F-BFAD-4FB7-AC65-37A71E8C8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58B74-5AE1-4869-9B67-AE19987A8C1B}" type="datetimeFigureOut">
              <a:rPr lang="ko-KR" altLang="en-US" smtClean="0"/>
              <a:t>2023-08-24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3FE5AF-0085-422D-BE9F-3DABE30B3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B7280D-2A52-4E52-84BC-030419207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3C8E4-9EF4-4D24-A1BC-3D06D20D0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4105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CAB2783-6839-40AE-B81C-6D5B59C176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4A8AB1A-DF5E-438C-8EF8-0BED5C7D9D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CF8309-7E6F-4F68-A2FB-5EE16F59F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58B74-5AE1-4869-9B67-AE19987A8C1B}" type="datetimeFigureOut">
              <a:rPr lang="ko-KR" altLang="en-US" smtClean="0"/>
              <a:t>2023-08-24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4C4C6F-3487-4744-9854-3EB8ABAE5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8B011D-CA6E-4AA4-95AC-BD4332F7F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3C8E4-9EF4-4D24-A1BC-3D06D20D0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1366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F3FB13-6E67-423F-A0A5-DCE6AC8F7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7153C1-F0C4-406B-A22C-34118E7BB6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401C61-559B-495C-B4EC-DF11D13CC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58B74-5AE1-4869-9B67-AE19987A8C1B}" type="datetimeFigureOut">
              <a:rPr lang="ko-KR" altLang="en-US" smtClean="0"/>
              <a:t>2023-08-24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2E4BF1-B8C3-401D-A01E-BA382BF23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8AF161-B65F-452A-AB3D-BD8AB0948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3C8E4-9EF4-4D24-A1BC-3D06D20D0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0646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68F3F9-AC46-4097-91F9-E3278274F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5B91FC1-2ADE-4819-9C9C-65229A749B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F641CB-FFCD-4AD1-A8E4-5E5905AF6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58B74-5AE1-4869-9B67-AE19987A8C1B}" type="datetimeFigureOut">
              <a:rPr lang="ko-KR" altLang="en-US" smtClean="0"/>
              <a:t>2023-08-24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4BECC9-1AEE-42B8-9FC1-A30DBCB77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CF6031-193D-4A3F-A599-BC58439A5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3C8E4-9EF4-4D24-A1BC-3D06D20D0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185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5E38FC-B314-4C28-9FDA-E5145517F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B57F0F-23F3-4796-812A-A83C78DE9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36D919D-62C0-4B18-AAFB-335BF430F2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589B04D-9DF9-49A0-92B7-8302DBF96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58B74-5AE1-4869-9B67-AE19987A8C1B}" type="datetimeFigureOut">
              <a:rPr lang="ko-KR" altLang="en-US" smtClean="0"/>
              <a:t>2023-08-24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0D2AC40-F229-41D9-A8E0-8F70A03AC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C76E4BB-5D37-402F-A695-11495D816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3C8E4-9EF4-4D24-A1BC-3D06D20D0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186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B59ABD-2EB8-4BC5-957B-D3D19EED6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8986EF-57E2-47E7-ABB4-B167CF1D4A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1164163-E1CD-4D47-8114-1B2F748173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DF479C2-6E18-4415-A24F-8C4C2EEDDC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107CC71-CBAD-40D3-9E1A-2D6F583C70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457C53A-58C4-4B85-B15D-42F5234E9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58B74-5AE1-4869-9B67-AE19987A8C1B}" type="datetimeFigureOut">
              <a:rPr lang="ko-KR" altLang="en-US" smtClean="0"/>
              <a:t>2023-08-24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FF30AF9-3CFC-49B6-AF83-F31C00836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43B126B-0187-4786-B525-FF58A17CA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3C8E4-9EF4-4D24-A1BC-3D06D20D0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3740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649ACA-EB1F-485F-B44C-B36E95E5D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26C3B57-A33E-4486-8A31-F3E4FB051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58B74-5AE1-4869-9B67-AE19987A8C1B}" type="datetimeFigureOut">
              <a:rPr lang="ko-KR" altLang="en-US" smtClean="0"/>
              <a:t>2023-08-24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1CEEABF-E1F8-49AE-91FC-6D35BBDAF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E5D05AF-67C5-4F12-8E49-5D6745D32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3C8E4-9EF4-4D24-A1BC-3D06D20D0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9747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D60FCC8-4CE5-480F-A549-C214DF888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58B74-5AE1-4869-9B67-AE19987A8C1B}" type="datetimeFigureOut">
              <a:rPr lang="ko-KR" altLang="en-US" smtClean="0"/>
              <a:t>2023-08-24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9490984-1FFB-43AE-8101-E1B0C2645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0936C6B-BFB6-43CF-AFD3-72BEA767E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3C8E4-9EF4-4D24-A1BC-3D06D20D0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8487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4AD0C0-0C0D-4EC1-9A3B-878BC4CB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823325-BC78-47D2-B475-ACEA049F74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5108D04-2F91-496E-A229-12A4F9B0D1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531EB56-B422-40DB-8ED5-7F14CF854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58B74-5AE1-4869-9B67-AE19987A8C1B}" type="datetimeFigureOut">
              <a:rPr lang="ko-KR" altLang="en-US" smtClean="0"/>
              <a:t>2023-08-24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D7015AC-6882-45E9-A33D-9BD816347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EF3DE3A-8974-4367-9E26-F98B39BEE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3C8E4-9EF4-4D24-A1BC-3D06D20D0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9666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9BDBFA-024C-4BC7-8993-FB3ACAD86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843B39D-5BD7-46CD-ACAA-3590FDC2F2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4B0C22F-B464-4467-AFFD-63D99A7681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266A8FE-3AF4-4002-B2FE-36BA80795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58B74-5AE1-4869-9B67-AE19987A8C1B}" type="datetimeFigureOut">
              <a:rPr lang="ko-KR" altLang="en-US" smtClean="0"/>
              <a:t>2023-08-24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50C3A0C-B9A0-4CB7-AB63-D459ED8D5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EFC8DE8-66D9-4908-BAD9-86CE041B7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3C8E4-9EF4-4D24-A1BC-3D06D20D0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6600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B82E12F-93B7-4FAF-9030-FAFABF8C6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0674809-C484-42EC-A9EA-A530F287B1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C9A47A-30E4-44A6-AA31-330EA32065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F58B74-5AE1-4869-9B67-AE19987A8C1B}" type="datetimeFigureOut">
              <a:rPr lang="ko-KR" altLang="en-US" smtClean="0"/>
              <a:t>2023-08-24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3EB84A-4AED-4EC6-AFCE-8E2241F04F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E29127-460C-4613-83F6-F53B3BC818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13C8E4-9EF4-4D24-A1BC-3D06D20D0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7465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3127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57249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76385D-3555-464C-8F34-08EE8D5FA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420" y="1295186"/>
            <a:ext cx="11567160" cy="4267628"/>
          </a:xfrm>
        </p:spPr>
        <p:txBody>
          <a:bodyPr>
            <a:normAutofit/>
          </a:bodyPr>
          <a:lstStyle/>
          <a:p>
            <a:pPr algn="ctr"/>
            <a:r>
              <a:rPr lang="en-US" altLang="ko-KR" sz="23900" b="1" dirty="0"/>
              <a:t>Final</a:t>
            </a:r>
            <a:endParaRPr lang="ko-KR" altLang="en-US" sz="23900" b="1" dirty="0"/>
          </a:p>
        </p:txBody>
      </p:sp>
    </p:spTree>
    <p:extLst>
      <p:ext uri="{BB962C8B-B14F-4D97-AF65-F5344CB8AC3E}">
        <p14:creationId xmlns:p14="http://schemas.microsoft.com/office/powerpoint/2010/main" val="514857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39FB0A65-5888-4001-BF8C-49BA368004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0511" y="410446"/>
            <a:ext cx="5407192" cy="273585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B6D0C09-F2FA-4E61-A514-0287631F09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446" y="410446"/>
            <a:ext cx="5496495" cy="295436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07157F0-2A07-49D3-8F33-939710C3CF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446" y="3676160"/>
            <a:ext cx="6178404" cy="293489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076525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16057679-C37F-49CE-A610-3CAAB8D5DB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326" y="3429000"/>
            <a:ext cx="5334064" cy="27788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BE618BB-66D8-47BD-87D7-26EC7AF1C3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326" y="396817"/>
            <a:ext cx="5346968" cy="234440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314AC44-326F-40FE-AB6E-4C397B3150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6336" y="396817"/>
            <a:ext cx="5708338" cy="22215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915743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BCCFF2D-5843-4A46-8BD8-1A4CD0F537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7787" y="456963"/>
            <a:ext cx="6161610" cy="247715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ED20F1E-3835-4EBC-B909-638DAD049F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754" y="3429000"/>
            <a:ext cx="5897280" cy="298299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CCF7627-8566-44B0-8A1C-DF0C31D0FF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754" y="456963"/>
            <a:ext cx="5321159" cy="280898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453125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9C02564-8331-4789-B36B-3A9372745B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378" y="1420666"/>
            <a:ext cx="10295245" cy="401666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780225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48330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E516168-36FE-42C9-BF9A-DA93FA4C12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1500"/>
            <a:ext cx="12192000" cy="5715000"/>
          </a:xfrm>
          <a:prstGeom prst="rect">
            <a:avLst/>
          </a:prstGeom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C1B5DCC7-A1F7-4F16-9E2F-4865D27E586C}"/>
              </a:ext>
            </a:extLst>
          </p:cNvPr>
          <p:cNvSpPr/>
          <p:nvPr/>
        </p:nvSpPr>
        <p:spPr>
          <a:xfrm>
            <a:off x="135614" y="1732501"/>
            <a:ext cx="5232400" cy="481407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330B4EF3-2BDF-4BF9-A952-5845B7ABD502}"/>
              </a:ext>
            </a:extLst>
          </p:cNvPr>
          <p:cNvSpPr/>
          <p:nvPr/>
        </p:nvSpPr>
        <p:spPr>
          <a:xfrm>
            <a:off x="6959600" y="1732501"/>
            <a:ext cx="5232400" cy="481407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71095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FD33300-A4A7-4AE0-9D60-FAC0D63A85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59082"/>
            <a:ext cx="12192000" cy="5539835"/>
          </a:xfrm>
          <a:prstGeom prst="rect">
            <a:avLst/>
          </a:prstGeom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70641DF5-2A1D-4083-A1CA-25CC2503C1BC}"/>
              </a:ext>
            </a:extLst>
          </p:cNvPr>
          <p:cNvSpPr/>
          <p:nvPr/>
        </p:nvSpPr>
        <p:spPr>
          <a:xfrm>
            <a:off x="294640" y="4104640"/>
            <a:ext cx="5232400" cy="209427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E67BFC58-B47F-485B-A971-FBC2F43A3DE7}"/>
              </a:ext>
            </a:extLst>
          </p:cNvPr>
          <p:cNvSpPr/>
          <p:nvPr/>
        </p:nvSpPr>
        <p:spPr>
          <a:xfrm>
            <a:off x="6959600" y="3891281"/>
            <a:ext cx="5232400" cy="230763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98229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0BA1748-B763-4F03-84CD-7A1540EDE8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54902"/>
            <a:ext cx="12192000" cy="4348196"/>
          </a:xfrm>
          <a:prstGeom prst="rect">
            <a:avLst/>
          </a:prstGeom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6CC6E278-9D2C-49D0-A352-963F4F33D4E9}"/>
              </a:ext>
            </a:extLst>
          </p:cNvPr>
          <p:cNvSpPr/>
          <p:nvPr/>
        </p:nvSpPr>
        <p:spPr>
          <a:xfrm>
            <a:off x="6959600" y="2198378"/>
            <a:ext cx="5232400" cy="340472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B3E5D39C-65D1-42AD-972E-500490E3D70E}"/>
              </a:ext>
            </a:extLst>
          </p:cNvPr>
          <p:cNvSpPr/>
          <p:nvPr/>
        </p:nvSpPr>
        <p:spPr>
          <a:xfrm>
            <a:off x="181113" y="2198378"/>
            <a:ext cx="5232400" cy="187003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4587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47B4D81-0409-4F51-B7C5-8882CB81E7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320" y="704613"/>
            <a:ext cx="11375360" cy="5448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5589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7067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55549A9-38EF-404E-8CDB-7FD69BB4F6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3684" y="70620"/>
            <a:ext cx="9684631" cy="6716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64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B714208-81DE-461A-AF98-CC314A8632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602" y="1667790"/>
            <a:ext cx="11590796" cy="3522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40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55539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32B62D5-A565-4219-A732-8D31417F8C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276" y="1056689"/>
            <a:ext cx="11333446" cy="4744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54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8876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57670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19736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2</Words>
  <Application>Microsoft Office PowerPoint</Application>
  <PresentationFormat>와이드스크린</PresentationFormat>
  <Paragraphs>2</Paragraphs>
  <Slides>20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3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Final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</cp:revision>
  <dcterms:created xsi:type="dcterms:W3CDTF">2023-08-24T02:43:51Z</dcterms:created>
  <dcterms:modified xsi:type="dcterms:W3CDTF">2023-08-24T06:31:18Z</dcterms:modified>
</cp:coreProperties>
</file>