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E3149-0031-439F-8349-2DB053910F29}" v="6" dt="2023-09-06T06:10:13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1AEE3149-0031-439F-8349-2DB053910F29}"/>
    <pc:docChg chg="custSel modSld">
      <pc:chgData name="Song JuYoung" userId="2ab62cc5c92b8695" providerId="LiveId" clId="{1AEE3149-0031-439F-8349-2DB053910F29}" dt="2023-09-06T06:11:33.487" v="91" actId="1076"/>
      <pc:docMkLst>
        <pc:docMk/>
      </pc:docMkLst>
      <pc:sldChg chg="addSp modSp mod">
        <pc:chgData name="Song JuYoung" userId="2ab62cc5c92b8695" providerId="LiveId" clId="{1AEE3149-0031-439F-8349-2DB053910F29}" dt="2023-09-06T03:38:17.898" v="36" actId="1076"/>
        <pc:sldMkLst>
          <pc:docMk/>
          <pc:sldMk cId="3041066097" sldId="256"/>
        </pc:sldMkLst>
        <pc:picChg chg="mod">
          <ac:chgData name="Song JuYoung" userId="2ab62cc5c92b8695" providerId="LiveId" clId="{1AEE3149-0031-439F-8349-2DB053910F29}" dt="2023-09-06T03:38:05.335" v="30" actId="1076"/>
          <ac:picMkLst>
            <pc:docMk/>
            <pc:sldMk cId="3041066097" sldId="256"/>
            <ac:picMk id="5" creationId="{22B9EB05-C648-DE3E-2D1C-C2BF5CD95A9C}"/>
          </ac:picMkLst>
        </pc:picChg>
        <pc:picChg chg="mod">
          <ac:chgData name="Song JuYoung" userId="2ab62cc5c92b8695" providerId="LiveId" clId="{1AEE3149-0031-439F-8349-2DB053910F29}" dt="2023-09-06T03:38:05.335" v="30" actId="1076"/>
          <ac:picMkLst>
            <pc:docMk/>
            <pc:sldMk cId="3041066097" sldId="256"/>
            <ac:picMk id="7" creationId="{104286A2-18BA-35CE-406F-6308ACF28BB4}"/>
          </ac:picMkLst>
        </pc:picChg>
        <pc:picChg chg="mod">
          <ac:chgData name="Song JuYoung" userId="2ab62cc5c92b8695" providerId="LiveId" clId="{1AEE3149-0031-439F-8349-2DB053910F29}" dt="2023-09-06T03:38:05.335" v="30" actId="1076"/>
          <ac:picMkLst>
            <pc:docMk/>
            <pc:sldMk cId="3041066097" sldId="256"/>
            <ac:picMk id="9" creationId="{7399E226-4BE2-E09F-BA20-8AF57D0E0819}"/>
          </ac:picMkLst>
        </pc:picChg>
        <pc:picChg chg="add mod">
          <ac:chgData name="Song JuYoung" userId="2ab62cc5c92b8695" providerId="LiveId" clId="{1AEE3149-0031-439F-8349-2DB053910F29}" dt="2023-09-06T03:37:34.885" v="6" actId="1076"/>
          <ac:picMkLst>
            <pc:docMk/>
            <pc:sldMk cId="3041066097" sldId="256"/>
            <ac:picMk id="10" creationId="{313DD64C-E396-7FDE-CE56-5FA9611A9CC8}"/>
          </ac:picMkLst>
        </pc:picChg>
        <pc:picChg chg="add mod">
          <ac:chgData name="Song JuYoung" userId="2ab62cc5c92b8695" providerId="LiveId" clId="{1AEE3149-0031-439F-8349-2DB053910F29}" dt="2023-09-06T03:38:15.259" v="34" actId="1076"/>
          <ac:picMkLst>
            <pc:docMk/>
            <pc:sldMk cId="3041066097" sldId="256"/>
            <ac:picMk id="11" creationId="{B97E6EF1-E590-6329-42D4-9D148FB5A755}"/>
          </ac:picMkLst>
        </pc:picChg>
        <pc:picChg chg="add mod">
          <ac:chgData name="Song JuYoung" userId="2ab62cc5c92b8695" providerId="LiveId" clId="{1AEE3149-0031-439F-8349-2DB053910F29}" dt="2023-09-06T03:38:16.479" v="35" actId="1076"/>
          <ac:picMkLst>
            <pc:docMk/>
            <pc:sldMk cId="3041066097" sldId="256"/>
            <ac:picMk id="12" creationId="{B45934DC-0FEF-CFA3-A03B-ABCD08849A73}"/>
          </ac:picMkLst>
        </pc:picChg>
        <pc:picChg chg="add mod">
          <ac:chgData name="Song JuYoung" userId="2ab62cc5c92b8695" providerId="LiveId" clId="{1AEE3149-0031-439F-8349-2DB053910F29}" dt="2023-09-06T03:38:17.898" v="36" actId="1076"/>
          <ac:picMkLst>
            <pc:docMk/>
            <pc:sldMk cId="3041066097" sldId="256"/>
            <ac:picMk id="13" creationId="{CD650970-6A1B-8209-D7D9-4353FD30D9A0}"/>
          </ac:picMkLst>
        </pc:picChg>
      </pc:sldChg>
      <pc:sldChg chg="addSp delSp modSp mod">
        <pc:chgData name="Song JuYoung" userId="2ab62cc5c92b8695" providerId="LiveId" clId="{1AEE3149-0031-439F-8349-2DB053910F29}" dt="2023-09-06T06:11:12.031" v="88" actId="1076"/>
        <pc:sldMkLst>
          <pc:docMk/>
          <pc:sldMk cId="3494023448" sldId="257"/>
        </pc:sldMkLst>
        <pc:picChg chg="del">
          <ac:chgData name="Song JuYoung" userId="2ab62cc5c92b8695" providerId="LiveId" clId="{1AEE3149-0031-439F-8349-2DB053910F29}" dt="2023-09-06T03:37:36.868" v="7" actId="21"/>
          <ac:picMkLst>
            <pc:docMk/>
            <pc:sldMk cId="3494023448" sldId="257"/>
            <ac:picMk id="5" creationId="{09C8AE68-0E36-54B8-D0B3-9E9B158920A1}"/>
          </ac:picMkLst>
        </pc:picChg>
        <pc:picChg chg="del">
          <ac:chgData name="Song JuYoung" userId="2ab62cc5c92b8695" providerId="LiveId" clId="{1AEE3149-0031-439F-8349-2DB053910F29}" dt="2023-09-06T03:37:36.868" v="7" actId="21"/>
          <ac:picMkLst>
            <pc:docMk/>
            <pc:sldMk cId="3494023448" sldId="257"/>
            <ac:picMk id="7" creationId="{14EF3931-2E4B-F70D-1038-6819175B3287}"/>
          </ac:picMkLst>
        </pc:picChg>
        <pc:picChg chg="del">
          <ac:chgData name="Song JuYoung" userId="2ab62cc5c92b8695" providerId="LiveId" clId="{1AEE3149-0031-439F-8349-2DB053910F29}" dt="2023-09-06T03:37:36.868" v="7" actId="21"/>
          <ac:picMkLst>
            <pc:docMk/>
            <pc:sldMk cId="3494023448" sldId="257"/>
            <ac:picMk id="9" creationId="{252A8030-189A-9506-63DC-A3F09BEF7CAF}"/>
          </ac:picMkLst>
        </pc:picChg>
        <pc:picChg chg="add mod modCrop">
          <ac:chgData name="Song JuYoung" userId="2ab62cc5c92b8695" providerId="LiveId" clId="{1AEE3149-0031-439F-8349-2DB053910F29}" dt="2023-09-06T06:10:22.623" v="81" actId="1076"/>
          <ac:picMkLst>
            <pc:docMk/>
            <pc:sldMk cId="3494023448" sldId="257"/>
            <ac:picMk id="11" creationId="{A8E9323E-9355-FB79-026E-D675F46728CF}"/>
          </ac:picMkLst>
        </pc:picChg>
        <pc:picChg chg="add del mod">
          <ac:chgData name="Song JuYoung" userId="2ab62cc5c92b8695" providerId="LiveId" clId="{1AEE3149-0031-439F-8349-2DB053910F29}" dt="2023-09-06T06:10:12.660" v="69" actId="21"/>
          <ac:picMkLst>
            <pc:docMk/>
            <pc:sldMk cId="3494023448" sldId="257"/>
            <ac:picMk id="13" creationId="{B5A8A945-C4E3-06FA-DB53-D38C20D18914}"/>
          </ac:picMkLst>
        </pc:picChg>
        <pc:picChg chg="add mod modCrop">
          <ac:chgData name="Song JuYoung" userId="2ab62cc5c92b8695" providerId="LiveId" clId="{1AEE3149-0031-439F-8349-2DB053910F29}" dt="2023-09-06T06:11:12.031" v="88" actId="1076"/>
          <ac:picMkLst>
            <pc:docMk/>
            <pc:sldMk cId="3494023448" sldId="257"/>
            <ac:picMk id="14" creationId="{DE8E8CA6-A2C4-7B23-2468-98CD95C65132}"/>
          </ac:picMkLst>
        </pc:picChg>
      </pc:sldChg>
      <pc:sldChg chg="addSp delSp modSp mod">
        <pc:chgData name="Song JuYoung" userId="2ab62cc5c92b8695" providerId="LiveId" clId="{1AEE3149-0031-439F-8349-2DB053910F29}" dt="2023-09-06T06:11:33.487" v="91" actId="1076"/>
        <pc:sldMkLst>
          <pc:docMk/>
          <pc:sldMk cId="699931033" sldId="258"/>
        </pc:sldMkLst>
        <pc:picChg chg="del">
          <ac:chgData name="Song JuYoung" userId="2ab62cc5c92b8695" providerId="LiveId" clId="{1AEE3149-0031-439F-8349-2DB053910F29}" dt="2023-09-06T03:37:31.234" v="1" actId="21"/>
          <ac:picMkLst>
            <pc:docMk/>
            <pc:sldMk cId="699931033" sldId="258"/>
            <ac:picMk id="5" creationId="{8289DA41-9198-EC81-5934-2189C1176EFA}"/>
          </ac:picMkLst>
        </pc:picChg>
        <pc:picChg chg="add mod">
          <ac:chgData name="Song JuYoung" userId="2ab62cc5c92b8695" providerId="LiveId" clId="{1AEE3149-0031-439F-8349-2DB053910F29}" dt="2023-09-06T06:11:33.487" v="91" actId="1076"/>
          <ac:picMkLst>
            <pc:docMk/>
            <pc:sldMk cId="699931033" sldId="258"/>
            <ac:picMk id="6" creationId="{A3648307-695E-0033-0B67-4B73F12B05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5019-2F8B-4FFC-9194-23322AD2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E1065-22DE-0386-957D-3DCB88CA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8A55-780F-810E-967C-A07D981A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F05EC-EEFA-D284-B8A3-E79E932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3F1A1-7717-478C-4288-712516BA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3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090D-564F-4C2C-A53E-92A3861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E1904-1280-79FC-D5DA-0AFDC9B2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65BFA-2BD6-372C-6E20-50999DC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E01CD-49D0-7E2C-0944-BEFE8EFB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30EDE-41EF-49C0-5202-E67D1260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1A124-1A33-0A94-0BAC-CECCF127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8B96F-2678-4D28-57ED-DF40E6E46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57A6D-6ED1-219C-60C4-5C909137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2BDCB-7B90-EBA0-F568-C725459F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5D001-E6BE-D602-8A63-4D84AED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B0524-A62C-8BA9-44E3-4D1AF669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ADCB4-14A3-6EC1-71B9-3FDEABBB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990EF-0DBC-29F0-1B0A-E412AFF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229A3-5C0D-D24D-E042-5D25D61D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56CBA-559D-186C-E545-7006ECD6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FFB9C-1C73-718E-F172-C3ACBBF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55FFF-CBC6-145E-423B-AABB135F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9DDEB-8899-1460-6896-A6E653FD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E2CF1-DA63-3D37-9E53-B4578211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58C90-9AFF-158B-736A-7A8FFF1F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3B5DA-65ED-AD4E-D8DB-BF555649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2D350-6A0B-E2EF-98AF-4694A2A41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0DC5B-D370-47C6-394C-B2B25C5A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31F16-BEDE-EF0B-6449-AEF833DC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89D3B-F34B-D795-B7D7-EDD0B516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047F3-67B3-74C9-22AD-19380425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69520-3B78-96E9-F8A4-4D0A39AC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6BFE9-B706-FAB8-C345-A7C357D9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F3559-1119-BC2F-7A11-AB9625AD5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73F6E-A0BC-DE38-219B-2A68C6333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6C440-7BF4-7F97-890B-2AFB1DE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17F8E9-1936-650F-EA53-AB2E314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45AA64-A316-3D36-DE3B-2CDB2BF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E51C55-A1D2-BA06-D59D-E4C5CA28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EDA4-1928-2711-D131-2C8ECA95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7E7AA-AFD5-F8D1-87E7-CD61EDA8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B64E8-5EBC-CE83-CEA2-6B614556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248FC-E5D2-6A64-2C5C-BB1CC646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075A5-6188-7B8F-D782-980C4045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ED146-F913-6271-221E-6987F65F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FFD7A-9BDB-0232-6EE1-616B010B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F4B7-4DC9-D88A-DC92-D1EC26C3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764C-B0A0-14ED-CDF5-1CFE1C78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C8CC1-2F1A-6F90-6E40-85806629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15C81-9188-3B37-72B0-C34E63B9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65466-9554-BC7D-7AE8-D977D81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ACA23-82E0-0966-A439-F0E691DD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75A83-B7AD-CC08-835C-AC328F08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E3E4CC-1703-BF17-E9BF-4965948A6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DBEDE-23EA-1806-6220-14C4F2E0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AEE30-DB12-48DF-F280-D6442F5A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BD038-655A-3CAE-BC88-D614EAB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0A3B0-3A88-91E3-49FE-C67B540E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9BAB11-3491-F66C-5892-BA6E8412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EE4FD-9124-1650-5984-39120A25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214C7-6BB2-CD09-5F2E-67AEBDF3C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9FF5-3339-405D-B83C-92A0F076EC4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1C1B6-62A7-A4EB-3388-EC1C336D3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7FD7B-73D9-BA26-A853-E351F5DC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E83C-B31D-4F17-B368-9EFC40B6B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6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B9EB05-C648-DE3E-2D1C-C2BF5CD9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9" y="75214"/>
            <a:ext cx="3639968" cy="908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286A2-18BA-35CE-406F-6308ACF2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862"/>
            <a:ext cx="3779759" cy="1021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9E226-4BE2-E09F-BA20-8AF57D0E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1" y="2005419"/>
            <a:ext cx="3833525" cy="1118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3DD64C-E396-7FDE-CE56-5FA9611A9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583" y="882439"/>
            <a:ext cx="5226942" cy="5093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7E6EF1-E590-6329-42D4-9D148FB5A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99" y="3194364"/>
            <a:ext cx="3208195" cy="1079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5934DC-0FEF-CFA3-A03B-ABCD08849A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665"/>
          <a:stretch/>
        </p:blipFill>
        <p:spPr>
          <a:xfrm>
            <a:off x="245790" y="4274130"/>
            <a:ext cx="3288177" cy="952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650970-6A1B-8209-D7D9-4353FD30D9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916"/>
          <a:stretch/>
        </p:blipFill>
        <p:spPr>
          <a:xfrm>
            <a:off x="294669" y="5424506"/>
            <a:ext cx="3239298" cy="85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0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A8E9323E-9355-FB79-026E-D675F4672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6264" y="890910"/>
            <a:ext cx="5045570" cy="5076180"/>
          </a:xfrm>
          <a:prstGeom prst="rect">
            <a:avLst/>
          </a:prstGeom>
        </p:spPr>
      </p:pic>
      <p:pic>
        <p:nvPicPr>
          <p:cNvPr id="14" name="그림 13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DE8E8CA6-A2C4-7B23-2468-98CD95C6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/>
          <a:stretch/>
        </p:blipFill>
        <p:spPr>
          <a:xfrm>
            <a:off x="6790621" y="890910"/>
            <a:ext cx="4990126" cy="50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3648307-695E-0033-0B67-4B73F12B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04" y="693886"/>
            <a:ext cx="7320792" cy="54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lastModifiedBy>Song JuYoung</cp:lastModifiedBy>
  <cp:revision>1</cp:revision>
  <dcterms:created xsi:type="dcterms:W3CDTF">2023-09-06T03:34:11Z</dcterms:created>
  <dcterms:modified xsi:type="dcterms:W3CDTF">2023-09-06T06:11:34Z</dcterms:modified>
</cp:coreProperties>
</file>