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32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ab62cc5c92b8695" providerId="LiveId" clId="{4A474901-C5C4-4E55-9718-653E36FCD7E9}"/>
    <pc:docChg chg="addSld modSld">
      <pc:chgData name="" userId="2ab62cc5c92b8695" providerId="LiveId" clId="{4A474901-C5C4-4E55-9718-653E36FCD7E9}" dt="2023-10-24T01:30:23.141" v="133" actId="14100"/>
      <pc:docMkLst>
        <pc:docMk/>
      </pc:docMkLst>
      <pc:sldChg chg="addSp modSp">
        <pc:chgData name="" userId="2ab62cc5c92b8695" providerId="LiveId" clId="{4A474901-C5C4-4E55-9718-653E36FCD7E9}" dt="2023-10-23T03:25:13.988" v="76" actId="20577"/>
        <pc:sldMkLst>
          <pc:docMk/>
          <pc:sldMk cId="589695363" sldId="256"/>
        </pc:sldMkLst>
        <pc:spChg chg="add mod">
          <ac:chgData name="" userId="2ab62cc5c92b8695" providerId="LiveId" clId="{4A474901-C5C4-4E55-9718-653E36FCD7E9}" dt="2023-10-23T03:25:13.988" v="76" actId="20577"/>
          <ac:spMkLst>
            <pc:docMk/>
            <pc:sldMk cId="589695363" sldId="256"/>
            <ac:spMk id="3" creationId="{36031533-D6C5-4CF3-AD42-288AB788D6E2}"/>
          </ac:spMkLst>
        </pc:spChg>
        <pc:picChg chg="add mod">
          <ac:chgData name="" userId="2ab62cc5c92b8695" providerId="LiveId" clId="{4A474901-C5C4-4E55-9718-653E36FCD7E9}" dt="2023-10-23T03:24:57.622" v="2" actId="1076"/>
          <ac:picMkLst>
            <pc:docMk/>
            <pc:sldMk cId="589695363" sldId="256"/>
            <ac:picMk id="2" creationId="{5C8AD385-5634-4149-A8C8-AE2F289A75C0}"/>
          </ac:picMkLst>
        </pc:picChg>
        <pc:picChg chg="mod">
          <ac:chgData name="" userId="2ab62cc5c92b8695" providerId="LiveId" clId="{4A474901-C5C4-4E55-9718-653E36FCD7E9}" dt="2023-10-23T03:24:56.431" v="0" actId="1076"/>
          <ac:picMkLst>
            <pc:docMk/>
            <pc:sldMk cId="589695363" sldId="256"/>
            <ac:picMk id="4" creationId="{0DDF4EA3-B71A-4869-AABC-9F75E4181F91}"/>
          </ac:picMkLst>
        </pc:picChg>
      </pc:sldChg>
      <pc:sldChg chg="addSp modSp add">
        <pc:chgData name="" userId="2ab62cc5c92b8695" providerId="LiveId" clId="{4A474901-C5C4-4E55-9718-653E36FCD7E9}" dt="2023-10-24T01:30:23.141" v="133" actId="14100"/>
        <pc:sldMkLst>
          <pc:docMk/>
          <pc:sldMk cId="448610101" sldId="257"/>
        </pc:sldMkLst>
        <pc:spChg chg="add mod">
          <ac:chgData name="" userId="2ab62cc5c92b8695" providerId="LiveId" clId="{4A474901-C5C4-4E55-9718-653E36FCD7E9}" dt="2023-10-24T01:30:23.141" v="133" actId="14100"/>
          <ac:spMkLst>
            <pc:docMk/>
            <pc:sldMk cId="448610101" sldId="257"/>
            <ac:spMk id="4" creationId="{A8237424-EB4C-40B7-B92D-C0416273C1CC}"/>
          </ac:spMkLst>
        </pc:spChg>
        <pc:picChg chg="add mod modCrop">
          <ac:chgData name="" userId="2ab62cc5c92b8695" providerId="LiveId" clId="{4A474901-C5C4-4E55-9718-653E36FCD7E9}" dt="2023-10-23T05:36:23.696" v="81" actId="1076"/>
          <ac:picMkLst>
            <pc:docMk/>
            <pc:sldMk cId="448610101" sldId="257"/>
            <ac:picMk id="2" creationId="{C69B17AF-3475-4ED2-AF8C-390DFA7331BE}"/>
          </ac:picMkLst>
        </pc:picChg>
        <pc:picChg chg="add mod">
          <ac:chgData name="" userId="2ab62cc5c92b8695" providerId="LiveId" clId="{4A474901-C5C4-4E55-9718-653E36FCD7E9}" dt="2023-10-24T01:30:10.574" v="83" actId="1076"/>
          <ac:picMkLst>
            <pc:docMk/>
            <pc:sldMk cId="448610101" sldId="257"/>
            <ac:picMk id="3" creationId="{38CDE4EE-C889-4023-8E47-E55F1F03AD60}"/>
          </ac:picMkLst>
        </pc:picChg>
      </pc:sldChg>
    </pc:docChg>
  </pc:docChgLst>
  <pc:docChgLst>
    <pc:chgData userId="2ab62cc5c92b8695" providerId="LiveId" clId="{A2D348A8-61E8-4DA6-A4B4-E2AF472F0B8B}"/>
    <pc:docChg chg="custSel addSld modSld">
      <pc:chgData name="" userId="2ab62cc5c92b8695" providerId="LiveId" clId="{A2D348A8-61E8-4DA6-A4B4-E2AF472F0B8B}" dt="2023-10-23T02:10:05.327" v="2"/>
      <pc:docMkLst>
        <pc:docMk/>
      </pc:docMkLst>
      <pc:sldChg chg="addSp delSp add">
        <pc:chgData name="" userId="2ab62cc5c92b8695" providerId="LiveId" clId="{A2D348A8-61E8-4DA6-A4B4-E2AF472F0B8B}" dt="2023-10-23T02:10:05.327" v="2"/>
        <pc:sldMkLst>
          <pc:docMk/>
          <pc:sldMk cId="589695363" sldId="256"/>
        </pc:sldMkLst>
        <pc:spChg chg="del">
          <ac:chgData name="" userId="2ab62cc5c92b8695" providerId="LiveId" clId="{A2D348A8-61E8-4DA6-A4B4-E2AF472F0B8B}" dt="2023-10-23T02:10:04.522" v="1" actId="478"/>
          <ac:spMkLst>
            <pc:docMk/>
            <pc:sldMk cId="589695363" sldId="256"/>
            <ac:spMk id="2" creationId="{BD372E3F-0BDA-4911-86FE-18B442AC1C26}"/>
          </ac:spMkLst>
        </pc:spChg>
        <pc:spChg chg="del">
          <ac:chgData name="" userId="2ab62cc5c92b8695" providerId="LiveId" clId="{A2D348A8-61E8-4DA6-A4B4-E2AF472F0B8B}" dt="2023-10-23T02:10:04.522" v="1" actId="478"/>
          <ac:spMkLst>
            <pc:docMk/>
            <pc:sldMk cId="589695363" sldId="256"/>
            <ac:spMk id="3" creationId="{06B0145B-7D20-4631-96AD-91BD608E4F2F}"/>
          </ac:spMkLst>
        </pc:spChg>
        <pc:picChg chg="add">
          <ac:chgData name="" userId="2ab62cc5c92b8695" providerId="LiveId" clId="{A2D348A8-61E8-4DA6-A4B4-E2AF472F0B8B}" dt="2023-10-23T02:10:05.327" v="2"/>
          <ac:picMkLst>
            <pc:docMk/>
            <pc:sldMk cId="589695363" sldId="256"/>
            <ac:picMk id="4" creationId="{0DDF4EA3-B71A-4869-AABC-9F75E4181F9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DC20-0B7E-449F-A920-F729EA35E601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4414-87F7-4E45-A271-708F2026C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02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DC20-0B7E-449F-A920-F729EA35E601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4414-87F7-4E45-A271-708F2026C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00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DC20-0B7E-449F-A920-F729EA35E601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4414-87F7-4E45-A271-708F2026C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89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DC20-0B7E-449F-A920-F729EA35E601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4414-87F7-4E45-A271-708F2026C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5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DC20-0B7E-449F-A920-F729EA35E601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4414-87F7-4E45-A271-708F2026C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35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DC20-0B7E-449F-A920-F729EA35E601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4414-87F7-4E45-A271-708F2026C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5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DC20-0B7E-449F-A920-F729EA35E601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4414-87F7-4E45-A271-708F2026C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03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DC20-0B7E-449F-A920-F729EA35E601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4414-87F7-4E45-A271-708F2026C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69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DC20-0B7E-449F-A920-F729EA35E601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4414-87F7-4E45-A271-708F2026C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42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DC20-0B7E-449F-A920-F729EA35E601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4414-87F7-4E45-A271-708F2026C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62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DC20-0B7E-449F-A920-F729EA35E601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4414-87F7-4E45-A271-708F2026C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05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5DC20-0B7E-449F-A920-F729EA35E601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E4414-87F7-4E45-A271-708F2026C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2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DDF4EA3-B71A-4869-AABC-9F75E4181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160" y="337106"/>
            <a:ext cx="4463681" cy="273822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C8AD385-5634-4149-A8C8-AE2F289A7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35475"/>
            <a:ext cx="6858000" cy="42397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031533-D6C5-4CF3-AD42-288AB788D6E2}"/>
              </a:ext>
            </a:extLst>
          </p:cNvPr>
          <p:cNvSpPr txBox="1"/>
          <p:nvPr/>
        </p:nvSpPr>
        <p:spPr>
          <a:xfrm>
            <a:off x="3429000" y="8050733"/>
            <a:ext cx="2653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write</a:t>
            </a:r>
          </a:p>
          <a:p>
            <a:r>
              <a:rPr lang="ko-KR" altLang="en-US" dirty="0"/>
              <a:t>스트링</a:t>
            </a:r>
            <a:r>
              <a:rPr lang="en-US" altLang="ko-KR" dirty="0"/>
              <a:t>, </a:t>
            </a:r>
            <a:r>
              <a:rPr lang="ko-KR" altLang="en-US" dirty="0"/>
              <a:t>데이터프레임 둘 다 보기</a:t>
            </a:r>
          </a:p>
        </p:txBody>
      </p:sp>
    </p:spTree>
    <p:extLst>
      <p:ext uri="{BB962C8B-B14F-4D97-AF65-F5344CB8AC3E}">
        <p14:creationId xmlns:p14="http://schemas.microsoft.com/office/powerpoint/2010/main" val="58969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69B17AF-3475-4ED2-AF8C-390DFA7331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52"/>
          <a:stretch/>
        </p:blipFill>
        <p:spPr>
          <a:xfrm>
            <a:off x="0" y="0"/>
            <a:ext cx="6858000" cy="447725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8CDE4EE-C889-4023-8E47-E55F1F03A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64193"/>
            <a:ext cx="6858000" cy="49089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237424-EB4C-40B7-B92D-C0416273C1CC}"/>
              </a:ext>
            </a:extLst>
          </p:cNvPr>
          <p:cNvSpPr txBox="1"/>
          <p:nvPr/>
        </p:nvSpPr>
        <p:spPr>
          <a:xfrm>
            <a:off x="2611120" y="4856480"/>
            <a:ext cx="309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행렬 구조를 테이블 구조로</a:t>
            </a:r>
          </a:p>
        </p:txBody>
      </p:sp>
    </p:spTree>
    <p:extLst>
      <p:ext uri="{BB962C8B-B14F-4D97-AF65-F5344CB8AC3E}">
        <p14:creationId xmlns:p14="http://schemas.microsoft.com/office/powerpoint/2010/main" val="44861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F4D1145-205E-4FE7-AD8F-DA76F8213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251"/>
            <a:ext cx="6858000" cy="427174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5410B21-64EB-4D00-914A-D92CDCAD7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7895"/>
            <a:ext cx="6858000" cy="419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86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B6F007B-DEA3-4F2E-A5FB-726A755BD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2278"/>
            <a:ext cx="6858000" cy="44707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B8273E-33E3-4567-AABA-CE391381EA60}"/>
              </a:ext>
            </a:extLst>
          </p:cNvPr>
          <p:cNvSpPr txBox="1"/>
          <p:nvPr/>
        </p:nvSpPr>
        <p:spPr>
          <a:xfrm>
            <a:off x="2895600" y="1173480"/>
            <a:ext cx="3284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테마 설정과는 관련 없다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AD2F81-31FF-45EF-8F48-955B04D034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2"/>
          <a:stretch/>
        </p:blipFill>
        <p:spPr>
          <a:xfrm>
            <a:off x="0" y="5271499"/>
            <a:ext cx="6606209" cy="403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65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</TotalTime>
  <Words>16</Words>
  <Application>Microsoft Office PowerPoint</Application>
  <PresentationFormat>A4 용지(210x297mm)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송주영</dc:creator>
  <cp:lastModifiedBy>송주영</cp:lastModifiedBy>
  <cp:revision>10</cp:revision>
  <dcterms:created xsi:type="dcterms:W3CDTF">2023-10-23T02:10:00Z</dcterms:created>
  <dcterms:modified xsi:type="dcterms:W3CDTF">2023-10-25T04:38:14Z</dcterms:modified>
</cp:coreProperties>
</file>