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5" r:id="rId32"/>
    <p:sldId id="286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62726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3F0F8-DC0C-4BD4-BB0D-B6AA477D0877}" v="29" dt="2021-07-16T01:08:02.9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EB"/>
          </a:solidFill>
        </a:fill>
      </a:tcStyle>
    </a:wholeTbl>
    <a:band2H>
      <a:tcTxStyle/>
      <a:tcStyle>
        <a:tcBdr/>
        <a:fill>
          <a:solidFill>
            <a:srgbClr val="E9F4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E2"/>
          </a:solidFill>
        </a:fill>
      </a:tcStyle>
    </a:wholeTbl>
    <a:band2H>
      <a:tcTxStyle/>
      <a:tcStyle>
        <a:tcBdr/>
        <a:fill>
          <a:solidFill>
            <a:srgbClr val="E6EC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4"/>
          </a:solidFill>
        </a:fill>
      </a:tcStyle>
    </a:wholeTbl>
    <a:band2H>
      <a:tcTxStyle/>
      <a:tcStyle>
        <a:tcBdr/>
        <a:fill>
          <a:solidFill>
            <a:srgbClr val="E6E8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62726"/>
        </a:fontRef>
        <a:srgbClr val="262726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62726"/>
              </a:solidFill>
              <a:prstDash val="solid"/>
              <a:round/>
            </a:ln>
          </a:top>
          <a:bottom>
            <a:ln w="508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62726"/>
              </a:solidFill>
              <a:prstDash val="solid"/>
              <a:round/>
            </a:ln>
          </a:top>
          <a:bottom>
            <a:ln w="508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72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72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72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262726"/>
              </a:solidFill>
              <a:prstDash val="solid"/>
              <a:round/>
            </a:ln>
          </a:left>
          <a:right>
            <a:ln w="25400" cap="flat">
              <a:solidFill>
                <a:srgbClr val="262726"/>
              </a:solidFill>
              <a:prstDash val="solid"/>
              <a:round/>
            </a:ln>
          </a:right>
          <a:top>
            <a:ln w="25400" cap="flat">
              <a:solidFill>
                <a:srgbClr val="262726"/>
              </a:solidFill>
              <a:prstDash val="solid"/>
              <a:round/>
            </a:ln>
          </a:top>
          <a:bottom>
            <a:ln w="254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solidFill>
                <a:srgbClr val="262726"/>
              </a:solidFill>
              <a:prstDash val="solid"/>
              <a:round/>
            </a:ln>
          </a:insideH>
          <a:insideV>
            <a:ln w="25400" cap="flat">
              <a:solidFill>
                <a:srgbClr val="262726"/>
              </a:solidFill>
              <a:prstDash val="solid"/>
              <a:round/>
            </a:ln>
          </a:insideV>
        </a:tcBdr>
        <a:fill>
          <a:solidFill>
            <a:srgbClr val="26272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262726"/>
              </a:solidFill>
              <a:prstDash val="solid"/>
              <a:round/>
            </a:ln>
          </a:left>
          <a:right>
            <a:ln w="25400" cap="flat">
              <a:solidFill>
                <a:srgbClr val="262726"/>
              </a:solidFill>
              <a:prstDash val="solid"/>
              <a:round/>
            </a:ln>
          </a:right>
          <a:top>
            <a:ln w="25400" cap="flat">
              <a:solidFill>
                <a:srgbClr val="262726"/>
              </a:solidFill>
              <a:prstDash val="solid"/>
              <a:round/>
            </a:ln>
          </a:top>
          <a:bottom>
            <a:ln w="254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solidFill>
                <a:srgbClr val="262726"/>
              </a:solidFill>
              <a:prstDash val="solid"/>
              <a:round/>
            </a:ln>
          </a:insideH>
          <a:insideV>
            <a:ln w="25400" cap="flat">
              <a:solidFill>
                <a:srgbClr val="262726"/>
              </a:solidFill>
              <a:prstDash val="solid"/>
              <a:round/>
            </a:ln>
          </a:insideV>
        </a:tcBdr>
        <a:fill>
          <a:solidFill>
            <a:srgbClr val="262726">
              <a:alpha val="20000"/>
            </a:srgbClr>
          </a:solidFill>
        </a:fill>
      </a:tcStyle>
    </a:firstCol>
    <a:lastRow>
      <a:tcTxStyle b="on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262726"/>
              </a:solidFill>
              <a:prstDash val="solid"/>
              <a:round/>
            </a:ln>
          </a:left>
          <a:right>
            <a:ln w="25400" cap="flat">
              <a:solidFill>
                <a:srgbClr val="262726"/>
              </a:solidFill>
              <a:prstDash val="solid"/>
              <a:round/>
            </a:ln>
          </a:right>
          <a:top>
            <a:ln w="101600" cap="flat">
              <a:solidFill>
                <a:srgbClr val="262726"/>
              </a:solidFill>
              <a:prstDash val="solid"/>
              <a:round/>
            </a:ln>
          </a:top>
          <a:bottom>
            <a:ln w="254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solidFill>
                <a:srgbClr val="262726"/>
              </a:solidFill>
              <a:prstDash val="solid"/>
              <a:round/>
            </a:ln>
          </a:insideH>
          <a:insideV>
            <a:ln w="25400" cap="flat">
              <a:solidFill>
                <a:srgbClr val="2627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62726"/>
        </a:fontRef>
        <a:srgbClr val="262726"/>
      </a:tcTxStyle>
      <a:tcStyle>
        <a:tcBdr>
          <a:left>
            <a:ln w="25400" cap="flat">
              <a:solidFill>
                <a:srgbClr val="262726"/>
              </a:solidFill>
              <a:prstDash val="solid"/>
              <a:round/>
            </a:ln>
          </a:left>
          <a:right>
            <a:ln w="25400" cap="flat">
              <a:solidFill>
                <a:srgbClr val="262726"/>
              </a:solidFill>
              <a:prstDash val="solid"/>
              <a:round/>
            </a:ln>
          </a:right>
          <a:top>
            <a:ln w="25400" cap="flat">
              <a:solidFill>
                <a:srgbClr val="262726"/>
              </a:solidFill>
              <a:prstDash val="solid"/>
              <a:round/>
            </a:ln>
          </a:top>
          <a:bottom>
            <a:ln w="50800" cap="flat">
              <a:solidFill>
                <a:srgbClr val="262726"/>
              </a:solidFill>
              <a:prstDash val="solid"/>
              <a:round/>
            </a:ln>
          </a:bottom>
          <a:insideH>
            <a:ln w="25400" cap="flat">
              <a:solidFill>
                <a:srgbClr val="262726"/>
              </a:solidFill>
              <a:prstDash val="solid"/>
              <a:round/>
            </a:ln>
          </a:insideH>
          <a:insideV>
            <a:ln w="25400" cap="flat">
              <a:solidFill>
                <a:srgbClr val="2627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>
        <p:scale>
          <a:sx n="58" d="100"/>
          <a:sy n="58" d="100"/>
        </p:scale>
        <p:origin x="411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 Fasano" userId="8dd28dbfa01e273f" providerId="LiveId" clId="{CBF3F0F8-DC0C-4BD4-BB0D-B6AA477D0877}"/>
    <pc:docChg chg="undo custSel addSld modSld">
      <pc:chgData name="Meghan Fasano" userId="8dd28dbfa01e273f" providerId="LiveId" clId="{CBF3F0F8-DC0C-4BD4-BB0D-B6AA477D0877}" dt="2021-07-16T03:46:43.636" v="1483" actId="403"/>
      <pc:docMkLst>
        <pc:docMk/>
      </pc:docMkLst>
      <pc:sldChg chg="modSp mod">
        <pc:chgData name="Meghan Fasano" userId="8dd28dbfa01e273f" providerId="LiveId" clId="{CBF3F0F8-DC0C-4BD4-BB0D-B6AA477D0877}" dt="2021-07-15T21:44:46.157" v="6" actId="947"/>
        <pc:sldMkLst>
          <pc:docMk/>
          <pc:sldMk cId="0" sldId="256"/>
        </pc:sldMkLst>
        <pc:spChg chg="mod">
          <ac:chgData name="Meghan Fasano" userId="8dd28dbfa01e273f" providerId="LiveId" clId="{CBF3F0F8-DC0C-4BD4-BB0D-B6AA477D0877}" dt="2021-07-15T21:44:46.148" v="0" actId="94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51" v="1" actId="94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52" v="2" actId="94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53" v="3" actId="947"/>
          <ac:spMkLst>
            <pc:docMk/>
            <pc:sldMk cId="0" sldId="256"/>
            <ac:spMk id="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54" v="4" actId="947"/>
          <ac:spMkLst>
            <pc:docMk/>
            <pc:sldMk cId="0" sldId="256"/>
            <ac:spMk id="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57" v="6" actId="947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191" v="23" actId="947"/>
        <pc:sldMkLst>
          <pc:docMk/>
          <pc:sldMk cId="0" sldId="257"/>
        </pc:sldMkLst>
        <pc:spChg chg="mod">
          <ac:chgData name="Meghan Fasano" userId="8dd28dbfa01e273f" providerId="LiveId" clId="{CBF3F0F8-DC0C-4BD4-BB0D-B6AA477D0877}" dt="2021-07-15T21:44:46.176" v="7" actId="947"/>
          <ac:spMkLst>
            <pc:docMk/>
            <pc:sldMk cId="0" sldId="257"/>
            <ac:spMk id="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77" v="8" actId="947"/>
          <ac:spMkLst>
            <pc:docMk/>
            <pc:sldMk cId="0" sldId="257"/>
            <ac:spMk id="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79" v="10" actId="947"/>
          <ac:spMkLst>
            <pc:docMk/>
            <pc:sldMk cId="0" sldId="257"/>
            <ac:spMk id="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0" v="11" actId="947"/>
          <ac:spMkLst>
            <pc:docMk/>
            <pc:sldMk cId="0" sldId="257"/>
            <ac:spMk id="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1" v="12" actId="94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2" v="13" actId="94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4" v="15" actId="947"/>
          <ac:spMkLst>
            <pc:docMk/>
            <pc:sldMk cId="0" sldId="257"/>
            <ac:spMk id="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5" v="17" actId="947"/>
          <ac:spMkLst>
            <pc:docMk/>
            <pc:sldMk cId="0" sldId="257"/>
            <ac:spMk id="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7" v="19" actId="947"/>
          <ac:spMkLst>
            <pc:docMk/>
            <pc:sldMk cId="0" sldId="257"/>
            <ac:spMk id="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8" v="20" actId="94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88" v="21" actId="947"/>
          <ac:spMkLst>
            <pc:docMk/>
            <pc:sldMk cId="0" sldId="257"/>
            <ac:spMk id="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0" v="22" actId="947"/>
          <ac:spMkLst>
            <pc:docMk/>
            <pc:sldMk cId="0" sldId="257"/>
            <ac:spMk id="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1" v="23" actId="947"/>
          <ac:spMkLst>
            <pc:docMk/>
            <pc:sldMk cId="0" sldId="257"/>
            <ac:spMk id="57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228" v="43" actId="947"/>
        <pc:sldMkLst>
          <pc:docMk/>
          <pc:sldMk cId="0" sldId="258"/>
        </pc:sldMkLst>
        <pc:spChg chg="mod">
          <ac:chgData name="Meghan Fasano" userId="8dd28dbfa01e273f" providerId="LiveId" clId="{CBF3F0F8-DC0C-4BD4-BB0D-B6AA477D0877}" dt="2021-07-15T21:44:46.192" v="24" actId="947"/>
          <ac:spMkLst>
            <pc:docMk/>
            <pc:sldMk cId="0" sldId="258"/>
            <ac:spMk id="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3" v="25" actId="947"/>
          <ac:spMkLst>
            <pc:docMk/>
            <pc:sldMk cId="0" sldId="258"/>
            <ac:spMk id="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4" v="26" actId="947"/>
          <ac:spMkLst>
            <pc:docMk/>
            <pc:sldMk cId="0" sldId="258"/>
            <ac:spMk id="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5" v="27" actId="947"/>
          <ac:spMkLst>
            <pc:docMk/>
            <pc:sldMk cId="0" sldId="258"/>
            <ac:spMk id="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6" v="28" actId="947"/>
          <ac:spMkLst>
            <pc:docMk/>
            <pc:sldMk cId="0" sldId="258"/>
            <ac:spMk id="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7" v="29" actId="947"/>
          <ac:spMkLst>
            <pc:docMk/>
            <pc:sldMk cId="0" sldId="258"/>
            <ac:spMk id="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8" v="30" actId="947"/>
          <ac:spMkLst>
            <pc:docMk/>
            <pc:sldMk cId="0" sldId="258"/>
            <ac:spMk id="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199" v="31" actId="94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0" v="32" actId="94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1" v="33" actId="947"/>
          <ac:spMkLst>
            <pc:docMk/>
            <pc:sldMk cId="0" sldId="258"/>
            <ac:spMk id="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2" v="34" actId="947"/>
          <ac:spMkLst>
            <pc:docMk/>
            <pc:sldMk cId="0" sldId="258"/>
            <ac:spMk id="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4" v="35" actId="947"/>
          <ac:spMkLst>
            <pc:docMk/>
            <pc:sldMk cId="0" sldId="258"/>
            <ac:spMk id="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5" v="36" actId="947"/>
          <ac:spMkLst>
            <pc:docMk/>
            <pc:sldMk cId="0" sldId="258"/>
            <ac:spMk id="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6" v="37" actId="94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7" v="38" actId="947"/>
          <ac:spMkLst>
            <pc:docMk/>
            <pc:sldMk cId="0" sldId="258"/>
            <ac:spMk id="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08" v="39" actId="94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25" v="40" actId="947"/>
          <ac:spMkLst>
            <pc:docMk/>
            <pc:sldMk cId="0" sldId="258"/>
            <ac:spMk id="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26" v="41" actId="947"/>
          <ac:spMkLst>
            <pc:docMk/>
            <pc:sldMk cId="0" sldId="258"/>
            <ac:spMk id="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28" v="43" actId="947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282" v="71" actId="947"/>
        <pc:sldMkLst>
          <pc:docMk/>
          <pc:sldMk cId="0" sldId="259"/>
        </pc:sldMkLst>
        <pc:spChg chg="mod">
          <ac:chgData name="Meghan Fasano" userId="8dd28dbfa01e273f" providerId="LiveId" clId="{CBF3F0F8-DC0C-4BD4-BB0D-B6AA477D0877}" dt="2021-07-15T21:44:46.229" v="44" actId="94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1" v="46" actId="947"/>
          <ac:spMkLst>
            <pc:docMk/>
            <pc:sldMk cId="0" sldId="259"/>
            <ac:spMk id="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2" v="47" actId="94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3" v="48" actId="947"/>
          <ac:spMkLst>
            <pc:docMk/>
            <pc:sldMk cId="0" sldId="259"/>
            <ac:spMk id="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4" v="49" actId="947"/>
          <ac:spMkLst>
            <pc:docMk/>
            <pc:sldMk cId="0" sldId="259"/>
            <ac:spMk id="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5" v="50" actId="947"/>
          <ac:spMkLst>
            <pc:docMk/>
            <pc:sldMk cId="0" sldId="259"/>
            <ac:spMk id="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6" v="51" actId="947"/>
          <ac:spMkLst>
            <pc:docMk/>
            <pc:sldMk cId="0" sldId="259"/>
            <ac:spMk id="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7" v="52" actId="947"/>
          <ac:spMkLst>
            <pc:docMk/>
            <pc:sldMk cId="0" sldId="259"/>
            <ac:spMk id="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8" v="53" actId="947"/>
          <ac:spMkLst>
            <pc:docMk/>
            <pc:sldMk cId="0" sldId="259"/>
            <ac:spMk id="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38" v="54" actId="947"/>
          <ac:spMkLst>
            <pc:docMk/>
            <pc:sldMk cId="0" sldId="259"/>
            <ac:spMk id="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0" v="55" actId="947"/>
          <ac:spMkLst>
            <pc:docMk/>
            <pc:sldMk cId="0" sldId="259"/>
            <ac:spMk id="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1" v="56" actId="947"/>
          <ac:spMkLst>
            <pc:docMk/>
            <pc:sldMk cId="0" sldId="259"/>
            <ac:spMk id="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2" v="57" actId="947"/>
          <ac:spMkLst>
            <pc:docMk/>
            <pc:sldMk cId="0" sldId="259"/>
            <ac:spMk id="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3" v="58" actId="947"/>
          <ac:spMkLst>
            <pc:docMk/>
            <pc:sldMk cId="0" sldId="259"/>
            <ac:spMk id="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5" v="59" actId="947"/>
          <ac:spMkLst>
            <pc:docMk/>
            <pc:sldMk cId="0" sldId="259"/>
            <ac:spMk id="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6" v="60" actId="947"/>
          <ac:spMkLst>
            <pc:docMk/>
            <pc:sldMk cId="0" sldId="259"/>
            <ac:spMk id="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49" v="61" actId="947"/>
          <ac:spMkLst>
            <pc:docMk/>
            <pc:sldMk cId="0" sldId="259"/>
            <ac:spMk id="1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0" v="62" actId="947"/>
          <ac:spMkLst>
            <pc:docMk/>
            <pc:sldMk cId="0" sldId="259"/>
            <ac:spMk id="1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2" v="63" actId="947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3" v="64" actId="94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5" v="65" actId="947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7" v="66" actId="947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59" v="67" actId="94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60" v="68" actId="947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62" v="69" actId="94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64" v="70" actId="947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2" v="71" actId="947"/>
          <ac:spMkLst>
            <pc:docMk/>
            <pc:sldMk cId="0" sldId="259"/>
            <ac:spMk id="115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314" v="91" actId="947"/>
        <pc:sldMkLst>
          <pc:docMk/>
          <pc:sldMk cId="0" sldId="260"/>
        </pc:sldMkLst>
        <pc:spChg chg="mod">
          <ac:chgData name="Meghan Fasano" userId="8dd28dbfa01e273f" providerId="LiveId" clId="{CBF3F0F8-DC0C-4BD4-BB0D-B6AA477D0877}" dt="2021-07-15T21:44:46.283" v="72" actId="947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4" v="73" actId="947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5" v="74" actId="947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6" v="75" actId="947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7" v="76" actId="947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8" v="77" actId="947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89" v="78" actId="94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0" v="79" actId="947"/>
          <ac:spMkLst>
            <pc:docMk/>
            <pc:sldMk cId="0" sldId="260"/>
            <ac:spMk id="1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1" v="80" actId="947"/>
          <ac:spMkLst>
            <pc:docMk/>
            <pc:sldMk cId="0" sldId="260"/>
            <ac:spMk id="1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2" v="81" actId="947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3" v="82" actId="947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4" v="83" actId="947"/>
          <ac:spMkLst>
            <pc:docMk/>
            <pc:sldMk cId="0" sldId="260"/>
            <ac:spMk id="1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5" v="84" actId="947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6" v="85" actId="947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7" v="86" actId="947"/>
          <ac:spMkLst>
            <pc:docMk/>
            <pc:sldMk cId="0" sldId="260"/>
            <ac:spMk id="1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298" v="87" actId="947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2" v="88" actId="947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3" v="89" actId="947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4" v="91" actId="947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369" v="131" actId="947"/>
        <pc:sldMkLst>
          <pc:docMk/>
          <pc:sldMk cId="0" sldId="261"/>
        </pc:sldMkLst>
        <pc:spChg chg="mod">
          <ac:chgData name="Meghan Fasano" userId="8dd28dbfa01e273f" providerId="LiveId" clId="{CBF3F0F8-DC0C-4BD4-BB0D-B6AA477D0877}" dt="2021-07-15T21:44:46.315" v="92" actId="947"/>
          <ac:spMkLst>
            <pc:docMk/>
            <pc:sldMk cId="0" sldId="261"/>
            <ac:spMk id="1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6" v="94" actId="947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7" v="95" actId="947"/>
          <ac:spMkLst>
            <pc:docMk/>
            <pc:sldMk cId="0" sldId="261"/>
            <ac:spMk id="1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8" v="96" actId="947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19" v="97" actId="947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0" v="98" actId="947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1" v="99" actId="947"/>
          <ac:spMkLst>
            <pc:docMk/>
            <pc:sldMk cId="0" sldId="261"/>
            <ac:spMk id="1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1" v="100" actId="947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2" v="101" actId="947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6" v="103" actId="947"/>
          <ac:spMkLst>
            <pc:docMk/>
            <pc:sldMk cId="0" sldId="261"/>
            <ac:spMk id="1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7" v="104" actId="947"/>
          <ac:spMkLst>
            <pc:docMk/>
            <pc:sldMk cId="0" sldId="261"/>
            <ac:spMk id="1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8" v="105" actId="94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29" v="106" actId="947"/>
          <ac:spMkLst>
            <pc:docMk/>
            <pc:sldMk cId="0" sldId="261"/>
            <ac:spMk id="1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0" v="107" actId="947"/>
          <ac:spMkLst>
            <pc:docMk/>
            <pc:sldMk cId="0" sldId="261"/>
            <ac:spMk id="1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1" v="108" actId="947"/>
          <ac:spMkLst>
            <pc:docMk/>
            <pc:sldMk cId="0" sldId="261"/>
            <ac:spMk id="1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2" v="109" actId="947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4" v="111" actId="947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5" v="112" actId="947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7" v="114" actId="947"/>
          <ac:spMkLst>
            <pc:docMk/>
            <pc:sldMk cId="0" sldId="261"/>
            <ac:spMk id="1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8" v="115" actId="947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39" v="116" actId="947"/>
          <ac:spMkLst>
            <pc:docMk/>
            <pc:sldMk cId="0" sldId="261"/>
            <ac:spMk id="1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1" v="118" actId="947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2" v="119" actId="947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4" v="121" actId="947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5" v="122" actId="947"/>
          <ac:spMkLst>
            <pc:docMk/>
            <pc:sldMk cId="0" sldId="261"/>
            <ac:spMk id="1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7" v="124" actId="947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8" v="125" actId="947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49" v="126" actId="947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50" v="127" actId="947"/>
          <ac:spMkLst>
            <pc:docMk/>
            <pc:sldMk cId="0" sldId="261"/>
            <ac:spMk id="1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51" v="128" actId="947"/>
          <ac:spMkLst>
            <pc:docMk/>
            <pc:sldMk cId="0" sldId="261"/>
            <ac:spMk id="1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51" v="129" actId="947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52" v="130" actId="947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69" v="131" actId="947"/>
          <ac:spMkLst>
            <pc:docMk/>
            <pc:sldMk cId="0" sldId="261"/>
            <ac:spMk id="178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411" v="156" actId="947"/>
        <pc:sldMkLst>
          <pc:docMk/>
          <pc:sldMk cId="0" sldId="262"/>
        </pc:sldMkLst>
        <pc:spChg chg="mod">
          <ac:chgData name="Meghan Fasano" userId="8dd28dbfa01e273f" providerId="LiveId" clId="{CBF3F0F8-DC0C-4BD4-BB0D-B6AA477D0877}" dt="2021-07-15T21:44:46.371" v="132" actId="947"/>
          <ac:spMkLst>
            <pc:docMk/>
            <pc:sldMk cId="0" sldId="262"/>
            <ac:spMk id="1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1" v="133" actId="947"/>
          <ac:spMkLst>
            <pc:docMk/>
            <pc:sldMk cId="0" sldId="262"/>
            <ac:spMk id="1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2" v="134" actId="947"/>
          <ac:spMkLst>
            <pc:docMk/>
            <pc:sldMk cId="0" sldId="262"/>
            <ac:spMk id="1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4" v="135" actId="947"/>
          <ac:spMkLst>
            <pc:docMk/>
            <pc:sldMk cId="0" sldId="262"/>
            <ac:spMk id="1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5" v="136" actId="947"/>
          <ac:spMkLst>
            <pc:docMk/>
            <pc:sldMk cId="0" sldId="262"/>
            <ac:spMk id="1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6" v="137" actId="947"/>
          <ac:spMkLst>
            <pc:docMk/>
            <pc:sldMk cId="0" sldId="262"/>
            <ac:spMk id="1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7" v="138" actId="947"/>
          <ac:spMkLst>
            <pc:docMk/>
            <pc:sldMk cId="0" sldId="262"/>
            <ac:spMk id="1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79" v="139" actId="947"/>
          <ac:spMkLst>
            <pc:docMk/>
            <pc:sldMk cId="0" sldId="262"/>
            <ac:spMk id="1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0" v="140" actId="947"/>
          <ac:spMkLst>
            <pc:docMk/>
            <pc:sldMk cId="0" sldId="262"/>
            <ac:spMk id="1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1" v="141" actId="947"/>
          <ac:spMkLst>
            <pc:docMk/>
            <pc:sldMk cId="0" sldId="262"/>
            <ac:spMk id="1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2" v="142" actId="947"/>
          <ac:spMkLst>
            <pc:docMk/>
            <pc:sldMk cId="0" sldId="262"/>
            <ac:spMk id="1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3" v="143" actId="947"/>
          <ac:spMkLst>
            <pc:docMk/>
            <pc:sldMk cId="0" sldId="262"/>
            <ac:spMk id="1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4" v="144" actId="947"/>
          <ac:spMkLst>
            <pc:docMk/>
            <pc:sldMk cId="0" sldId="262"/>
            <ac:spMk id="1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5" v="145" actId="947"/>
          <ac:spMkLst>
            <pc:docMk/>
            <pc:sldMk cId="0" sldId="262"/>
            <ac:spMk id="1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6" v="146" actId="947"/>
          <ac:spMkLst>
            <pc:docMk/>
            <pc:sldMk cId="0" sldId="262"/>
            <ac:spMk id="1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7" v="147" actId="947"/>
          <ac:spMkLst>
            <pc:docMk/>
            <pc:sldMk cId="0" sldId="262"/>
            <ac:spMk id="1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8" v="148" actId="947"/>
          <ac:spMkLst>
            <pc:docMk/>
            <pc:sldMk cId="0" sldId="262"/>
            <ac:spMk id="1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89" v="149" actId="947"/>
          <ac:spMkLst>
            <pc:docMk/>
            <pc:sldMk cId="0" sldId="262"/>
            <ac:spMk id="1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90" v="150" actId="947"/>
          <ac:spMkLst>
            <pc:docMk/>
            <pc:sldMk cId="0" sldId="262"/>
            <ac:spMk id="1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91" v="151" actId="947"/>
          <ac:spMkLst>
            <pc:docMk/>
            <pc:sldMk cId="0" sldId="262"/>
            <ac:spMk id="2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392" v="152" actId="947"/>
          <ac:spMkLst>
            <pc:docMk/>
            <pc:sldMk cId="0" sldId="262"/>
            <ac:spMk id="2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08" v="153" actId="947"/>
          <ac:spMkLst>
            <pc:docMk/>
            <pc:sldMk cId="0" sldId="262"/>
            <ac:spMk id="2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09" v="154" actId="947"/>
          <ac:spMkLst>
            <pc:docMk/>
            <pc:sldMk cId="0" sldId="262"/>
            <ac:spMk id="20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11" v="156" actId="947"/>
          <ac:spMkLst>
            <pc:docMk/>
            <pc:sldMk cId="0" sldId="262"/>
            <ac:spMk id="204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432" v="172" actId="947"/>
        <pc:sldMkLst>
          <pc:docMk/>
          <pc:sldMk cId="0" sldId="263"/>
        </pc:sldMkLst>
        <pc:spChg chg="mod">
          <ac:chgData name="Meghan Fasano" userId="8dd28dbfa01e273f" providerId="LiveId" clId="{CBF3F0F8-DC0C-4BD4-BB0D-B6AA477D0877}" dt="2021-07-15T21:44:46.412" v="157" actId="947"/>
          <ac:spMkLst>
            <pc:docMk/>
            <pc:sldMk cId="0" sldId="263"/>
            <ac:spMk id="2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13" v="158" actId="947"/>
          <ac:spMkLst>
            <pc:docMk/>
            <pc:sldMk cId="0" sldId="263"/>
            <ac:spMk id="2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15" v="160" actId="947"/>
          <ac:spMkLst>
            <pc:docMk/>
            <pc:sldMk cId="0" sldId="263"/>
            <ac:spMk id="2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17" v="161" actId="947"/>
          <ac:spMkLst>
            <pc:docMk/>
            <pc:sldMk cId="0" sldId="263"/>
            <ac:spMk id="2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19" v="163" actId="947"/>
          <ac:spMkLst>
            <pc:docMk/>
            <pc:sldMk cId="0" sldId="263"/>
            <ac:spMk id="2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0" v="164" actId="947"/>
          <ac:spMkLst>
            <pc:docMk/>
            <pc:sldMk cId="0" sldId="263"/>
            <ac:spMk id="2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1" v="165" actId="947"/>
          <ac:spMkLst>
            <pc:docMk/>
            <pc:sldMk cId="0" sldId="263"/>
            <ac:spMk id="2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2" v="166" actId="947"/>
          <ac:spMkLst>
            <pc:docMk/>
            <pc:sldMk cId="0" sldId="263"/>
            <ac:spMk id="2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4" v="167" actId="947"/>
          <ac:spMkLst>
            <pc:docMk/>
            <pc:sldMk cId="0" sldId="263"/>
            <ac:spMk id="2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6" v="168" actId="947"/>
          <ac:spMkLst>
            <pc:docMk/>
            <pc:sldMk cId="0" sldId="263"/>
            <ac:spMk id="2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28" v="169" actId="947"/>
          <ac:spMkLst>
            <pc:docMk/>
            <pc:sldMk cId="0" sldId="263"/>
            <ac:spMk id="2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0" v="170" actId="947"/>
          <ac:spMkLst>
            <pc:docMk/>
            <pc:sldMk cId="0" sldId="263"/>
            <ac:spMk id="2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1" v="171" actId="947"/>
          <ac:spMkLst>
            <pc:docMk/>
            <pc:sldMk cId="0" sldId="263"/>
            <ac:spMk id="2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2" v="172" actId="947"/>
          <ac:spMkLst>
            <pc:docMk/>
            <pc:sldMk cId="0" sldId="263"/>
            <ac:spMk id="220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486" v="207" actId="947"/>
        <pc:sldMkLst>
          <pc:docMk/>
          <pc:sldMk cId="0" sldId="264"/>
        </pc:sldMkLst>
        <pc:spChg chg="mod">
          <ac:chgData name="Meghan Fasano" userId="8dd28dbfa01e273f" providerId="LiveId" clId="{CBF3F0F8-DC0C-4BD4-BB0D-B6AA477D0877}" dt="2021-07-15T21:44:46.434" v="173" actId="947"/>
          <ac:spMkLst>
            <pc:docMk/>
            <pc:sldMk cId="0" sldId="264"/>
            <ac:spMk id="2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5" v="174" actId="947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6" v="175" actId="94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7" v="176" actId="94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8" v="177" actId="94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39" v="178" actId="947"/>
          <ac:spMkLst>
            <pc:docMk/>
            <pc:sldMk cId="0" sldId="264"/>
            <ac:spMk id="2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1" v="179" actId="947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2" v="180" actId="947"/>
          <ac:spMkLst>
            <pc:docMk/>
            <pc:sldMk cId="0" sldId="264"/>
            <ac:spMk id="2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3" v="181" actId="947"/>
          <ac:spMkLst>
            <pc:docMk/>
            <pc:sldMk cId="0" sldId="264"/>
            <ac:spMk id="2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4" v="182" actId="947"/>
          <ac:spMkLst>
            <pc:docMk/>
            <pc:sldMk cId="0" sldId="264"/>
            <ac:spMk id="23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5" v="183" actId="947"/>
          <ac:spMkLst>
            <pc:docMk/>
            <pc:sldMk cId="0" sldId="264"/>
            <ac:spMk id="2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6" v="184" actId="947"/>
          <ac:spMkLst>
            <pc:docMk/>
            <pc:sldMk cId="0" sldId="264"/>
            <ac:spMk id="2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7" v="185" actId="947"/>
          <ac:spMkLst>
            <pc:docMk/>
            <pc:sldMk cId="0" sldId="264"/>
            <ac:spMk id="2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8" v="186" actId="947"/>
          <ac:spMkLst>
            <pc:docMk/>
            <pc:sldMk cId="0" sldId="264"/>
            <ac:spMk id="2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49" v="187" actId="947"/>
          <ac:spMkLst>
            <pc:docMk/>
            <pc:sldMk cId="0" sldId="264"/>
            <ac:spMk id="2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0" v="188" actId="947"/>
          <ac:spMkLst>
            <pc:docMk/>
            <pc:sldMk cId="0" sldId="264"/>
            <ac:spMk id="2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2" v="189" actId="947"/>
          <ac:spMkLst>
            <pc:docMk/>
            <pc:sldMk cId="0" sldId="264"/>
            <ac:spMk id="2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3" v="190" actId="947"/>
          <ac:spMkLst>
            <pc:docMk/>
            <pc:sldMk cId="0" sldId="264"/>
            <ac:spMk id="2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4" v="191" actId="947"/>
          <ac:spMkLst>
            <pc:docMk/>
            <pc:sldMk cId="0" sldId="264"/>
            <ac:spMk id="2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5" v="192" actId="947"/>
          <ac:spMkLst>
            <pc:docMk/>
            <pc:sldMk cId="0" sldId="264"/>
            <ac:spMk id="2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6" v="193" actId="947"/>
          <ac:spMkLst>
            <pc:docMk/>
            <pc:sldMk cId="0" sldId="264"/>
            <ac:spMk id="2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7" v="194" actId="947"/>
          <ac:spMkLst>
            <pc:docMk/>
            <pc:sldMk cId="0" sldId="264"/>
            <ac:spMk id="2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59" v="195" actId="947"/>
          <ac:spMkLst>
            <pc:docMk/>
            <pc:sldMk cId="0" sldId="264"/>
            <ac:spMk id="2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61" v="196" actId="947"/>
          <ac:spMkLst>
            <pc:docMk/>
            <pc:sldMk cId="0" sldId="264"/>
            <ac:spMk id="2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62" v="197" actId="947"/>
          <ac:spMkLst>
            <pc:docMk/>
            <pc:sldMk cId="0" sldId="264"/>
            <ac:spMk id="2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77" v="198" actId="947"/>
          <ac:spMkLst>
            <pc:docMk/>
            <pc:sldMk cId="0" sldId="264"/>
            <ac:spMk id="2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78" v="199" actId="947"/>
          <ac:spMkLst>
            <pc:docMk/>
            <pc:sldMk cId="0" sldId="264"/>
            <ac:spMk id="2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0" v="201" actId="947"/>
          <ac:spMkLst>
            <pc:docMk/>
            <pc:sldMk cId="0" sldId="264"/>
            <ac:spMk id="2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1" v="202" actId="947"/>
          <ac:spMkLst>
            <pc:docMk/>
            <pc:sldMk cId="0" sldId="264"/>
            <ac:spMk id="2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2" v="203" actId="947"/>
          <ac:spMkLst>
            <pc:docMk/>
            <pc:sldMk cId="0" sldId="264"/>
            <ac:spMk id="2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3" v="204" actId="947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4" v="205" actId="947"/>
          <ac:spMkLst>
            <pc:docMk/>
            <pc:sldMk cId="0" sldId="264"/>
            <ac:spMk id="2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5" v="206" actId="947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6" v="207" actId="947"/>
          <ac:spMkLst>
            <pc:docMk/>
            <pc:sldMk cId="0" sldId="264"/>
            <ac:spMk id="265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532" v="231" actId="947"/>
        <pc:sldMkLst>
          <pc:docMk/>
          <pc:sldMk cId="0" sldId="265"/>
        </pc:sldMkLst>
        <pc:spChg chg="mod">
          <ac:chgData name="Meghan Fasano" userId="8dd28dbfa01e273f" providerId="LiveId" clId="{CBF3F0F8-DC0C-4BD4-BB0D-B6AA477D0877}" dt="2021-07-15T21:44:46.488" v="208" actId="947"/>
          <ac:spMkLst>
            <pc:docMk/>
            <pc:sldMk cId="0" sldId="265"/>
            <ac:spMk id="2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89" v="209" actId="947"/>
          <ac:spMkLst>
            <pc:docMk/>
            <pc:sldMk cId="0" sldId="265"/>
            <ac:spMk id="2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0" v="210" actId="947"/>
          <ac:spMkLst>
            <pc:docMk/>
            <pc:sldMk cId="0" sldId="265"/>
            <ac:spMk id="2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1" v="211" actId="947"/>
          <ac:spMkLst>
            <pc:docMk/>
            <pc:sldMk cId="0" sldId="265"/>
            <ac:spMk id="2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2" v="212" actId="947"/>
          <ac:spMkLst>
            <pc:docMk/>
            <pc:sldMk cId="0" sldId="265"/>
            <ac:spMk id="2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3" v="213" actId="947"/>
          <ac:spMkLst>
            <pc:docMk/>
            <pc:sldMk cId="0" sldId="265"/>
            <ac:spMk id="2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4" v="214" actId="947"/>
          <ac:spMkLst>
            <pc:docMk/>
            <pc:sldMk cId="0" sldId="265"/>
            <ac:spMk id="2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5" v="215" actId="94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6" v="216" actId="94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6" v="217" actId="947"/>
          <ac:spMkLst>
            <pc:docMk/>
            <pc:sldMk cId="0" sldId="265"/>
            <ac:spMk id="2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7" v="218" actId="947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8" v="219" actId="947"/>
          <ac:spMkLst>
            <pc:docMk/>
            <pc:sldMk cId="0" sldId="265"/>
            <ac:spMk id="2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499" v="220" actId="947"/>
          <ac:spMkLst>
            <pc:docMk/>
            <pc:sldMk cId="0" sldId="265"/>
            <ac:spMk id="2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0" v="221" actId="947"/>
          <ac:spMkLst>
            <pc:docMk/>
            <pc:sldMk cId="0" sldId="265"/>
            <ac:spMk id="2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1" v="222" actId="947"/>
          <ac:spMkLst>
            <pc:docMk/>
            <pc:sldMk cId="0" sldId="265"/>
            <ac:spMk id="2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2" v="223" actId="947"/>
          <ac:spMkLst>
            <pc:docMk/>
            <pc:sldMk cId="0" sldId="265"/>
            <ac:spMk id="2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4" v="224" actId="947"/>
          <ac:spMkLst>
            <pc:docMk/>
            <pc:sldMk cId="0" sldId="265"/>
            <ac:spMk id="2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5" v="225" actId="947"/>
          <ac:spMkLst>
            <pc:docMk/>
            <pc:sldMk cId="0" sldId="265"/>
            <ac:spMk id="2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5" v="226" actId="947"/>
          <ac:spMkLst>
            <pc:docMk/>
            <pc:sldMk cId="0" sldId="265"/>
            <ac:spMk id="2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07" v="227" actId="947"/>
          <ac:spMkLst>
            <pc:docMk/>
            <pc:sldMk cId="0" sldId="265"/>
            <ac:spMk id="2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0" v="228" actId="947"/>
          <ac:spMkLst>
            <pc:docMk/>
            <pc:sldMk cId="0" sldId="265"/>
            <ac:spMk id="2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1" v="229" actId="947"/>
          <ac:spMkLst>
            <pc:docMk/>
            <pc:sldMk cId="0" sldId="265"/>
            <ac:spMk id="2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2" v="231" actId="947"/>
          <ac:spMkLst>
            <pc:docMk/>
            <pc:sldMk cId="0" sldId="265"/>
            <ac:spMk id="290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579" v="265" actId="947"/>
        <pc:sldMkLst>
          <pc:docMk/>
          <pc:sldMk cId="0" sldId="266"/>
        </pc:sldMkLst>
        <pc:spChg chg="mod">
          <ac:chgData name="Meghan Fasano" userId="8dd28dbfa01e273f" providerId="LiveId" clId="{CBF3F0F8-DC0C-4BD4-BB0D-B6AA477D0877}" dt="2021-07-15T21:44:46.533" v="232" actId="947"/>
          <ac:spMkLst>
            <pc:docMk/>
            <pc:sldMk cId="0" sldId="266"/>
            <ac:spMk id="2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5" v="234" actId="947"/>
          <ac:spMkLst>
            <pc:docMk/>
            <pc:sldMk cId="0" sldId="266"/>
            <ac:spMk id="2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6" v="235" actId="947"/>
          <ac:spMkLst>
            <pc:docMk/>
            <pc:sldMk cId="0" sldId="266"/>
            <ac:spMk id="2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7" v="236" actId="947"/>
          <ac:spMkLst>
            <pc:docMk/>
            <pc:sldMk cId="0" sldId="266"/>
            <ac:spMk id="2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8" v="237" actId="947"/>
          <ac:spMkLst>
            <pc:docMk/>
            <pc:sldMk cId="0" sldId="266"/>
            <ac:spMk id="2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38" v="238" actId="947"/>
          <ac:spMkLst>
            <pc:docMk/>
            <pc:sldMk cId="0" sldId="266"/>
            <ac:spMk id="2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0" v="239" actId="947"/>
          <ac:spMkLst>
            <pc:docMk/>
            <pc:sldMk cId="0" sldId="266"/>
            <ac:spMk id="2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2" v="240" actId="947"/>
          <ac:spMkLst>
            <pc:docMk/>
            <pc:sldMk cId="0" sldId="266"/>
            <ac:spMk id="3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3" v="241" actId="947"/>
          <ac:spMkLst>
            <pc:docMk/>
            <pc:sldMk cId="0" sldId="266"/>
            <ac:spMk id="3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5" v="242" actId="947"/>
          <ac:spMkLst>
            <pc:docMk/>
            <pc:sldMk cId="0" sldId="266"/>
            <ac:spMk id="3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6" v="243" actId="947"/>
          <ac:spMkLst>
            <pc:docMk/>
            <pc:sldMk cId="0" sldId="266"/>
            <ac:spMk id="30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7" v="244" actId="947"/>
          <ac:spMkLst>
            <pc:docMk/>
            <pc:sldMk cId="0" sldId="266"/>
            <ac:spMk id="3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8" v="245" actId="947"/>
          <ac:spMkLst>
            <pc:docMk/>
            <pc:sldMk cId="0" sldId="266"/>
            <ac:spMk id="3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49" v="246" actId="947"/>
          <ac:spMkLst>
            <pc:docMk/>
            <pc:sldMk cId="0" sldId="266"/>
            <ac:spMk id="3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0" v="247" actId="947"/>
          <ac:spMkLst>
            <pc:docMk/>
            <pc:sldMk cId="0" sldId="266"/>
            <ac:spMk id="3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1" v="248" actId="947"/>
          <ac:spMkLst>
            <pc:docMk/>
            <pc:sldMk cId="0" sldId="266"/>
            <ac:spMk id="3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2" v="249" actId="947"/>
          <ac:spMkLst>
            <pc:docMk/>
            <pc:sldMk cId="0" sldId="266"/>
            <ac:spMk id="3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2" v="250" actId="947"/>
          <ac:spMkLst>
            <pc:docMk/>
            <pc:sldMk cId="0" sldId="266"/>
            <ac:spMk id="3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3" v="251" actId="947"/>
          <ac:spMkLst>
            <pc:docMk/>
            <pc:sldMk cId="0" sldId="266"/>
            <ac:spMk id="3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4" v="252" actId="947"/>
          <ac:spMkLst>
            <pc:docMk/>
            <pc:sldMk cId="0" sldId="266"/>
            <ac:spMk id="3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5" v="253" actId="947"/>
          <ac:spMkLst>
            <pc:docMk/>
            <pc:sldMk cId="0" sldId="266"/>
            <ac:spMk id="3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8" v="254" actId="947"/>
          <ac:spMkLst>
            <pc:docMk/>
            <pc:sldMk cId="0" sldId="266"/>
            <ac:spMk id="3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59" v="255" actId="947"/>
          <ac:spMkLst>
            <pc:docMk/>
            <pc:sldMk cId="0" sldId="266"/>
            <ac:spMk id="3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0" v="256" actId="947"/>
          <ac:spMkLst>
            <pc:docMk/>
            <pc:sldMk cId="0" sldId="266"/>
            <ac:spMk id="3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1" v="257" actId="947"/>
          <ac:spMkLst>
            <pc:docMk/>
            <pc:sldMk cId="0" sldId="266"/>
            <ac:spMk id="3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2" v="258" actId="947"/>
          <ac:spMkLst>
            <pc:docMk/>
            <pc:sldMk cId="0" sldId="266"/>
            <ac:spMk id="3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2" v="259" actId="947"/>
          <ac:spMkLst>
            <pc:docMk/>
            <pc:sldMk cId="0" sldId="266"/>
            <ac:spMk id="3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3" v="260" actId="947"/>
          <ac:spMkLst>
            <pc:docMk/>
            <pc:sldMk cId="0" sldId="266"/>
            <ac:spMk id="32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4" v="261" actId="947"/>
          <ac:spMkLst>
            <pc:docMk/>
            <pc:sldMk cId="0" sldId="266"/>
            <ac:spMk id="3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5" v="262" actId="947"/>
          <ac:spMkLst>
            <pc:docMk/>
            <pc:sldMk cId="0" sldId="266"/>
            <ac:spMk id="3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6" v="263" actId="947"/>
          <ac:spMkLst>
            <pc:docMk/>
            <pc:sldMk cId="0" sldId="266"/>
            <ac:spMk id="3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67" v="264" actId="947"/>
          <ac:spMkLst>
            <pc:docMk/>
            <pc:sldMk cId="0" sldId="266"/>
            <ac:spMk id="3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79" v="265" actId="947"/>
          <ac:spMkLst>
            <pc:docMk/>
            <pc:sldMk cId="0" sldId="266"/>
            <ac:spMk id="325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621" v="303" actId="947"/>
        <pc:sldMkLst>
          <pc:docMk/>
          <pc:sldMk cId="0" sldId="267"/>
        </pc:sldMkLst>
        <pc:spChg chg="mod">
          <ac:chgData name="Meghan Fasano" userId="8dd28dbfa01e273f" providerId="LiveId" clId="{CBF3F0F8-DC0C-4BD4-BB0D-B6AA477D0877}" dt="2021-07-15T21:44:46.581" v="266" actId="947"/>
          <ac:spMkLst>
            <pc:docMk/>
            <pc:sldMk cId="0" sldId="267"/>
            <ac:spMk id="3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2" v="268" actId="947"/>
          <ac:spMkLst>
            <pc:docMk/>
            <pc:sldMk cId="0" sldId="267"/>
            <ac:spMk id="3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3" v="269" actId="947"/>
          <ac:spMkLst>
            <pc:docMk/>
            <pc:sldMk cId="0" sldId="267"/>
            <ac:spMk id="3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4" v="270" actId="947"/>
          <ac:spMkLst>
            <pc:docMk/>
            <pc:sldMk cId="0" sldId="267"/>
            <ac:spMk id="3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5" v="271" actId="947"/>
          <ac:spMkLst>
            <pc:docMk/>
            <pc:sldMk cId="0" sldId="267"/>
            <ac:spMk id="3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6" v="272" actId="947"/>
          <ac:spMkLst>
            <pc:docMk/>
            <pc:sldMk cId="0" sldId="267"/>
            <ac:spMk id="3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7" v="273" actId="947"/>
          <ac:spMkLst>
            <pc:docMk/>
            <pc:sldMk cId="0" sldId="267"/>
            <ac:spMk id="3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8" v="274" actId="947"/>
          <ac:spMkLst>
            <pc:docMk/>
            <pc:sldMk cId="0" sldId="267"/>
            <ac:spMk id="33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89" v="275" actId="947"/>
          <ac:spMkLst>
            <pc:docMk/>
            <pc:sldMk cId="0" sldId="267"/>
            <ac:spMk id="3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1" v="276" actId="947"/>
          <ac:spMkLst>
            <pc:docMk/>
            <pc:sldMk cId="0" sldId="267"/>
            <ac:spMk id="3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2" v="277" actId="947"/>
          <ac:spMkLst>
            <pc:docMk/>
            <pc:sldMk cId="0" sldId="267"/>
            <ac:spMk id="3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4" v="278" actId="947"/>
          <ac:spMkLst>
            <pc:docMk/>
            <pc:sldMk cId="0" sldId="267"/>
            <ac:spMk id="3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5" v="279" actId="947"/>
          <ac:spMkLst>
            <pc:docMk/>
            <pc:sldMk cId="0" sldId="267"/>
            <ac:spMk id="3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6" v="280" actId="947"/>
          <ac:spMkLst>
            <pc:docMk/>
            <pc:sldMk cId="0" sldId="267"/>
            <ac:spMk id="3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7" v="281" actId="947"/>
          <ac:spMkLst>
            <pc:docMk/>
            <pc:sldMk cId="0" sldId="267"/>
            <ac:spMk id="3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8" v="282" actId="947"/>
          <ac:spMkLst>
            <pc:docMk/>
            <pc:sldMk cId="0" sldId="267"/>
            <ac:spMk id="3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599" v="283" actId="947"/>
          <ac:spMkLst>
            <pc:docMk/>
            <pc:sldMk cId="0" sldId="267"/>
            <ac:spMk id="3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0" v="284" actId="947"/>
          <ac:spMkLst>
            <pc:docMk/>
            <pc:sldMk cId="0" sldId="267"/>
            <ac:spMk id="3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0" v="285" actId="947"/>
          <ac:spMkLst>
            <pc:docMk/>
            <pc:sldMk cId="0" sldId="267"/>
            <ac:spMk id="3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1" v="286" actId="947"/>
          <ac:spMkLst>
            <pc:docMk/>
            <pc:sldMk cId="0" sldId="267"/>
            <ac:spMk id="3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2" v="287" actId="947"/>
          <ac:spMkLst>
            <pc:docMk/>
            <pc:sldMk cId="0" sldId="267"/>
            <ac:spMk id="3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3" v="288" actId="947"/>
          <ac:spMkLst>
            <pc:docMk/>
            <pc:sldMk cId="0" sldId="267"/>
            <ac:spMk id="3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4" v="289" actId="947"/>
          <ac:spMkLst>
            <pc:docMk/>
            <pc:sldMk cId="0" sldId="267"/>
            <ac:spMk id="3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6" v="291" actId="947"/>
          <ac:spMkLst>
            <pc:docMk/>
            <pc:sldMk cId="0" sldId="267"/>
            <ac:spMk id="3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08" v="292" actId="947"/>
          <ac:spMkLst>
            <pc:docMk/>
            <pc:sldMk cId="0" sldId="267"/>
            <ac:spMk id="3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0" v="294" actId="947"/>
          <ac:spMkLst>
            <pc:docMk/>
            <pc:sldMk cId="0" sldId="267"/>
            <ac:spMk id="3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1" v="295" actId="947"/>
          <ac:spMkLst>
            <pc:docMk/>
            <pc:sldMk cId="0" sldId="267"/>
            <ac:spMk id="3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3" v="297" actId="947"/>
          <ac:spMkLst>
            <pc:docMk/>
            <pc:sldMk cId="0" sldId="267"/>
            <ac:spMk id="3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4" v="298" actId="947"/>
          <ac:spMkLst>
            <pc:docMk/>
            <pc:sldMk cId="0" sldId="267"/>
            <ac:spMk id="3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6" v="300" actId="947"/>
          <ac:spMkLst>
            <pc:docMk/>
            <pc:sldMk cId="0" sldId="267"/>
            <ac:spMk id="3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19" v="301" actId="947"/>
          <ac:spMkLst>
            <pc:docMk/>
            <pc:sldMk cId="0" sldId="267"/>
            <ac:spMk id="3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1" v="303" actId="947"/>
          <ac:spMkLst>
            <pc:docMk/>
            <pc:sldMk cId="0" sldId="267"/>
            <ac:spMk id="362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674" v="353" actId="947"/>
        <pc:sldMkLst>
          <pc:docMk/>
          <pc:sldMk cId="0" sldId="268"/>
        </pc:sldMkLst>
        <pc:spChg chg="mod">
          <ac:chgData name="Meghan Fasano" userId="8dd28dbfa01e273f" providerId="LiveId" clId="{CBF3F0F8-DC0C-4BD4-BB0D-B6AA477D0877}" dt="2021-07-15T21:44:46.622" v="304" actId="947"/>
          <ac:spMkLst>
            <pc:docMk/>
            <pc:sldMk cId="0" sldId="268"/>
            <ac:spMk id="3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3" v="305" actId="947"/>
          <ac:spMkLst>
            <pc:docMk/>
            <pc:sldMk cId="0" sldId="268"/>
            <ac:spMk id="36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4" v="306" actId="947"/>
          <ac:spMkLst>
            <pc:docMk/>
            <pc:sldMk cId="0" sldId="268"/>
            <ac:spMk id="3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5" v="307" actId="947"/>
          <ac:spMkLst>
            <pc:docMk/>
            <pc:sldMk cId="0" sldId="268"/>
            <ac:spMk id="3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6" v="308" actId="947"/>
          <ac:spMkLst>
            <pc:docMk/>
            <pc:sldMk cId="0" sldId="268"/>
            <ac:spMk id="3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29" v="309" actId="947"/>
          <ac:spMkLst>
            <pc:docMk/>
            <pc:sldMk cId="0" sldId="268"/>
            <ac:spMk id="3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1" v="311" actId="947"/>
          <ac:spMkLst>
            <pc:docMk/>
            <pc:sldMk cId="0" sldId="268"/>
            <ac:spMk id="3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2" v="312" actId="947"/>
          <ac:spMkLst>
            <pc:docMk/>
            <pc:sldMk cId="0" sldId="268"/>
            <ac:spMk id="3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2" v="313" actId="947"/>
          <ac:spMkLst>
            <pc:docMk/>
            <pc:sldMk cId="0" sldId="268"/>
            <ac:spMk id="3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3" v="314" actId="947"/>
          <ac:spMkLst>
            <pc:docMk/>
            <pc:sldMk cId="0" sldId="268"/>
            <ac:spMk id="3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4" v="315" actId="947"/>
          <ac:spMkLst>
            <pc:docMk/>
            <pc:sldMk cId="0" sldId="268"/>
            <ac:spMk id="3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6" v="316" actId="947"/>
          <ac:spMkLst>
            <pc:docMk/>
            <pc:sldMk cId="0" sldId="268"/>
            <ac:spMk id="3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7" v="318" actId="947"/>
          <ac:spMkLst>
            <pc:docMk/>
            <pc:sldMk cId="0" sldId="268"/>
            <ac:spMk id="3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38" v="319" actId="947"/>
          <ac:spMkLst>
            <pc:docMk/>
            <pc:sldMk cId="0" sldId="268"/>
            <ac:spMk id="3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0" v="320" actId="947"/>
          <ac:spMkLst>
            <pc:docMk/>
            <pc:sldMk cId="0" sldId="268"/>
            <ac:spMk id="3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2" v="322" actId="947"/>
          <ac:spMkLst>
            <pc:docMk/>
            <pc:sldMk cId="0" sldId="268"/>
            <ac:spMk id="3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3" v="323" actId="947"/>
          <ac:spMkLst>
            <pc:docMk/>
            <pc:sldMk cId="0" sldId="268"/>
            <ac:spMk id="3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5" v="324" actId="947"/>
          <ac:spMkLst>
            <pc:docMk/>
            <pc:sldMk cId="0" sldId="268"/>
            <ac:spMk id="3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7" v="326" actId="947"/>
          <ac:spMkLst>
            <pc:docMk/>
            <pc:sldMk cId="0" sldId="268"/>
            <ac:spMk id="3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8" v="327" actId="947"/>
          <ac:spMkLst>
            <pc:docMk/>
            <pc:sldMk cId="0" sldId="268"/>
            <ac:spMk id="3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49" v="328" actId="947"/>
          <ac:spMkLst>
            <pc:docMk/>
            <pc:sldMk cId="0" sldId="268"/>
            <ac:spMk id="3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1" v="330" actId="947"/>
          <ac:spMkLst>
            <pc:docMk/>
            <pc:sldMk cId="0" sldId="268"/>
            <ac:spMk id="3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2" v="331" actId="947"/>
          <ac:spMkLst>
            <pc:docMk/>
            <pc:sldMk cId="0" sldId="268"/>
            <ac:spMk id="3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3" v="332" actId="947"/>
          <ac:spMkLst>
            <pc:docMk/>
            <pc:sldMk cId="0" sldId="268"/>
            <ac:spMk id="3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4" v="334" actId="947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5" v="335" actId="947"/>
          <ac:spMkLst>
            <pc:docMk/>
            <pc:sldMk cId="0" sldId="268"/>
            <ac:spMk id="40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6" v="336" actId="947"/>
          <ac:spMkLst>
            <pc:docMk/>
            <pc:sldMk cId="0" sldId="268"/>
            <ac:spMk id="4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8" v="337" actId="947"/>
          <ac:spMkLst>
            <pc:docMk/>
            <pc:sldMk cId="0" sldId="268"/>
            <ac:spMk id="4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8" v="338" actId="947"/>
          <ac:spMkLst>
            <pc:docMk/>
            <pc:sldMk cId="0" sldId="268"/>
            <ac:spMk id="4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59" v="339" actId="947"/>
          <ac:spMkLst>
            <pc:docMk/>
            <pc:sldMk cId="0" sldId="268"/>
            <ac:spMk id="4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0" v="340" actId="947"/>
          <ac:spMkLst>
            <pc:docMk/>
            <pc:sldMk cId="0" sldId="268"/>
            <ac:spMk id="4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1" v="341" actId="947"/>
          <ac:spMkLst>
            <pc:docMk/>
            <pc:sldMk cId="0" sldId="268"/>
            <ac:spMk id="4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2" v="342" actId="947"/>
          <ac:spMkLst>
            <pc:docMk/>
            <pc:sldMk cId="0" sldId="268"/>
            <ac:spMk id="4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3" v="343" actId="947"/>
          <ac:spMkLst>
            <pc:docMk/>
            <pc:sldMk cId="0" sldId="268"/>
            <ac:spMk id="4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4" v="344" actId="947"/>
          <ac:spMkLst>
            <pc:docMk/>
            <pc:sldMk cId="0" sldId="268"/>
            <ac:spMk id="4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5" v="345" actId="947"/>
          <ac:spMkLst>
            <pc:docMk/>
            <pc:sldMk cId="0" sldId="268"/>
            <ac:spMk id="4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6" v="346" actId="947"/>
          <ac:spMkLst>
            <pc:docMk/>
            <pc:sldMk cId="0" sldId="268"/>
            <ac:spMk id="4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7" v="347" actId="947"/>
          <ac:spMkLst>
            <pc:docMk/>
            <pc:sldMk cId="0" sldId="268"/>
            <ac:spMk id="4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8" v="348" actId="947"/>
          <ac:spMkLst>
            <pc:docMk/>
            <pc:sldMk cId="0" sldId="268"/>
            <ac:spMk id="4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69" v="349" actId="947"/>
          <ac:spMkLst>
            <pc:docMk/>
            <pc:sldMk cId="0" sldId="268"/>
            <ac:spMk id="4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70" v="350" actId="947"/>
          <ac:spMkLst>
            <pc:docMk/>
            <pc:sldMk cId="0" sldId="268"/>
            <ac:spMk id="4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72" v="352" actId="947"/>
          <ac:spMkLst>
            <pc:docMk/>
            <pc:sldMk cId="0" sldId="268"/>
            <ac:spMk id="4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74" v="353" actId="947"/>
          <ac:spMkLst>
            <pc:docMk/>
            <pc:sldMk cId="0" sldId="268"/>
            <ac:spMk id="420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730" v="402" actId="947"/>
        <pc:sldMkLst>
          <pc:docMk/>
          <pc:sldMk cId="0" sldId="269"/>
        </pc:sldMkLst>
        <pc:spChg chg="mod">
          <ac:chgData name="Meghan Fasano" userId="8dd28dbfa01e273f" providerId="LiveId" clId="{CBF3F0F8-DC0C-4BD4-BB0D-B6AA477D0877}" dt="2021-07-15T21:44:46.676" v="354" actId="947"/>
          <ac:spMkLst>
            <pc:docMk/>
            <pc:sldMk cId="0" sldId="269"/>
            <ac:spMk id="4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78" v="356" actId="947"/>
          <ac:spMkLst>
            <pc:docMk/>
            <pc:sldMk cId="0" sldId="269"/>
            <ac:spMk id="4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79" v="357" actId="947"/>
          <ac:spMkLst>
            <pc:docMk/>
            <pc:sldMk cId="0" sldId="269"/>
            <ac:spMk id="4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0" v="358" actId="947"/>
          <ac:spMkLst>
            <pc:docMk/>
            <pc:sldMk cId="0" sldId="269"/>
            <ac:spMk id="4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1" v="359" actId="947"/>
          <ac:spMkLst>
            <pc:docMk/>
            <pc:sldMk cId="0" sldId="269"/>
            <ac:spMk id="4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2" v="360" actId="947"/>
          <ac:spMkLst>
            <pc:docMk/>
            <pc:sldMk cId="0" sldId="269"/>
            <ac:spMk id="4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4" v="362" actId="947"/>
          <ac:spMkLst>
            <pc:docMk/>
            <pc:sldMk cId="0" sldId="269"/>
            <ac:spMk id="4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5" v="363" actId="947"/>
          <ac:spMkLst>
            <pc:docMk/>
            <pc:sldMk cId="0" sldId="269"/>
            <ac:spMk id="4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7" v="365" actId="94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89" v="366" actId="947"/>
          <ac:spMkLst>
            <pc:docMk/>
            <pc:sldMk cId="0" sldId="269"/>
            <ac:spMk id="4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1" v="368" actId="947"/>
          <ac:spMkLst>
            <pc:docMk/>
            <pc:sldMk cId="0" sldId="269"/>
            <ac:spMk id="4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3" v="369" actId="947"/>
          <ac:spMkLst>
            <pc:docMk/>
            <pc:sldMk cId="0" sldId="269"/>
            <ac:spMk id="4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4" v="371" actId="947"/>
          <ac:spMkLst>
            <pc:docMk/>
            <pc:sldMk cId="0" sldId="269"/>
            <ac:spMk id="4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6" v="372" actId="947"/>
          <ac:spMkLst>
            <pc:docMk/>
            <pc:sldMk cId="0" sldId="269"/>
            <ac:spMk id="4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7" v="374" actId="947"/>
          <ac:spMkLst>
            <pc:docMk/>
            <pc:sldMk cId="0" sldId="269"/>
            <ac:spMk id="4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699" v="375" actId="947"/>
          <ac:spMkLst>
            <pc:docMk/>
            <pc:sldMk cId="0" sldId="269"/>
            <ac:spMk id="4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1" v="377" actId="947"/>
          <ac:spMkLst>
            <pc:docMk/>
            <pc:sldMk cId="0" sldId="269"/>
            <ac:spMk id="4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2" v="378" actId="947"/>
          <ac:spMkLst>
            <pc:docMk/>
            <pc:sldMk cId="0" sldId="269"/>
            <ac:spMk id="4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3" v="379" actId="947"/>
          <ac:spMkLst>
            <pc:docMk/>
            <pc:sldMk cId="0" sldId="269"/>
            <ac:spMk id="4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4" v="380" actId="947"/>
          <ac:spMkLst>
            <pc:docMk/>
            <pc:sldMk cId="0" sldId="269"/>
            <ac:spMk id="4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5" v="381" actId="947"/>
          <ac:spMkLst>
            <pc:docMk/>
            <pc:sldMk cId="0" sldId="269"/>
            <ac:spMk id="4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06" v="382" actId="947"/>
          <ac:spMkLst>
            <pc:docMk/>
            <pc:sldMk cId="0" sldId="269"/>
            <ac:spMk id="4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0" v="383" actId="947"/>
          <ac:spMkLst>
            <pc:docMk/>
            <pc:sldMk cId="0" sldId="269"/>
            <ac:spMk id="4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1" v="385" actId="947"/>
          <ac:spMkLst>
            <pc:docMk/>
            <pc:sldMk cId="0" sldId="269"/>
            <ac:spMk id="4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3" v="386" actId="947"/>
          <ac:spMkLst>
            <pc:docMk/>
            <pc:sldMk cId="0" sldId="269"/>
            <ac:spMk id="4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5" v="388" actId="947"/>
          <ac:spMkLst>
            <pc:docMk/>
            <pc:sldMk cId="0" sldId="269"/>
            <ac:spMk id="4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6" v="389" actId="947"/>
          <ac:spMkLst>
            <pc:docMk/>
            <pc:sldMk cId="0" sldId="269"/>
            <ac:spMk id="4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18" v="391" actId="947"/>
          <ac:spMkLst>
            <pc:docMk/>
            <pc:sldMk cId="0" sldId="269"/>
            <ac:spMk id="4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0" v="392" actId="947"/>
          <ac:spMkLst>
            <pc:docMk/>
            <pc:sldMk cId="0" sldId="269"/>
            <ac:spMk id="4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2" v="394" actId="947"/>
          <ac:spMkLst>
            <pc:docMk/>
            <pc:sldMk cId="0" sldId="269"/>
            <ac:spMk id="4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3" v="395" actId="947"/>
          <ac:spMkLst>
            <pc:docMk/>
            <pc:sldMk cId="0" sldId="269"/>
            <ac:spMk id="4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5" v="397" actId="947"/>
          <ac:spMkLst>
            <pc:docMk/>
            <pc:sldMk cId="0" sldId="269"/>
            <ac:spMk id="4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6" v="398" actId="947"/>
          <ac:spMkLst>
            <pc:docMk/>
            <pc:sldMk cId="0" sldId="269"/>
            <ac:spMk id="4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7" v="399" actId="947"/>
          <ac:spMkLst>
            <pc:docMk/>
            <pc:sldMk cId="0" sldId="269"/>
            <ac:spMk id="4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8" v="400" actId="947"/>
          <ac:spMkLst>
            <pc:docMk/>
            <pc:sldMk cId="0" sldId="269"/>
            <ac:spMk id="4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29" v="401" actId="947"/>
          <ac:spMkLst>
            <pc:docMk/>
            <pc:sldMk cId="0" sldId="269"/>
            <ac:spMk id="4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0" v="402" actId="947"/>
          <ac:spMkLst>
            <pc:docMk/>
            <pc:sldMk cId="0" sldId="269"/>
            <ac:spMk id="466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772" v="433" actId="947"/>
        <pc:sldMkLst>
          <pc:docMk/>
          <pc:sldMk cId="0" sldId="270"/>
        </pc:sldMkLst>
        <pc:spChg chg="mod">
          <ac:chgData name="Meghan Fasano" userId="8dd28dbfa01e273f" providerId="LiveId" clId="{CBF3F0F8-DC0C-4BD4-BB0D-B6AA477D0877}" dt="2021-07-15T21:44:46.731" v="403" actId="947"/>
          <ac:spMkLst>
            <pc:docMk/>
            <pc:sldMk cId="0" sldId="270"/>
            <ac:spMk id="4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2" v="404" actId="947"/>
          <ac:spMkLst>
            <pc:docMk/>
            <pc:sldMk cId="0" sldId="270"/>
            <ac:spMk id="4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3" v="405" actId="947"/>
          <ac:spMkLst>
            <pc:docMk/>
            <pc:sldMk cId="0" sldId="270"/>
            <ac:spMk id="4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4" v="406" actId="947"/>
          <ac:spMkLst>
            <pc:docMk/>
            <pc:sldMk cId="0" sldId="270"/>
            <ac:spMk id="4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5" v="407" actId="947"/>
          <ac:spMkLst>
            <pc:docMk/>
            <pc:sldMk cId="0" sldId="270"/>
            <ac:spMk id="4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5" v="408" actId="947"/>
          <ac:spMkLst>
            <pc:docMk/>
            <pc:sldMk cId="0" sldId="270"/>
            <ac:spMk id="4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36" v="409" actId="947"/>
          <ac:spMkLst>
            <pc:docMk/>
            <pc:sldMk cId="0" sldId="270"/>
            <ac:spMk id="4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0" v="410" actId="947"/>
          <ac:spMkLst>
            <pc:docMk/>
            <pc:sldMk cId="0" sldId="270"/>
            <ac:spMk id="4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2" v="412" actId="947"/>
          <ac:spMkLst>
            <pc:docMk/>
            <pc:sldMk cId="0" sldId="270"/>
            <ac:spMk id="4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3" v="413" actId="947"/>
          <ac:spMkLst>
            <pc:docMk/>
            <pc:sldMk cId="0" sldId="270"/>
            <ac:spMk id="4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5" v="415" actId="947"/>
          <ac:spMkLst>
            <pc:docMk/>
            <pc:sldMk cId="0" sldId="270"/>
            <ac:spMk id="4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6" v="416" actId="947"/>
          <ac:spMkLst>
            <pc:docMk/>
            <pc:sldMk cId="0" sldId="270"/>
            <ac:spMk id="4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8" v="418" actId="947"/>
          <ac:spMkLst>
            <pc:docMk/>
            <pc:sldMk cId="0" sldId="270"/>
            <ac:spMk id="4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49" v="419" actId="947"/>
          <ac:spMkLst>
            <pc:docMk/>
            <pc:sldMk cId="0" sldId="270"/>
            <ac:spMk id="4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0" v="421" actId="947"/>
          <ac:spMkLst>
            <pc:docMk/>
            <pc:sldMk cId="0" sldId="270"/>
            <ac:spMk id="4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2" v="422" actId="947"/>
          <ac:spMkLst>
            <pc:docMk/>
            <pc:sldMk cId="0" sldId="270"/>
            <ac:spMk id="4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4" v="424" actId="947"/>
          <ac:spMkLst>
            <pc:docMk/>
            <pc:sldMk cId="0" sldId="270"/>
            <ac:spMk id="4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5" v="425" actId="947"/>
          <ac:spMkLst>
            <pc:docMk/>
            <pc:sldMk cId="0" sldId="270"/>
            <ac:spMk id="4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6" v="426" actId="947"/>
          <ac:spMkLst>
            <pc:docMk/>
            <pc:sldMk cId="0" sldId="270"/>
            <ac:spMk id="4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7" v="427" actId="947"/>
          <ac:spMkLst>
            <pc:docMk/>
            <pc:sldMk cId="0" sldId="270"/>
            <ac:spMk id="4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8" v="428" actId="947"/>
          <ac:spMkLst>
            <pc:docMk/>
            <pc:sldMk cId="0" sldId="270"/>
            <ac:spMk id="4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59" v="429" actId="947"/>
          <ac:spMkLst>
            <pc:docMk/>
            <pc:sldMk cId="0" sldId="270"/>
            <ac:spMk id="4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69" v="430" actId="947"/>
          <ac:spMkLst>
            <pc:docMk/>
            <pc:sldMk cId="0" sldId="270"/>
            <ac:spMk id="5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0" v="431" actId="947"/>
          <ac:spMkLst>
            <pc:docMk/>
            <pc:sldMk cId="0" sldId="270"/>
            <ac:spMk id="5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2" v="433" actId="947"/>
          <ac:spMkLst>
            <pc:docMk/>
            <pc:sldMk cId="0" sldId="270"/>
            <ac:spMk id="503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813" v="452" actId="947"/>
        <pc:sldMkLst>
          <pc:docMk/>
          <pc:sldMk cId="0" sldId="271"/>
        </pc:sldMkLst>
        <pc:spChg chg="mod">
          <ac:chgData name="Meghan Fasano" userId="8dd28dbfa01e273f" providerId="LiveId" clId="{CBF3F0F8-DC0C-4BD4-BB0D-B6AA477D0877}" dt="2021-07-15T21:44:46.773" v="434" actId="947"/>
          <ac:spMkLst>
            <pc:docMk/>
            <pc:sldMk cId="0" sldId="271"/>
            <ac:spMk id="5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5" v="435" actId="947"/>
          <ac:spMkLst>
            <pc:docMk/>
            <pc:sldMk cId="0" sldId="271"/>
            <ac:spMk id="5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6" v="436" actId="947"/>
          <ac:spMkLst>
            <pc:docMk/>
            <pc:sldMk cId="0" sldId="271"/>
            <ac:spMk id="5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8" v="437" actId="947"/>
          <ac:spMkLst>
            <pc:docMk/>
            <pc:sldMk cId="0" sldId="271"/>
            <ac:spMk id="5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79" v="438" actId="947"/>
          <ac:spMkLst>
            <pc:docMk/>
            <pc:sldMk cId="0" sldId="271"/>
            <ac:spMk id="5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1" v="439" actId="947"/>
          <ac:spMkLst>
            <pc:docMk/>
            <pc:sldMk cId="0" sldId="271"/>
            <ac:spMk id="5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2" v="440" actId="947"/>
          <ac:spMkLst>
            <pc:docMk/>
            <pc:sldMk cId="0" sldId="271"/>
            <ac:spMk id="5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3" v="441" actId="947"/>
          <ac:spMkLst>
            <pc:docMk/>
            <pc:sldMk cId="0" sldId="271"/>
            <ac:spMk id="5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4" v="442" actId="947"/>
          <ac:spMkLst>
            <pc:docMk/>
            <pc:sldMk cId="0" sldId="271"/>
            <ac:spMk id="5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5" v="443" actId="947"/>
          <ac:spMkLst>
            <pc:docMk/>
            <pc:sldMk cId="0" sldId="271"/>
            <ac:spMk id="5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7" v="445" actId="947"/>
          <ac:spMkLst>
            <pc:docMk/>
            <pc:sldMk cId="0" sldId="271"/>
            <ac:spMk id="5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7" v="446" actId="947"/>
          <ac:spMkLst>
            <pc:docMk/>
            <pc:sldMk cId="0" sldId="271"/>
            <ac:spMk id="5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88" v="447" actId="947"/>
          <ac:spMkLst>
            <pc:docMk/>
            <pc:sldMk cId="0" sldId="271"/>
            <ac:spMk id="5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790" v="448" actId="947"/>
          <ac:spMkLst>
            <pc:docMk/>
            <pc:sldMk cId="0" sldId="271"/>
            <ac:spMk id="5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0" v="449" actId="947"/>
          <ac:spMkLst>
            <pc:docMk/>
            <pc:sldMk cId="0" sldId="271"/>
            <ac:spMk id="5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1" v="450" actId="947"/>
          <ac:spMkLst>
            <pc:docMk/>
            <pc:sldMk cId="0" sldId="271"/>
            <ac:spMk id="5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3" v="452" actId="947"/>
          <ac:spMkLst>
            <pc:docMk/>
            <pc:sldMk cId="0" sldId="271"/>
            <ac:spMk id="523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848" v="482" actId="947"/>
        <pc:sldMkLst>
          <pc:docMk/>
          <pc:sldMk cId="0" sldId="272"/>
        </pc:sldMkLst>
        <pc:spChg chg="mod">
          <ac:chgData name="Meghan Fasano" userId="8dd28dbfa01e273f" providerId="LiveId" clId="{CBF3F0F8-DC0C-4BD4-BB0D-B6AA477D0877}" dt="2021-07-15T21:44:46.814" v="453" actId="947"/>
          <ac:spMkLst>
            <pc:docMk/>
            <pc:sldMk cId="0" sldId="272"/>
            <ac:spMk id="5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4" v="454" actId="947"/>
          <ac:spMkLst>
            <pc:docMk/>
            <pc:sldMk cId="0" sldId="272"/>
            <ac:spMk id="5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6" v="456" actId="947"/>
          <ac:spMkLst>
            <pc:docMk/>
            <pc:sldMk cId="0" sldId="272"/>
            <ac:spMk id="5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7" v="457" actId="947"/>
          <ac:spMkLst>
            <pc:docMk/>
            <pc:sldMk cId="0" sldId="272"/>
            <ac:spMk id="5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18" v="458" actId="947"/>
          <ac:spMkLst>
            <pc:docMk/>
            <pc:sldMk cId="0" sldId="272"/>
            <ac:spMk id="5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27" v="459" actId="947"/>
          <ac:spMkLst>
            <pc:docMk/>
            <pc:sldMk cId="0" sldId="272"/>
            <ac:spMk id="5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28" v="461" actId="947"/>
          <ac:spMkLst>
            <pc:docMk/>
            <pc:sldMk cId="0" sldId="272"/>
            <ac:spMk id="5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29" v="462" actId="947"/>
          <ac:spMkLst>
            <pc:docMk/>
            <pc:sldMk cId="0" sldId="272"/>
            <ac:spMk id="5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0" v="464" actId="947"/>
          <ac:spMkLst>
            <pc:docMk/>
            <pc:sldMk cId="0" sldId="272"/>
            <ac:spMk id="53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1" v="465" actId="947"/>
          <ac:spMkLst>
            <pc:docMk/>
            <pc:sldMk cId="0" sldId="272"/>
            <ac:spMk id="5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2" v="466" actId="947"/>
          <ac:spMkLst>
            <pc:docMk/>
            <pc:sldMk cId="0" sldId="272"/>
            <ac:spMk id="5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3" v="467" actId="947"/>
          <ac:spMkLst>
            <pc:docMk/>
            <pc:sldMk cId="0" sldId="272"/>
            <ac:spMk id="5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4" v="469" actId="947"/>
          <ac:spMkLst>
            <pc:docMk/>
            <pc:sldMk cId="0" sldId="272"/>
            <ac:spMk id="5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5" v="470" actId="947"/>
          <ac:spMkLst>
            <pc:docMk/>
            <pc:sldMk cId="0" sldId="272"/>
            <ac:spMk id="5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6" v="471" actId="947"/>
          <ac:spMkLst>
            <pc:docMk/>
            <pc:sldMk cId="0" sldId="272"/>
            <ac:spMk id="5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7" v="472" actId="947"/>
          <ac:spMkLst>
            <pc:docMk/>
            <pc:sldMk cId="0" sldId="272"/>
            <ac:spMk id="5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38" v="473" actId="947"/>
          <ac:spMkLst>
            <pc:docMk/>
            <pc:sldMk cId="0" sldId="272"/>
            <ac:spMk id="5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0" v="475" actId="947"/>
          <ac:spMkLst>
            <pc:docMk/>
            <pc:sldMk cId="0" sldId="272"/>
            <ac:spMk id="5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1" v="476" actId="947"/>
          <ac:spMkLst>
            <pc:docMk/>
            <pc:sldMk cId="0" sldId="272"/>
            <ac:spMk id="5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2" v="477" actId="947"/>
          <ac:spMkLst>
            <pc:docMk/>
            <pc:sldMk cId="0" sldId="272"/>
            <ac:spMk id="5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3" v="478" actId="947"/>
          <ac:spMkLst>
            <pc:docMk/>
            <pc:sldMk cId="0" sldId="272"/>
            <ac:spMk id="5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4" v="479" actId="947"/>
          <ac:spMkLst>
            <pc:docMk/>
            <pc:sldMk cId="0" sldId="272"/>
            <ac:spMk id="5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6" v="481" actId="947"/>
          <ac:spMkLst>
            <pc:docMk/>
            <pc:sldMk cId="0" sldId="272"/>
            <ac:spMk id="5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48" v="482" actId="947"/>
          <ac:spMkLst>
            <pc:docMk/>
            <pc:sldMk cId="0" sldId="272"/>
            <ac:spMk id="551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915" v="543" actId="947"/>
        <pc:sldMkLst>
          <pc:docMk/>
          <pc:sldMk cId="0" sldId="273"/>
        </pc:sldMkLst>
        <pc:spChg chg="mod">
          <ac:chgData name="Meghan Fasano" userId="8dd28dbfa01e273f" providerId="LiveId" clId="{CBF3F0F8-DC0C-4BD4-BB0D-B6AA477D0877}" dt="2021-07-15T21:44:46.849" v="483" actId="947"/>
          <ac:spMkLst>
            <pc:docMk/>
            <pc:sldMk cId="0" sldId="273"/>
            <ac:spMk id="5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51" v="485" actId="947"/>
          <ac:spMkLst>
            <pc:docMk/>
            <pc:sldMk cId="0" sldId="273"/>
            <ac:spMk id="5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53" v="487" actId="947"/>
          <ac:spMkLst>
            <pc:docMk/>
            <pc:sldMk cId="0" sldId="273"/>
            <ac:spMk id="5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54" v="488" actId="947"/>
          <ac:spMkLst>
            <pc:docMk/>
            <pc:sldMk cId="0" sldId="273"/>
            <ac:spMk id="5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55" v="489" actId="947"/>
          <ac:spMkLst>
            <pc:docMk/>
            <pc:sldMk cId="0" sldId="273"/>
            <ac:spMk id="5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56" v="490" actId="947"/>
          <ac:spMkLst>
            <pc:docMk/>
            <pc:sldMk cId="0" sldId="273"/>
            <ac:spMk id="5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0" v="492" actId="947"/>
          <ac:spMkLst>
            <pc:docMk/>
            <pc:sldMk cId="0" sldId="273"/>
            <ac:spMk id="5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1" v="493" actId="947"/>
          <ac:spMkLst>
            <pc:docMk/>
            <pc:sldMk cId="0" sldId="273"/>
            <ac:spMk id="5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2" v="494" actId="947"/>
          <ac:spMkLst>
            <pc:docMk/>
            <pc:sldMk cId="0" sldId="273"/>
            <ac:spMk id="5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3" v="495" actId="947"/>
          <ac:spMkLst>
            <pc:docMk/>
            <pc:sldMk cId="0" sldId="273"/>
            <ac:spMk id="5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5" v="496" actId="947"/>
          <ac:spMkLst>
            <pc:docMk/>
            <pc:sldMk cId="0" sldId="273"/>
            <ac:spMk id="56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6" v="497" actId="947"/>
          <ac:spMkLst>
            <pc:docMk/>
            <pc:sldMk cId="0" sldId="273"/>
            <ac:spMk id="5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7" v="498" actId="947"/>
          <ac:spMkLst>
            <pc:docMk/>
            <pc:sldMk cId="0" sldId="273"/>
            <ac:spMk id="5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8" v="499" actId="947"/>
          <ac:spMkLst>
            <pc:docMk/>
            <pc:sldMk cId="0" sldId="273"/>
            <ac:spMk id="5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69" v="500" actId="947"/>
          <ac:spMkLst>
            <pc:docMk/>
            <pc:sldMk cId="0" sldId="273"/>
            <ac:spMk id="5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0" v="501" actId="947"/>
          <ac:spMkLst>
            <pc:docMk/>
            <pc:sldMk cId="0" sldId="273"/>
            <ac:spMk id="5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1" v="502" actId="947"/>
          <ac:spMkLst>
            <pc:docMk/>
            <pc:sldMk cId="0" sldId="273"/>
            <ac:spMk id="5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3" v="503" actId="947"/>
          <ac:spMkLst>
            <pc:docMk/>
            <pc:sldMk cId="0" sldId="273"/>
            <ac:spMk id="5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4" v="504" actId="947"/>
          <ac:spMkLst>
            <pc:docMk/>
            <pc:sldMk cId="0" sldId="273"/>
            <ac:spMk id="5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5" v="505" actId="947"/>
          <ac:spMkLst>
            <pc:docMk/>
            <pc:sldMk cId="0" sldId="273"/>
            <ac:spMk id="5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6" v="506" actId="947"/>
          <ac:spMkLst>
            <pc:docMk/>
            <pc:sldMk cId="0" sldId="273"/>
            <ac:spMk id="5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7" v="507" actId="947"/>
          <ac:spMkLst>
            <pc:docMk/>
            <pc:sldMk cId="0" sldId="273"/>
            <ac:spMk id="5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8" v="508" actId="947"/>
          <ac:spMkLst>
            <pc:docMk/>
            <pc:sldMk cId="0" sldId="273"/>
            <ac:spMk id="5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79" v="509" actId="947"/>
          <ac:spMkLst>
            <pc:docMk/>
            <pc:sldMk cId="0" sldId="273"/>
            <ac:spMk id="5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0" v="510" actId="947"/>
          <ac:spMkLst>
            <pc:docMk/>
            <pc:sldMk cId="0" sldId="273"/>
            <ac:spMk id="5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1" v="511" actId="947"/>
          <ac:spMkLst>
            <pc:docMk/>
            <pc:sldMk cId="0" sldId="273"/>
            <ac:spMk id="5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2" v="512" actId="947"/>
          <ac:spMkLst>
            <pc:docMk/>
            <pc:sldMk cId="0" sldId="273"/>
            <ac:spMk id="5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3" v="513" actId="947"/>
          <ac:spMkLst>
            <pc:docMk/>
            <pc:sldMk cId="0" sldId="273"/>
            <ac:spMk id="5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4" v="514" actId="947"/>
          <ac:spMkLst>
            <pc:docMk/>
            <pc:sldMk cId="0" sldId="273"/>
            <ac:spMk id="5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5" v="515" actId="947"/>
          <ac:spMkLst>
            <pc:docMk/>
            <pc:sldMk cId="0" sldId="273"/>
            <ac:spMk id="5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6" v="516" actId="947"/>
          <ac:spMkLst>
            <pc:docMk/>
            <pc:sldMk cId="0" sldId="273"/>
            <ac:spMk id="5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7" v="517" actId="947"/>
          <ac:spMkLst>
            <pc:docMk/>
            <pc:sldMk cId="0" sldId="273"/>
            <ac:spMk id="5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88" v="518" actId="947"/>
          <ac:spMkLst>
            <pc:docMk/>
            <pc:sldMk cId="0" sldId="273"/>
            <ac:spMk id="5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0" v="519" actId="947"/>
          <ac:spMkLst>
            <pc:docMk/>
            <pc:sldMk cId="0" sldId="273"/>
            <ac:spMk id="5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1" v="520" actId="947"/>
          <ac:spMkLst>
            <pc:docMk/>
            <pc:sldMk cId="0" sldId="273"/>
            <ac:spMk id="5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3" v="522" actId="947"/>
          <ac:spMkLst>
            <pc:docMk/>
            <pc:sldMk cId="0" sldId="273"/>
            <ac:spMk id="5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4" v="523" actId="947"/>
          <ac:spMkLst>
            <pc:docMk/>
            <pc:sldMk cId="0" sldId="273"/>
            <ac:spMk id="5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5" v="524" actId="947"/>
          <ac:spMkLst>
            <pc:docMk/>
            <pc:sldMk cId="0" sldId="273"/>
            <ac:spMk id="5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6" v="525" actId="947"/>
          <ac:spMkLst>
            <pc:docMk/>
            <pc:sldMk cId="0" sldId="273"/>
            <ac:spMk id="5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7" v="526" actId="947"/>
          <ac:spMkLst>
            <pc:docMk/>
            <pc:sldMk cId="0" sldId="273"/>
            <ac:spMk id="5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8" v="527" actId="947"/>
          <ac:spMkLst>
            <pc:docMk/>
            <pc:sldMk cId="0" sldId="273"/>
            <ac:spMk id="6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899" v="528" actId="947"/>
          <ac:spMkLst>
            <pc:docMk/>
            <pc:sldMk cId="0" sldId="273"/>
            <ac:spMk id="6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0" v="529" actId="947"/>
          <ac:spMkLst>
            <pc:docMk/>
            <pc:sldMk cId="0" sldId="273"/>
            <ac:spMk id="6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1" v="530" actId="947"/>
          <ac:spMkLst>
            <pc:docMk/>
            <pc:sldMk cId="0" sldId="273"/>
            <ac:spMk id="6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2" v="531" actId="947"/>
          <ac:spMkLst>
            <pc:docMk/>
            <pc:sldMk cId="0" sldId="273"/>
            <ac:spMk id="6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3" v="532" actId="947"/>
          <ac:spMkLst>
            <pc:docMk/>
            <pc:sldMk cId="0" sldId="273"/>
            <ac:spMk id="6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4" v="533" actId="947"/>
          <ac:spMkLst>
            <pc:docMk/>
            <pc:sldMk cId="0" sldId="273"/>
            <ac:spMk id="6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5" v="534" actId="947"/>
          <ac:spMkLst>
            <pc:docMk/>
            <pc:sldMk cId="0" sldId="273"/>
            <ac:spMk id="60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5" v="535" actId="947"/>
          <ac:spMkLst>
            <pc:docMk/>
            <pc:sldMk cId="0" sldId="273"/>
            <ac:spMk id="6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8" v="537" actId="947"/>
          <ac:spMkLst>
            <pc:docMk/>
            <pc:sldMk cId="0" sldId="273"/>
            <ac:spMk id="6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09" v="538" actId="947"/>
          <ac:spMkLst>
            <pc:docMk/>
            <pc:sldMk cId="0" sldId="273"/>
            <ac:spMk id="6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1" v="539" actId="947"/>
          <ac:spMkLst>
            <pc:docMk/>
            <pc:sldMk cId="0" sldId="273"/>
            <ac:spMk id="6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2" v="540" actId="947"/>
          <ac:spMkLst>
            <pc:docMk/>
            <pc:sldMk cId="0" sldId="273"/>
            <ac:spMk id="6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3" v="541" actId="947"/>
          <ac:spMkLst>
            <pc:docMk/>
            <pc:sldMk cId="0" sldId="273"/>
            <ac:spMk id="6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4" v="542" actId="947"/>
          <ac:spMkLst>
            <pc:docMk/>
            <pc:sldMk cId="0" sldId="273"/>
            <ac:spMk id="6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5" v="543" actId="947"/>
          <ac:spMkLst>
            <pc:docMk/>
            <pc:sldMk cId="0" sldId="273"/>
            <ac:spMk id="618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942" v="561" actId="947"/>
        <pc:sldMkLst>
          <pc:docMk/>
          <pc:sldMk cId="0" sldId="274"/>
        </pc:sldMkLst>
        <pc:spChg chg="mod">
          <ac:chgData name="Meghan Fasano" userId="8dd28dbfa01e273f" providerId="LiveId" clId="{CBF3F0F8-DC0C-4BD4-BB0D-B6AA477D0877}" dt="2021-07-15T21:44:46.917" v="544" actId="947"/>
          <ac:spMkLst>
            <pc:docMk/>
            <pc:sldMk cId="0" sldId="274"/>
            <ac:spMk id="6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19" v="545" actId="947"/>
          <ac:spMkLst>
            <pc:docMk/>
            <pc:sldMk cId="0" sldId="274"/>
            <ac:spMk id="6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27" v="546" actId="947"/>
          <ac:spMkLst>
            <pc:docMk/>
            <pc:sldMk cId="0" sldId="274"/>
            <ac:spMk id="6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28" v="547" actId="947"/>
          <ac:spMkLst>
            <pc:docMk/>
            <pc:sldMk cId="0" sldId="274"/>
            <ac:spMk id="6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29" v="549" actId="947"/>
          <ac:spMkLst>
            <pc:docMk/>
            <pc:sldMk cId="0" sldId="274"/>
            <ac:spMk id="6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1" v="551" actId="947"/>
          <ac:spMkLst>
            <pc:docMk/>
            <pc:sldMk cId="0" sldId="274"/>
            <ac:spMk id="6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2" v="552" actId="947"/>
          <ac:spMkLst>
            <pc:docMk/>
            <pc:sldMk cId="0" sldId="274"/>
            <ac:spMk id="6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3" v="553" actId="947"/>
          <ac:spMkLst>
            <pc:docMk/>
            <pc:sldMk cId="0" sldId="274"/>
            <ac:spMk id="6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5" v="555" actId="947"/>
          <ac:spMkLst>
            <pc:docMk/>
            <pc:sldMk cId="0" sldId="274"/>
            <ac:spMk id="6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6" v="556" actId="947"/>
          <ac:spMkLst>
            <pc:docMk/>
            <pc:sldMk cId="0" sldId="274"/>
            <ac:spMk id="6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8" v="557" actId="947"/>
          <ac:spMkLst>
            <pc:docMk/>
            <pc:sldMk cId="0" sldId="274"/>
            <ac:spMk id="6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39" v="558" actId="947"/>
          <ac:spMkLst>
            <pc:docMk/>
            <pc:sldMk cId="0" sldId="274"/>
            <ac:spMk id="6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40" v="559" actId="947"/>
          <ac:spMkLst>
            <pc:docMk/>
            <pc:sldMk cId="0" sldId="274"/>
            <ac:spMk id="6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42" v="561" actId="947"/>
          <ac:spMkLst>
            <pc:docMk/>
            <pc:sldMk cId="0" sldId="274"/>
            <ac:spMk id="638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6.979" v="586" actId="947"/>
        <pc:sldMkLst>
          <pc:docMk/>
          <pc:sldMk cId="0" sldId="275"/>
        </pc:sldMkLst>
        <pc:spChg chg="mod">
          <ac:chgData name="Meghan Fasano" userId="8dd28dbfa01e273f" providerId="LiveId" clId="{CBF3F0F8-DC0C-4BD4-BB0D-B6AA477D0877}" dt="2021-07-15T21:44:46.944" v="562" actId="947"/>
          <ac:spMkLst>
            <pc:docMk/>
            <pc:sldMk cId="0" sldId="275"/>
            <ac:spMk id="6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46" v="563" actId="947"/>
          <ac:spMkLst>
            <pc:docMk/>
            <pc:sldMk cId="0" sldId="275"/>
            <ac:spMk id="6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53" v="564" actId="947"/>
          <ac:spMkLst>
            <pc:docMk/>
            <pc:sldMk cId="0" sldId="275"/>
            <ac:spMk id="6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54" v="565" actId="947"/>
          <ac:spMkLst>
            <pc:docMk/>
            <pc:sldMk cId="0" sldId="275"/>
            <ac:spMk id="6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56" v="567" actId="947"/>
          <ac:spMkLst>
            <pc:docMk/>
            <pc:sldMk cId="0" sldId="275"/>
            <ac:spMk id="6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58" v="568" actId="947"/>
          <ac:spMkLst>
            <pc:docMk/>
            <pc:sldMk cId="0" sldId="275"/>
            <ac:spMk id="6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0" v="570" actId="947"/>
          <ac:spMkLst>
            <pc:docMk/>
            <pc:sldMk cId="0" sldId="275"/>
            <ac:spMk id="6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2" v="572" actId="947"/>
          <ac:spMkLst>
            <pc:docMk/>
            <pc:sldMk cId="0" sldId="275"/>
            <ac:spMk id="6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3" v="574" actId="947"/>
          <ac:spMkLst>
            <pc:docMk/>
            <pc:sldMk cId="0" sldId="275"/>
            <ac:spMk id="6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5" v="575" actId="947"/>
          <ac:spMkLst>
            <pc:docMk/>
            <pc:sldMk cId="0" sldId="275"/>
            <ac:spMk id="6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6" v="576" actId="947"/>
          <ac:spMkLst>
            <pc:docMk/>
            <pc:sldMk cId="0" sldId="275"/>
            <ac:spMk id="6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7" v="577" actId="947"/>
          <ac:spMkLst>
            <pc:docMk/>
            <pc:sldMk cId="0" sldId="275"/>
            <ac:spMk id="6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8" v="578" actId="947"/>
          <ac:spMkLst>
            <pc:docMk/>
            <pc:sldMk cId="0" sldId="275"/>
            <ac:spMk id="6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69" v="579" actId="947"/>
          <ac:spMkLst>
            <pc:docMk/>
            <pc:sldMk cId="0" sldId="275"/>
            <ac:spMk id="6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0" v="580" actId="947"/>
          <ac:spMkLst>
            <pc:docMk/>
            <pc:sldMk cId="0" sldId="275"/>
            <ac:spMk id="6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1" v="581" actId="947"/>
          <ac:spMkLst>
            <pc:docMk/>
            <pc:sldMk cId="0" sldId="275"/>
            <ac:spMk id="6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3" v="582" actId="947"/>
          <ac:spMkLst>
            <pc:docMk/>
            <pc:sldMk cId="0" sldId="275"/>
            <ac:spMk id="6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5" v="583" actId="947"/>
          <ac:spMkLst>
            <pc:docMk/>
            <pc:sldMk cId="0" sldId="275"/>
            <ac:spMk id="6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6" v="584" actId="947"/>
          <ac:spMkLst>
            <pc:docMk/>
            <pc:sldMk cId="0" sldId="275"/>
            <ac:spMk id="6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79" v="586" actId="947"/>
          <ac:spMkLst>
            <pc:docMk/>
            <pc:sldMk cId="0" sldId="275"/>
            <ac:spMk id="666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010" v="605" actId="947"/>
        <pc:sldMkLst>
          <pc:docMk/>
          <pc:sldMk cId="0" sldId="276"/>
        </pc:sldMkLst>
        <pc:spChg chg="mod">
          <ac:chgData name="Meghan Fasano" userId="8dd28dbfa01e273f" providerId="LiveId" clId="{CBF3F0F8-DC0C-4BD4-BB0D-B6AA477D0877}" dt="2021-07-15T21:44:46.982" v="587" actId="947"/>
          <ac:spMkLst>
            <pc:docMk/>
            <pc:sldMk cId="0" sldId="276"/>
            <ac:spMk id="6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84" v="588" actId="947"/>
          <ac:spMkLst>
            <pc:docMk/>
            <pc:sldMk cId="0" sldId="276"/>
            <ac:spMk id="6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93" v="589" actId="947"/>
          <ac:spMkLst>
            <pc:docMk/>
            <pc:sldMk cId="0" sldId="276"/>
            <ac:spMk id="6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94" v="590" actId="947"/>
          <ac:spMkLst>
            <pc:docMk/>
            <pc:sldMk cId="0" sldId="276"/>
            <ac:spMk id="6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96" v="592" actId="947"/>
          <ac:spMkLst>
            <pc:docMk/>
            <pc:sldMk cId="0" sldId="276"/>
            <ac:spMk id="6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97" v="593" actId="947"/>
          <ac:spMkLst>
            <pc:docMk/>
            <pc:sldMk cId="0" sldId="276"/>
            <ac:spMk id="6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6.998" v="594" actId="947"/>
          <ac:spMkLst>
            <pc:docMk/>
            <pc:sldMk cId="0" sldId="276"/>
            <ac:spMk id="6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" v="596" actId="947"/>
          <ac:spMkLst>
            <pc:docMk/>
            <pc:sldMk cId="0" sldId="276"/>
            <ac:spMk id="6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1" v="597" actId="947"/>
          <ac:spMkLst>
            <pc:docMk/>
            <pc:sldMk cId="0" sldId="276"/>
            <ac:spMk id="6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2" v="598" actId="947"/>
          <ac:spMkLst>
            <pc:docMk/>
            <pc:sldMk cId="0" sldId="276"/>
            <ac:spMk id="6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3" v="599" actId="947"/>
          <ac:spMkLst>
            <pc:docMk/>
            <pc:sldMk cId="0" sldId="276"/>
            <ac:spMk id="6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4" v="600" actId="947"/>
          <ac:spMkLst>
            <pc:docMk/>
            <pc:sldMk cId="0" sldId="276"/>
            <ac:spMk id="6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5" v="601" actId="947"/>
          <ac:spMkLst>
            <pc:docMk/>
            <pc:sldMk cId="0" sldId="276"/>
            <ac:spMk id="6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6" v="602" actId="947"/>
          <ac:spMkLst>
            <pc:docMk/>
            <pc:sldMk cId="0" sldId="276"/>
            <ac:spMk id="6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8" v="603" actId="947"/>
          <ac:spMkLst>
            <pc:docMk/>
            <pc:sldMk cId="0" sldId="276"/>
            <ac:spMk id="6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09" v="604" actId="947"/>
          <ac:spMkLst>
            <pc:docMk/>
            <pc:sldMk cId="0" sldId="276"/>
            <ac:spMk id="6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0" v="605" actId="947"/>
          <ac:spMkLst>
            <pc:docMk/>
            <pc:sldMk cId="0" sldId="276"/>
            <ac:spMk id="689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041" v="631" actId="947"/>
        <pc:sldMkLst>
          <pc:docMk/>
          <pc:sldMk cId="0" sldId="277"/>
        </pc:sldMkLst>
        <pc:spChg chg="mod">
          <ac:chgData name="Meghan Fasano" userId="8dd28dbfa01e273f" providerId="LiveId" clId="{CBF3F0F8-DC0C-4BD4-BB0D-B6AA477D0877}" dt="2021-07-15T21:44:47.010" v="606" actId="947"/>
          <ac:spMkLst>
            <pc:docMk/>
            <pc:sldMk cId="0" sldId="277"/>
            <ac:spMk id="6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2" v="607" actId="947"/>
          <ac:spMkLst>
            <pc:docMk/>
            <pc:sldMk cId="0" sldId="277"/>
            <ac:spMk id="6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3" v="608" actId="947"/>
          <ac:spMkLst>
            <pc:docMk/>
            <pc:sldMk cId="0" sldId="277"/>
            <ac:spMk id="6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6" v="609" actId="947"/>
          <ac:spMkLst>
            <pc:docMk/>
            <pc:sldMk cId="0" sldId="277"/>
            <ac:spMk id="6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7" v="610" actId="947"/>
          <ac:spMkLst>
            <pc:docMk/>
            <pc:sldMk cId="0" sldId="277"/>
            <ac:spMk id="6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19" v="612" actId="947"/>
          <ac:spMkLst>
            <pc:docMk/>
            <pc:sldMk cId="0" sldId="277"/>
            <ac:spMk id="6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20" v="614" actId="947"/>
          <ac:spMkLst>
            <pc:docMk/>
            <pc:sldMk cId="0" sldId="277"/>
            <ac:spMk id="6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21" v="615" actId="947"/>
          <ac:spMkLst>
            <pc:docMk/>
            <pc:sldMk cId="0" sldId="277"/>
            <ac:spMk id="6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25" v="616" actId="947"/>
          <ac:spMkLst>
            <pc:docMk/>
            <pc:sldMk cId="0" sldId="277"/>
            <ac:spMk id="7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27" v="618" actId="947"/>
          <ac:spMkLst>
            <pc:docMk/>
            <pc:sldMk cId="0" sldId="277"/>
            <ac:spMk id="7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28" v="619" actId="947"/>
          <ac:spMkLst>
            <pc:docMk/>
            <pc:sldMk cId="0" sldId="277"/>
            <ac:spMk id="70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0" v="620" actId="947"/>
          <ac:spMkLst>
            <pc:docMk/>
            <pc:sldMk cId="0" sldId="277"/>
            <ac:spMk id="7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1" v="621" actId="947"/>
          <ac:spMkLst>
            <pc:docMk/>
            <pc:sldMk cId="0" sldId="277"/>
            <ac:spMk id="7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2" v="622" actId="947"/>
          <ac:spMkLst>
            <pc:docMk/>
            <pc:sldMk cId="0" sldId="277"/>
            <ac:spMk id="7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3" v="623" actId="947"/>
          <ac:spMkLst>
            <pc:docMk/>
            <pc:sldMk cId="0" sldId="277"/>
            <ac:spMk id="7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4" v="624" actId="947"/>
          <ac:spMkLst>
            <pc:docMk/>
            <pc:sldMk cId="0" sldId="277"/>
            <ac:spMk id="7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5" v="625" actId="947"/>
          <ac:spMkLst>
            <pc:docMk/>
            <pc:sldMk cId="0" sldId="277"/>
            <ac:spMk id="7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6" v="626" actId="947"/>
          <ac:spMkLst>
            <pc:docMk/>
            <pc:sldMk cId="0" sldId="277"/>
            <ac:spMk id="7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7" v="627" actId="947"/>
          <ac:spMkLst>
            <pc:docMk/>
            <pc:sldMk cId="0" sldId="277"/>
            <ac:spMk id="7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8" v="629" actId="947"/>
          <ac:spMkLst>
            <pc:docMk/>
            <pc:sldMk cId="0" sldId="277"/>
            <ac:spMk id="7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39" v="630" actId="947"/>
          <ac:spMkLst>
            <pc:docMk/>
            <pc:sldMk cId="0" sldId="277"/>
            <ac:spMk id="7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41" v="631" actId="947"/>
          <ac:spMkLst>
            <pc:docMk/>
            <pc:sldMk cId="0" sldId="277"/>
            <ac:spMk id="717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152" v="717" actId="947"/>
        <pc:sldMkLst>
          <pc:docMk/>
          <pc:sldMk cId="0" sldId="278"/>
        </pc:sldMkLst>
        <pc:spChg chg="mod">
          <ac:chgData name="Meghan Fasano" userId="8dd28dbfa01e273f" providerId="LiveId" clId="{CBF3F0F8-DC0C-4BD4-BB0D-B6AA477D0877}" dt="2021-07-15T21:44:47.043" v="632" actId="947"/>
          <ac:spMkLst>
            <pc:docMk/>
            <pc:sldMk cId="0" sldId="278"/>
            <ac:spMk id="7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44" v="633" actId="947"/>
          <ac:spMkLst>
            <pc:docMk/>
            <pc:sldMk cId="0" sldId="278"/>
            <ac:spMk id="72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46" v="634" actId="947"/>
          <ac:spMkLst>
            <pc:docMk/>
            <pc:sldMk cId="0" sldId="278"/>
            <ac:spMk id="7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47" v="635" actId="947"/>
          <ac:spMkLst>
            <pc:docMk/>
            <pc:sldMk cId="0" sldId="278"/>
            <ac:spMk id="7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49" v="637" actId="947"/>
          <ac:spMkLst>
            <pc:docMk/>
            <pc:sldMk cId="0" sldId="278"/>
            <ac:spMk id="7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1" v="638" actId="947"/>
          <ac:spMkLst>
            <pc:docMk/>
            <pc:sldMk cId="0" sldId="278"/>
            <ac:spMk id="7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2" v="639" actId="947"/>
          <ac:spMkLst>
            <pc:docMk/>
            <pc:sldMk cId="0" sldId="278"/>
            <ac:spMk id="7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4" v="640" actId="947"/>
          <ac:spMkLst>
            <pc:docMk/>
            <pc:sldMk cId="0" sldId="278"/>
            <ac:spMk id="7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5" v="641" actId="947"/>
          <ac:spMkLst>
            <pc:docMk/>
            <pc:sldMk cId="0" sldId="278"/>
            <ac:spMk id="7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8" v="643" actId="947"/>
          <ac:spMkLst>
            <pc:docMk/>
            <pc:sldMk cId="0" sldId="278"/>
            <ac:spMk id="7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59" v="644" actId="947"/>
          <ac:spMkLst>
            <pc:docMk/>
            <pc:sldMk cId="0" sldId="278"/>
            <ac:spMk id="7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0" v="645" actId="947"/>
          <ac:spMkLst>
            <pc:docMk/>
            <pc:sldMk cId="0" sldId="278"/>
            <ac:spMk id="7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2" v="646" actId="947"/>
          <ac:spMkLst>
            <pc:docMk/>
            <pc:sldMk cId="0" sldId="278"/>
            <ac:spMk id="7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3" v="647" actId="947"/>
          <ac:spMkLst>
            <pc:docMk/>
            <pc:sldMk cId="0" sldId="278"/>
            <ac:spMk id="73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6" v="649" actId="947"/>
          <ac:spMkLst>
            <pc:docMk/>
            <pc:sldMk cId="0" sldId="278"/>
            <ac:spMk id="7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7" v="650" actId="947"/>
          <ac:spMkLst>
            <pc:docMk/>
            <pc:sldMk cId="0" sldId="278"/>
            <ac:spMk id="7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7" v="651" actId="947"/>
          <ac:spMkLst>
            <pc:docMk/>
            <pc:sldMk cId="0" sldId="278"/>
            <ac:spMk id="7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68" v="652" actId="947"/>
          <ac:spMkLst>
            <pc:docMk/>
            <pc:sldMk cId="0" sldId="278"/>
            <ac:spMk id="7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0" v="653" actId="947"/>
          <ac:spMkLst>
            <pc:docMk/>
            <pc:sldMk cId="0" sldId="278"/>
            <ac:spMk id="7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2" v="655" actId="947"/>
          <ac:spMkLst>
            <pc:docMk/>
            <pc:sldMk cId="0" sldId="278"/>
            <ac:spMk id="74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3" v="656" actId="947"/>
          <ac:spMkLst>
            <pc:docMk/>
            <pc:sldMk cId="0" sldId="278"/>
            <ac:spMk id="7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5" v="657" actId="947"/>
          <ac:spMkLst>
            <pc:docMk/>
            <pc:sldMk cId="0" sldId="278"/>
            <ac:spMk id="7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6" v="658" actId="947"/>
          <ac:spMkLst>
            <pc:docMk/>
            <pc:sldMk cId="0" sldId="278"/>
            <ac:spMk id="7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78" v="659" actId="947"/>
          <ac:spMkLst>
            <pc:docMk/>
            <pc:sldMk cId="0" sldId="278"/>
            <ac:spMk id="7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0" v="661" actId="947"/>
          <ac:spMkLst>
            <pc:docMk/>
            <pc:sldMk cId="0" sldId="278"/>
            <ac:spMk id="7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2" v="662" actId="947"/>
          <ac:spMkLst>
            <pc:docMk/>
            <pc:sldMk cId="0" sldId="278"/>
            <ac:spMk id="7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3" v="663" actId="947"/>
          <ac:spMkLst>
            <pc:docMk/>
            <pc:sldMk cId="0" sldId="278"/>
            <ac:spMk id="7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4" v="664" actId="947"/>
          <ac:spMkLst>
            <pc:docMk/>
            <pc:sldMk cId="0" sldId="278"/>
            <ac:spMk id="7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5" v="665" actId="947"/>
          <ac:spMkLst>
            <pc:docMk/>
            <pc:sldMk cId="0" sldId="278"/>
            <ac:spMk id="7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8" v="667" actId="947"/>
          <ac:spMkLst>
            <pc:docMk/>
            <pc:sldMk cId="0" sldId="278"/>
            <ac:spMk id="7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89" v="668" actId="947"/>
          <ac:spMkLst>
            <pc:docMk/>
            <pc:sldMk cId="0" sldId="278"/>
            <ac:spMk id="7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1" v="669" actId="947"/>
          <ac:spMkLst>
            <pc:docMk/>
            <pc:sldMk cId="0" sldId="278"/>
            <ac:spMk id="7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2" v="670" actId="947"/>
          <ac:spMkLst>
            <pc:docMk/>
            <pc:sldMk cId="0" sldId="278"/>
            <ac:spMk id="7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2" v="671" actId="947"/>
          <ac:spMkLst>
            <pc:docMk/>
            <pc:sldMk cId="0" sldId="278"/>
            <ac:spMk id="7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4" v="673" actId="947"/>
          <ac:spMkLst>
            <pc:docMk/>
            <pc:sldMk cId="0" sldId="278"/>
            <ac:spMk id="7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5" v="674" actId="947"/>
          <ac:spMkLst>
            <pc:docMk/>
            <pc:sldMk cId="0" sldId="278"/>
            <ac:spMk id="7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6" v="675" actId="947"/>
          <ac:spMkLst>
            <pc:docMk/>
            <pc:sldMk cId="0" sldId="278"/>
            <ac:spMk id="7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7" v="676" actId="947"/>
          <ac:spMkLst>
            <pc:docMk/>
            <pc:sldMk cId="0" sldId="278"/>
            <ac:spMk id="7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8" v="677" actId="947"/>
          <ac:spMkLst>
            <pc:docMk/>
            <pc:sldMk cId="0" sldId="278"/>
            <ac:spMk id="7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099" v="679" actId="947"/>
          <ac:spMkLst>
            <pc:docMk/>
            <pc:sldMk cId="0" sldId="278"/>
            <ac:spMk id="7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0" v="680" actId="947"/>
          <ac:spMkLst>
            <pc:docMk/>
            <pc:sldMk cId="0" sldId="278"/>
            <ac:spMk id="7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1" v="681" actId="947"/>
          <ac:spMkLst>
            <pc:docMk/>
            <pc:sldMk cId="0" sldId="278"/>
            <ac:spMk id="7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2" v="682" actId="947"/>
          <ac:spMkLst>
            <pc:docMk/>
            <pc:sldMk cId="0" sldId="278"/>
            <ac:spMk id="7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3" v="683" actId="947"/>
          <ac:spMkLst>
            <pc:docMk/>
            <pc:sldMk cId="0" sldId="278"/>
            <ac:spMk id="7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5" v="685" actId="947"/>
          <ac:spMkLst>
            <pc:docMk/>
            <pc:sldMk cId="0" sldId="278"/>
            <ac:spMk id="7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6" v="686" actId="947"/>
          <ac:spMkLst>
            <pc:docMk/>
            <pc:sldMk cId="0" sldId="278"/>
            <ac:spMk id="7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8" v="687" actId="947"/>
          <ac:spMkLst>
            <pc:docMk/>
            <pc:sldMk cId="0" sldId="278"/>
            <ac:spMk id="77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09" v="688" actId="947"/>
          <ac:spMkLst>
            <pc:docMk/>
            <pc:sldMk cId="0" sldId="278"/>
            <ac:spMk id="7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0" v="689" actId="947"/>
          <ac:spMkLst>
            <pc:docMk/>
            <pc:sldMk cId="0" sldId="278"/>
            <ac:spMk id="7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2" v="691" actId="947"/>
          <ac:spMkLst>
            <pc:docMk/>
            <pc:sldMk cId="0" sldId="278"/>
            <ac:spMk id="7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4" v="692" actId="947"/>
          <ac:spMkLst>
            <pc:docMk/>
            <pc:sldMk cId="0" sldId="278"/>
            <ac:spMk id="7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5" v="693" actId="947"/>
          <ac:spMkLst>
            <pc:docMk/>
            <pc:sldMk cId="0" sldId="278"/>
            <ac:spMk id="7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6" v="694" actId="947"/>
          <ac:spMkLst>
            <pc:docMk/>
            <pc:sldMk cId="0" sldId="278"/>
            <ac:spMk id="7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7" v="695" actId="947"/>
          <ac:spMkLst>
            <pc:docMk/>
            <pc:sldMk cId="0" sldId="278"/>
            <ac:spMk id="7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8" v="697" actId="947"/>
          <ac:spMkLst>
            <pc:docMk/>
            <pc:sldMk cId="0" sldId="278"/>
            <ac:spMk id="7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19" v="698" actId="947"/>
          <ac:spMkLst>
            <pc:docMk/>
            <pc:sldMk cId="0" sldId="278"/>
            <ac:spMk id="78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0" v="699" actId="947"/>
          <ac:spMkLst>
            <pc:docMk/>
            <pc:sldMk cId="0" sldId="278"/>
            <ac:spMk id="7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1" v="700" actId="947"/>
          <ac:spMkLst>
            <pc:docMk/>
            <pc:sldMk cId="0" sldId="278"/>
            <ac:spMk id="7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2" v="701" actId="947"/>
          <ac:spMkLst>
            <pc:docMk/>
            <pc:sldMk cId="0" sldId="278"/>
            <ac:spMk id="7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4" v="703" actId="947"/>
          <ac:spMkLst>
            <pc:docMk/>
            <pc:sldMk cId="0" sldId="278"/>
            <ac:spMk id="7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7" v="704" actId="947"/>
          <ac:spMkLst>
            <pc:docMk/>
            <pc:sldMk cId="0" sldId="278"/>
            <ac:spMk id="7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29" v="705" actId="947"/>
          <ac:spMkLst>
            <pc:docMk/>
            <pc:sldMk cId="0" sldId="278"/>
            <ac:spMk id="7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37" v="706" actId="947"/>
          <ac:spMkLst>
            <pc:docMk/>
            <pc:sldMk cId="0" sldId="278"/>
            <ac:spMk id="79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38" v="707" actId="947"/>
          <ac:spMkLst>
            <pc:docMk/>
            <pc:sldMk cId="0" sldId="278"/>
            <ac:spMk id="7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1" v="709" actId="947"/>
          <ac:spMkLst>
            <pc:docMk/>
            <pc:sldMk cId="0" sldId="278"/>
            <ac:spMk id="7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2" v="710" actId="947"/>
          <ac:spMkLst>
            <pc:docMk/>
            <pc:sldMk cId="0" sldId="278"/>
            <ac:spMk id="7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5" v="712" actId="947"/>
          <ac:spMkLst>
            <pc:docMk/>
            <pc:sldMk cId="0" sldId="278"/>
            <ac:spMk id="7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6" v="713" actId="947"/>
          <ac:spMkLst>
            <pc:docMk/>
            <pc:sldMk cId="0" sldId="278"/>
            <ac:spMk id="7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7" v="714" actId="947"/>
          <ac:spMkLst>
            <pc:docMk/>
            <pc:sldMk cId="0" sldId="278"/>
            <ac:spMk id="7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49" v="715" actId="947"/>
          <ac:spMkLst>
            <pc:docMk/>
            <pc:sldMk cId="0" sldId="278"/>
            <ac:spMk id="8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50" v="716" actId="947"/>
          <ac:spMkLst>
            <pc:docMk/>
            <pc:sldMk cId="0" sldId="278"/>
            <ac:spMk id="8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52" v="717" actId="947"/>
          <ac:spMkLst>
            <pc:docMk/>
            <pc:sldMk cId="0" sldId="278"/>
            <ac:spMk id="802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193" v="752" actId="947"/>
        <pc:sldMkLst>
          <pc:docMk/>
          <pc:sldMk cId="0" sldId="279"/>
        </pc:sldMkLst>
        <pc:spChg chg="mod">
          <ac:chgData name="Meghan Fasano" userId="8dd28dbfa01e273f" providerId="LiveId" clId="{CBF3F0F8-DC0C-4BD4-BB0D-B6AA477D0877}" dt="2021-07-15T21:44:47.153" v="718" actId="947"/>
          <ac:spMkLst>
            <pc:docMk/>
            <pc:sldMk cId="0" sldId="279"/>
            <ac:spMk id="8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55" v="720" actId="947"/>
          <ac:spMkLst>
            <pc:docMk/>
            <pc:sldMk cId="0" sldId="279"/>
            <ac:spMk id="8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57" v="721" actId="947"/>
          <ac:spMkLst>
            <pc:docMk/>
            <pc:sldMk cId="0" sldId="279"/>
            <ac:spMk id="8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58" v="722" actId="947"/>
          <ac:spMkLst>
            <pc:docMk/>
            <pc:sldMk cId="0" sldId="279"/>
            <ac:spMk id="8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0" v="723" actId="947"/>
          <ac:spMkLst>
            <pc:docMk/>
            <pc:sldMk cId="0" sldId="279"/>
            <ac:spMk id="8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1" v="724" actId="947"/>
          <ac:spMkLst>
            <pc:docMk/>
            <pc:sldMk cId="0" sldId="279"/>
            <ac:spMk id="8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3" v="725" actId="947"/>
          <ac:spMkLst>
            <pc:docMk/>
            <pc:sldMk cId="0" sldId="279"/>
            <ac:spMk id="8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6" v="727" actId="947"/>
          <ac:spMkLst>
            <pc:docMk/>
            <pc:sldMk cId="0" sldId="279"/>
            <ac:spMk id="81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7" v="728" actId="947"/>
          <ac:spMkLst>
            <pc:docMk/>
            <pc:sldMk cId="0" sldId="279"/>
            <ac:spMk id="8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8" v="729" actId="947"/>
          <ac:spMkLst>
            <pc:docMk/>
            <pc:sldMk cId="0" sldId="279"/>
            <ac:spMk id="8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69" v="730" actId="947"/>
          <ac:spMkLst>
            <pc:docMk/>
            <pc:sldMk cId="0" sldId="279"/>
            <ac:spMk id="8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0" v="731" actId="947"/>
          <ac:spMkLst>
            <pc:docMk/>
            <pc:sldMk cId="0" sldId="279"/>
            <ac:spMk id="8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2" v="732" actId="947"/>
          <ac:spMkLst>
            <pc:docMk/>
            <pc:sldMk cId="0" sldId="279"/>
            <ac:spMk id="8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3" v="733" actId="947"/>
          <ac:spMkLst>
            <pc:docMk/>
            <pc:sldMk cId="0" sldId="279"/>
            <ac:spMk id="8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4" v="734" actId="947"/>
          <ac:spMkLst>
            <pc:docMk/>
            <pc:sldMk cId="0" sldId="279"/>
            <ac:spMk id="8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6" v="735" actId="947"/>
          <ac:spMkLst>
            <pc:docMk/>
            <pc:sldMk cId="0" sldId="279"/>
            <ac:spMk id="8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7" v="736" actId="947"/>
          <ac:spMkLst>
            <pc:docMk/>
            <pc:sldMk cId="0" sldId="279"/>
            <ac:spMk id="8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79" v="738" actId="947"/>
          <ac:spMkLst>
            <pc:docMk/>
            <pc:sldMk cId="0" sldId="279"/>
            <ac:spMk id="8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1" v="739" actId="947"/>
          <ac:spMkLst>
            <pc:docMk/>
            <pc:sldMk cId="0" sldId="279"/>
            <ac:spMk id="8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3" v="741" actId="947"/>
          <ac:spMkLst>
            <pc:docMk/>
            <pc:sldMk cId="0" sldId="279"/>
            <ac:spMk id="8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4" v="742" actId="947"/>
          <ac:spMkLst>
            <pc:docMk/>
            <pc:sldMk cId="0" sldId="279"/>
            <ac:spMk id="83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5" v="744" actId="947"/>
          <ac:spMkLst>
            <pc:docMk/>
            <pc:sldMk cId="0" sldId="279"/>
            <ac:spMk id="8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7" v="746" actId="947"/>
          <ac:spMkLst>
            <pc:docMk/>
            <pc:sldMk cId="0" sldId="279"/>
            <ac:spMk id="8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89" v="748" actId="947"/>
          <ac:spMkLst>
            <pc:docMk/>
            <pc:sldMk cId="0" sldId="279"/>
            <ac:spMk id="8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91" v="750" actId="947"/>
          <ac:spMkLst>
            <pc:docMk/>
            <pc:sldMk cId="0" sldId="279"/>
            <ac:spMk id="8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93" v="752" actId="947"/>
          <ac:spMkLst>
            <pc:docMk/>
            <pc:sldMk cId="0" sldId="279"/>
            <ac:spMk id="841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239" v="795" actId="947"/>
        <pc:sldMkLst>
          <pc:docMk/>
          <pc:sldMk cId="0" sldId="280"/>
        </pc:sldMkLst>
        <pc:spChg chg="mod">
          <ac:chgData name="Meghan Fasano" userId="8dd28dbfa01e273f" providerId="LiveId" clId="{CBF3F0F8-DC0C-4BD4-BB0D-B6AA477D0877}" dt="2021-07-15T21:44:47.194" v="753" actId="947"/>
          <ac:spMkLst>
            <pc:docMk/>
            <pc:sldMk cId="0" sldId="280"/>
            <ac:spMk id="8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96" v="755" actId="947"/>
          <ac:spMkLst>
            <pc:docMk/>
            <pc:sldMk cId="0" sldId="280"/>
            <ac:spMk id="8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98" v="757" actId="947"/>
          <ac:spMkLst>
            <pc:docMk/>
            <pc:sldMk cId="0" sldId="280"/>
            <ac:spMk id="8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199" v="758" actId="947"/>
          <ac:spMkLst>
            <pc:docMk/>
            <pc:sldMk cId="0" sldId="280"/>
            <ac:spMk id="8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1" v="759" actId="947"/>
          <ac:spMkLst>
            <pc:docMk/>
            <pc:sldMk cId="0" sldId="280"/>
            <ac:spMk id="8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2" v="760" actId="947"/>
          <ac:spMkLst>
            <pc:docMk/>
            <pc:sldMk cId="0" sldId="280"/>
            <ac:spMk id="84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3" v="761" actId="947"/>
          <ac:spMkLst>
            <pc:docMk/>
            <pc:sldMk cId="0" sldId="280"/>
            <ac:spMk id="8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4" v="762" actId="947"/>
          <ac:spMkLst>
            <pc:docMk/>
            <pc:sldMk cId="0" sldId="280"/>
            <ac:spMk id="85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5" v="763" actId="947"/>
          <ac:spMkLst>
            <pc:docMk/>
            <pc:sldMk cId="0" sldId="280"/>
            <ac:spMk id="85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6" v="765" actId="947"/>
          <ac:spMkLst>
            <pc:docMk/>
            <pc:sldMk cId="0" sldId="280"/>
            <ac:spMk id="8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8" v="766" actId="947"/>
          <ac:spMkLst>
            <pc:docMk/>
            <pc:sldMk cId="0" sldId="280"/>
            <ac:spMk id="8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09" v="767" actId="947"/>
          <ac:spMkLst>
            <pc:docMk/>
            <pc:sldMk cId="0" sldId="280"/>
            <ac:spMk id="85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0" v="768" actId="947"/>
          <ac:spMkLst>
            <pc:docMk/>
            <pc:sldMk cId="0" sldId="280"/>
            <ac:spMk id="8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2" v="769" actId="947"/>
          <ac:spMkLst>
            <pc:docMk/>
            <pc:sldMk cId="0" sldId="280"/>
            <ac:spMk id="8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4" v="771" actId="947"/>
          <ac:spMkLst>
            <pc:docMk/>
            <pc:sldMk cId="0" sldId="280"/>
            <ac:spMk id="8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6" v="772" actId="947"/>
          <ac:spMkLst>
            <pc:docMk/>
            <pc:sldMk cId="0" sldId="280"/>
            <ac:spMk id="8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8" v="773" actId="947"/>
          <ac:spMkLst>
            <pc:docMk/>
            <pc:sldMk cId="0" sldId="280"/>
            <ac:spMk id="8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19" v="774" actId="947"/>
          <ac:spMkLst>
            <pc:docMk/>
            <pc:sldMk cId="0" sldId="280"/>
            <ac:spMk id="8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0" v="775" actId="947"/>
          <ac:spMkLst>
            <pc:docMk/>
            <pc:sldMk cId="0" sldId="280"/>
            <ac:spMk id="8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2" v="777" actId="947"/>
          <ac:spMkLst>
            <pc:docMk/>
            <pc:sldMk cId="0" sldId="280"/>
            <ac:spMk id="8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3" v="779" actId="947"/>
          <ac:spMkLst>
            <pc:docMk/>
            <pc:sldMk cId="0" sldId="280"/>
            <ac:spMk id="8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5" v="780" actId="947"/>
          <ac:spMkLst>
            <pc:docMk/>
            <pc:sldMk cId="0" sldId="280"/>
            <ac:spMk id="86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6" v="781" actId="947"/>
          <ac:spMkLst>
            <pc:docMk/>
            <pc:sldMk cId="0" sldId="280"/>
            <ac:spMk id="8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7" v="782" actId="947"/>
          <ac:spMkLst>
            <pc:docMk/>
            <pc:sldMk cId="0" sldId="280"/>
            <ac:spMk id="8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8" v="783" actId="947"/>
          <ac:spMkLst>
            <pc:docMk/>
            <pc:sldMk cId="0" sldId="280"/>
            <ac:spMk id="8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29" v="784" actId="947"/>
          <ac:spMkLst>
            <pc:docMk/>
            <pc:sldMk cId="0" sldId="280"/>
            <ac:spMk id="8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0" v="785" actId="947"/>
          <ac:spMkLst>
            <pc:docMk/>
            <pc:sldMk cId="0" sldId="280"/>
            <ac:spMk id="8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1" v="786" actId="947"/>
          <ac:spMkLst>
            <pc:docMk/>
            <pc:sldMk cId="0" sldId="280"/>
            <ac:spMk id="8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2" v="787" actId="947"/>
          <ac:spMkLst>
            <pc:docMk/>
            <pc:sldMk cId="0" sldId="280"/>
            <ac:spMk id="8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2" v="788" actId="947"/>
          <ac:spMkLst>
            <pc:docMk/>
            <pc:sldMk cId="0" sldId="280"/>
            <ac:spMk id="8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3" v="789" actId="947"/>
          <ac:spMkLst>
            <pc:docMk/>
            <pc:sldMk cId="0" sldId="280"/>
            <ac:spMk id="88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4" v="790" actId="947"/>
          <ac:spMkLst>
            <pc:docMk/>
            <pc:sldMk cId="0" sldId="280"/>
            <ac:spMk id="8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5" v="791" actId="947"/>
          <ac:spMkLst>
            <pc:docMk/>
            <pc:sldMk cId="0" sldId="280"/>
            <ac:spMk id="8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6" v="792" actId="947"/>
          <ac:spMkLst>
            <pc:docMk/>
            <pc:sldMk cId="0" sldId="280"/>
            <ac:spMk id="8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7" v="793" actId="947"/>
          <ac:spMkLst>
            <pc:docMk/>
            <pc:sldMk cId="0" sldId="280"/>
            <ac:spMk id="8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8" v="794" actId="947"/>
          <ac:spMkLst>
            <pc:docMk/>
            <pc:sldMk cId="0" sldId="280"/>
            <ac:spMk id="8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239" v="795" actId="947"/>
          <ac:spMkLst>
            <pc:docMk/>
            <pc:sldMk cId="0" sldId="280"/>
            <ac:spMk id="892" creationId="{00000000-0000-0000-0000-000000000000}"/>
          </ac:spMkLst>
        </pc:spChg>
      </pc:sldChg>
      <pc:sldChg chg="addSp delSp modSp mod">
        <pc:chgData name="Meghan Fasano" userId="8dd28dbfa01e273f" providerId="LiveId" clId="{CBF3F0F8-DC0C-4BD4-BB0D-B6AA477D0877}" dt="2021-07-16T03:46:43.636" v="1483" actId="403"/>
        <pc:sldMkLst>
          <pc:docMk/>
          <pc:sldMk cId="0" sldId="281"/>
        </pc:sldMkLst>
        <pc:spChg chg="add mod">
          <ac:chgData name="Meghan Fasano" userId="8dd28dbfa01e273f" providerId="LiveId" clId="{CBF3F0F8-DC0C-4BD4-BB0D-B6AA477D0877}" dt="2021-07-16T00:23:19.428" v="1337" actId="20577"/>
          <ac:spMkLst>
            <pc:docMk/>
            <pc:sldMk cId="0" sldId="281"/>
            <ac:spMk id="16" creationId="{C15A8870-7512-43E9-BC72-4AA43B6932D9}"/>
          </ac:spMkLst>
        </pc:spChg>
        <pc:spChg chg="add del mod">
          <ac:chgData name="Meghan Fasano" userId="8dd28dbfa01e273f" providerId="LiveId" clId="{CBF3F0F8-DC0C-4BD4-BB0D-B6AA477D0877}" dt="2021-07-16T03:46:39.256" v="1482" actId="21"/>
          <ac:spMkLst>
            <pc:docMk/>
            <pc:sldMk cId="0" sldId="281"/>
            <ac:spMk id="22" creationId="{E43EB70C-7645-4013-837E-A12292AD3D44}"/>
          </ac:spMkLst>
        </pc:spChg>
        <pc:spChg chg="mod topLvl">
          <ac:chgData name="Meghan Fasano" userId="8dd28dbfa01e273f" providerId="LiveId" clId="{CBF3F0F8-DC0C-4BD4-BB0D-B6AA477D0877}" dt="2021-07-16T03:46:43.636" v="1483" actId="403"/>
          <ac:spMkLst>
            <pc:docMk/>
            <pc:sldMk cId="0" sldId="281"/>
            <ac:spMk id="59" creationId="{6B037E6F-400B-4D64-A3F5-10311A6C11AB}"/>
          </ac:spMkLst>
        </pc:spChg>
        <pc:spChg chg="mod topLvl">
          <ac:chgData name="Meghan Fasano" userId="8dd28dbfa01e273f" providerId="LiveId" clId="{CBF3F0F8-DC0C-4BD4-BB0D-B6AA477D0877}" dt="2021-07-16T03:46:43.636" v="1483" actId="403"/>
          <ac:spMkLst>
            <pc:docMk/>
            <pc:sldMk cId="0" sldId="281"/>
            <ac:spMk id="60" creationId="{3E83CBC7-CB02-4208-987A-A06603422902}"/>
          </ac:spMkLst>
        </pc:spChg>
        <pc:spChg chg="mod topLvl">
          <ac:chgData name="Meghan Fasano" userId="8dd28dbfa01e273f" providerId="LiveId" clId="{CBF3F0F8-DC0C-4BD4-BB0D-B6AA477D0877}" dt="2021-07-16T03:46:43.636" v="1483" actId="403"/>
          <ac:spMkLst>
            <pc:docMk/>
            <pc:sldMk cId="0" sldId="281"/>
            <ac:spMk id="62" creationId="{21B640FF-2570-4175-B084-BDC818C2AF50}"/>
          </ac:spMkLst>
        </pc:spChg>
        <pc:spChg chg="mod topLvl">
          <ac:chgData name="Meghan Fasano" userId="8dd28dbfa01e273f" providerId="LiveId" clId="{CBF3F0F8-DC0C-4BD4-BB0D-B6AA477D0877}" dt="2021-07-16T03:46:43.636" v="1483" actId="403"/>
          <ac:spMkLst>
            <pc:docMk/>
            <pc:sldMk cId="0" sldId="281"/>
            <ac:spMk id="63" creationId="{2081BAC8-14E3-45A3-ACF6-11A059B2670C}"/>
          </ac:spMkLst>
        </pc:spChg>
        <pc:spChg chg="mod">
          <ac:chgData name="Meghan Fasano" userId="8dd28dbfa01e273f" providerId="LiveId" clId="{CBF3F0F8-DC0C-4BD4-BB0D-B6AA477D0877}" dt="2021-07-15T22:25:08.424" v="1235" actId="1036"/>
          <ac:spMkLst>
            <pc:docMk/>
            <pc:sldMk cId="0" sldId="281"/>
            <ac:spMk id="8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2:22:20.978" v="1129" actId="207"/>
          <ac:spMkLst>
            <pc:docMk/>
            <pc:sldMk cId="0" sldId="281"/>
            <ac:spMk id="895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9:31.431" v="1320" actId="14100"/>
          <ac:spMkLst>
            <pc:docMk/>
            <pc:sldMk cId="0" sldId="281"/>
            <ac:spMk id="896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23:11.154" v="1332" actId="404"/>
          <ac:spMkLst>
            <pc:docMk/>
            <pc:sldMk cId="0" sldId="281"/>
            <ac:spMk id="899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08:29.987" v="1250" actId="403"/>
          <ac:spMkLst>
            <pc:docMk/>
            <pc:sldMk cId="0" sldId="281"/>
            <ac:spMk id="900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9:20.622" v="1318"/>
          <ac:spMkLst>
            <pc:docMk/>
            <pc:sldMk cId="0" sldId="281"/>
            <ac:spMk id="901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18.443" v="1280" actId="165"/>
          <ac:spMkLst>
            <pc:docMk/>
            <pc:sldMk cId="0" sldId="281"/>
            <ac:spMk id="90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59.890" v="1016" actId="2711"/>
          <ac:spMkLst>
            <pc:docMk/>
            <pc:sldMk cId="0" sldId="281"/>
            <ac:spMk id="903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43.189" v="1283" actId="14100"/>
          <ac:spMkLst>
            <pc:docMk/>
            <pc:sldMk cId="0" sldId="281"/>
            <ac:spMk id="904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43.189" v="1283" actId="14100"/>
          <ac:spMkLst>
            <pc:docMk/>
            <pc:sldMk cId="0" sldId="281"/>
            <ac:spMk id="905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43.189" v="1283" actId="14100"/>
          <ac:spMkLst>
            <pc:docMk/>
            <pc:sldMk cId="0" sldId="281"/>
            <ac:spMk id="906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43.189" v="1283" actId="14100"/>
          <ac:spMkLst>
            <pc:docMk/>
            <pc:sldMk cId="0" sldId="281"/>
            <ac:spMk id="907" creationId="{00000000-0000-0000-0000-000000000000}"/>
          </ac:spMkLst>
        </pc:spChg>
        <pc:spChg chg="mod topLvl">
          <ac:chgData name="Meghan Fasano" userId="8dd28dbfa01e273f" providerId="LiveId" clId="{CBF3F0F8-DC0C-4BD4-BB0D-B6AA477D0877}" dt="2021-07-16T00:13:43.189" v="1283" actId="14100"/>
          <ac:spMkLst>
            <pc:docMk/>
            <pc:sldMk cId="0" sldId="281"/>
            <ac:spMk id="908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09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0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1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2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3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5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6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7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8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19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1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2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3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4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5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7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8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29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0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1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3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4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5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6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7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39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40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41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42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5T21:46:30.326" v="1038" actId="478"/>
          <ac:spMkLst>
            <pc:docMk/>
            <pc:sldMk cId="0" sldId="281"/>
            <ac:spMk id="943" creationId="{00000000-0000-0000-0000-000000000000}"/>
          </ac:spMkLst>
        </pc:spChg>
        <pc:grpChg chg="add del mod ord">
          <ac:chgData name="Meghan Fasano" userId="8dd28dbfa01e273f" providerId="LiveId" clId="{CBF3F0F8-DC0C-4BD4-BB0D-B6AA477D0877}" dt="2021-07-15T22:25:16.569" v="1236" actId="165"/>
          <ac:grpSpMkLst>
            <pc:docMk/>
            <pc:sldMk cId="0" sldId="281"/>
            <ac:grpSpMk id="13" creationId="{6A912D23-DE08-4C7D-AA76-9BDF2EFE1593}"/>
          </ac:grpSpMkLst>
        </pc:grpChg>
        <pc:grpChg chg="add">
          <ac:chgData name="Meghan Fasano" userId="8dd28dbfa01e273f" providerId="LiveId" clId="{CBF3F0F8-DC0C-4BD4-BB0D-B6AA477D0877}" dt="2021-07-15T22:25:24.101" v="1237" actId="338"/>
          <ac:grpSpMkLst>
            <pc:docMk/>
            <pc:sldMk cId="0" sldId="281"/>
            <ac:grpSpMk id="17" creationId="{543567E7-711A-4F9C-A5A4-12718FBEAC2B}"/>
          </ac:grpSpMkLst>
        </pc:grpChg>
        <pc:grpChg chg="add">
          <ac:chgData name="Meghan Fasano" userId="8dd28dbfa01e273f" providerId="LiveId" clId="{CBF3F0F8-DC0C-4BD4-BB0D-B6AA477D0877}" dt="2021-07-15T22:25:24.101" v="1237" actId="338"/>
          <ac:grpSpMkLst>
            <pc:docMk/>
            <pc:sldMk cId="0" sldId="281"/>
            <ac:grpSpMk id="18" creationId="{71CA31C8-B529-4B0B-AE13-4B8A6BEFBE21}"/>
          </ac:grpSpMkLst>
        </pc:grpChg>
        <pc:grpChg chg="add mod">
          <ac:chgData name="Meghan Fasano" userId="8dd28dbfa01e273f" providerId="LiveId" clId="{CBF3F0F8-DC0C-4BD4-BB0D-B6AA477D0877}" dt="2021-07-16T00:23:13.947" v="1333" actId="14100"/>
          <ac:grpSpMkLst>
            <pc:docMk/>
            <pc:sldMk cId="0" sldId="281"/>
            <ac:grpSpMk id="19" creationId="{D9702CBD-D49B-4BC0-8785-BF0A1F64DEAE}"/>
          </ac:grpSpMkLst>
        </pc:grpChg>
        <pc:grpChg chg="add mod">
          <ac:chgData name="Meghan Fasano" userId="8dd28dbfa01e273f" providerId="LiveId" clId="{CBF3F0F8-DC0C-4BD4-BB0D-B6AA477D0877}" dt="2021-07-16T00:22:59.923" v="1328" actId="14100"/>
          <ac:grpSpMkLst>
            <pc:docMk/>
            <pc:sldMk cId="0" sldId="281"/>
            <ac:grpSpMk id="20" creationId="{884548B3-FA7D-4FA2-B88F-D025016E344A}"/>
          </ac:grpSpMkLst>
        </pc:grpChg>
        <pc:grpChg chg="add del mod ord">
          <ac:chgData name="Meghan Fasano" userId="8dd28dbfa01e273f" providerId="LiveId" clId="{CBF3F0F8-DC0C-4BD4-BB0D-B6AA477D0877}" dt="2021-07-16T00:13:18.443" v="1280" actId="165"/>
          <ac:grpSpMkLst>
            <pc:docMk/>
            <pc:sldMk cId="0" sldId="281"/>
            <ac:grpSpMk id="21" creationId="{0A112848-1CE9-4D75-9912-810ABFB7CB6D}"/>
          </ac:grpSpMkLst>
        </pc:grpChg>
        <pc:grpChg chg="add del mod">
          <ac:chgData name="Meghan Fasano" userId="8dd28dbfa01e273f" providerId="LiveId" clId="{CBF3F0F8-DC0C-4BD4-BB0D-B6AA477D0877}" dt="2021-07-15T22:25:16.569" v="1236" actId="165"/>
          <ac:grpSpMkLst>
            <pc:docMk/>
            <pc:sldMk cId="0" sldId="281"/>
            <ac:grpSpMk id="58" creationId="{57769584-3F8E-4604-A006-AC59B4440961}"/>
          </ac:grpSpMkLst>
        </pc:grpChg>
        <pc:grpChg chg="add del mod">
          <ac:chgData name="Meghan Fasano" userId="8dd28dbfa01e273f" providerId="LiveId" clId="{CBF3F0F8-DC0C-4BD4-BB0D-B6AA477D0877}" dt="2021-07-15T22:25:16.569" v="1236" actId="165"/>
          <ac:grpSpMkLst>
            <pc:docMk/>
            <pc:sldMk cId="0" sldId="281"/>
            <ac:grpSpMk id="61" creationId="{C54BADE1-2968-4EDB-814A-0ECE5551EC41}"/>
          </ac:grpSpMkLst>
        </pc:grpChg>
        <pc:picChg chg="add del mod">
          <ac:chgData name="Meghan Fasano" userId="8dd28dbfa01e273f" providerId="LiveId" clId="{CBF3F0F8-DC0C-4BD4-BB0D-B6AA477D0877}" dt="2021-07-15T22:20:40.026" v="1114" actId="478"/>
          <ac:picMkLst>
            <pc:docMk/>
            <pc:sldMk cId="0" sldId="281"/>
            <ac:picMk id="15" creationId="{68BE7029-2620-4F8B-8D93-7CDAEAE2B53C}"/>
          </ac:picMkLst>
        </pc:picChg>
      </pc:sldChg>
      <pc:sldChg chg="modSp mod">
        <pc:chgData name="Meghan Fasano" userId="8dd28dbfa01e273f" providerId="LiveId" clId="{CBF3F0F8-DC0C-4BD4-BB0D-B6AA477D0877}" dt="2021-07-15T21:44:47.362" v="879" actId="947"/>
        <pc:sldMkLst>
          <pc:docMk/>
          <pc:sldMk cId="0" sldId="282"/>
        </pc:sldMkLst>
        <pc:spChg chg="mod">
          <ac:chgData name="Meghan Fasano" userId="8dd28dbfa01e273f" providerId="LiveId" clId="{CBF3F0F8-DC0C-4BD4-BB0D-B6AA477D0877}" dt="2021-07-15T21:44:47.313" v="847" actId="947"/>
          <ac:spMkLst>
            <pc:docMk/>
            <pc:sldMk cId="0" sldId="282"/>
            <ac:spMk id="9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15" v="849" actId="947"/>
          <ac:spMkLst>
            <pc:docMk/>
            <pc:sldMk cId="0" sldId="282"/>
            <ac:spMk id="94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17" v="850" actId="947"/>
          <ac:spMkLst>
            <pc:docMk/>
            <pc:sldMk cId="0" sldId="282"/>
            <ac:spMk id="9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19" v="851" actId="947"/>
          <ac:spMkLst>
            <pc:docMk/>
            <pc:sldMk cId="0" sldId="282"/>
            <ac:spMk id="95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24" v="852" actId="947"/>
          <ac:spMkLst>
            <pc:docMk/>
            <pc:sldMk cId="0" sldId="282"/>
            <ac:spMk id="9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27" v="854" actId="947"/>
          <ac:spMkLst>
            <pc:docMk/>
            <pc:sldMk cId="0" sldId="282"/>
            <ac:spMk id="9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29" v="856" actId="947"/>
          <ac:spMkLst>
            <pc:docMk/>
            <pc:sldMk cId="0" sldId="282"/>
            <ac:spMk id="9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1" v="857" actId="947"/>
          <ac:spMkLst>
            <pc:docMk/>
            <pc:sldMk cId="0" sldId="282"/>
            <ac:spMk id="9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2" v="858" actId="947"/>
          <ac:spMkLst>
            <pc:docMk/>
            <pc:sldMk cId="0" sldId="282"/>
            <ac:spMk id="95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4" v="859" actId="947"/>
          <ac:spMkLst>
            <pc:docMk/>
            <pc:sldMk cId="0" sldId="282"/>
            <ac:spMk id="9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6" v="861" actId="947"/>
          <ac:spMkLst>
            <pc:docMk/>
            <pc:sldMk cId="0" sldId="282"/>
            <ac:spMk id="9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8" v="863" actId="947"/>
          <ac:spMkLst>
            <pc:docMk/>
            <pc:sldMk cId="0" sldId="282"/>
            <ac:spMk id="96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39" v="864" actId="947"/>
          <ac:spMkLst>
            <pc:docMk/>
            <pc:sldMk cId="0" sldId="282"/>
            <ac:spMk id="9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0" v="865" actId="947"/>
          <ac:spMkLst>
            <pc:docMk/>
            <pc:sldMk cId="0" sldId="282"/>
            <ac:spMk id="9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3" v="867" actId="947"/>
          <ac:spMkLst>
            <pc:docMk/>
            <pc:sldMk cId="0" sldId="282"/>
            <ac:spMk id="9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5" v="869" actId="947"/>
          <ac:spMkLst>
            <pc:docMk/>
            <pc:sldMk cId="0" sldId="282"/>
            <ac:spMk id="9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7" v="870" actId="947"/>
          <ac:spMkLst>
            <pc:docMk/>
            <pc:sldMk cId="0" sldId="282"/>
            <ac:spMk id="9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8" v="871" actId="947"/>
          <ac:spMkLst>
            <pc:docMk/>
            <pc:sldMk cId="0" sldId="282"/>
            <ac:spMk id="9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49" v="872" actId="947"/>
          <ac:spMkLst>
            <pc:docMk/>
            <pc:sldMk cId="0" sldId="282"/>
            <ac:spMk id="9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1" v="873" actId="947"/>
          <ac:spMkLst>
            <pc:docMk/>
            <pc:sldMk cId="0" sldId="282"/>
            <ac:spMk id="97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2" v="874" actId="947"/>
          <ac:spMkLst>
            <pc:docMk/>
            <pc:sldMk cId="0" sldId="282"/>
            <ac:spMk id="9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3" v="875" actId="947"/>
          <ac:spMkLst>
            <pc:docMk/>
            <pc:sldMk cId="0" sldId="282"/>
            <ac:spMk id="97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5" v="876" actId="947"/>
          <ac:spMkLst>
            <pc:docMk/>
            <pc:sldMk cId="0" sldId="282"/>
            <ac:spMk id="9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7" v="877" actId="947"/>
          <ac:spMkLst>
            <pc:docMk/>
            <pc:sldMk cId="0" sldId="282"/>
            <ac:spMk id="9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58" v="878" actId="947"/>
          <ac:spMkLst>
            <pc:docMk/>
            <pc:sldMk cId="0" sldId="282"/>
            <ac:spMk id="98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2" v="879" actId="947"/>
          <ac:spMkLst>
            <pc:docMk/>
            <pc:sldMk cId="0" sldId="282"/>
            <ac:spMk id="984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433" v="938" actId="947"/>
        <pc:sldMkLst>
          <pc:docMk/>
          <pc:sldMk cId="0" sldId="283"/>
        </pc:sldMkLst>
        <pc:spChg chg="mod">
          <ac:chgData name="Meghan Fasano" userId="8dd28dbfa01e273f" providerId="LiveId" clId="{CBF3F0F8-DC0C-4BD4-BB0D-B6AA477D0877}" dt="2021-07-15T21:44:47.363" v="880" actId="947"/>
          <ac:spMkLst>
            <pc:docMk/>
            <pc:sldMk cId="0" sldId="283"/>
            <ac:spMk id="98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5" v="882" actId="947"/>
          <ac:spMkLst>
            <pc:docMk/>
            <pc:sldMk cId="0" sldId="283"/>
            <ac:spMk id="98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6" v="883" actId="947"/>
          <ac:spMkLst>
            <pc:docMk/>
            <pc:sldMk cId="0" sldId="283"/>
            <ac:spMk id="98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7" v="884" actId="947"/>
          <ac:spMkLst>
            <pc:docMk/>
            <pc:sldMk cId="0" sldId="283"/>
            <ac:spMk id="98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8" v="885" actId="947"/>
          <ac:spMkLst>
            <pc:docMk/>
            <pc:sldMk cId="0" sldId="283"/>
            <ac:spMk id="99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69" v="886" actId="947"/>
          <ac:spMkLst>
            <pc:docMk/>
            <pc:sldMk cId="0" sldId="283"/>
            <ac:spMk id="99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0" v="887" actId="947"/>
          <ac:spMkLst>
            <pc:docMk/>
            <pc:sldMk cId="0" sldId="283"/>
            <ac:spMk id="9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1" v="888" actId="947"/>
          <ac:spMkLst>
            <pc:docMk/>
            <pc:sldMk cId="0" sldId="283"/>
            <ac:spMk id="9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2" v="889" actId="947"/>
          <ac:spMkLst>
            <pc:docMk/>
            <pc:sldMk cId="0" sldId="283"/>
            <ac:spMk id="9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4" v="890" actId="947"/>
          <ac:spMkLst>
            <pc:docMk/>
            <pc:sldMk cId="0" sldId="283"/>
            <ac:spMk id="9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6" v="891" actId="947"/>
          <ac:spMkLst>
            <pc:docMk/>
            <pc:sldMk cId="0" sldId="283"/>
            <ac:spMk id="9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77" v="892" actId="947"/>
          <ac:spMkLst>
            <pc:docMk/>
            <pc:sldMk cId="0" sldId="283"/>
            <ac:spMk id="9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0" v="894" actId="947"/>
          <ac:spMkLst>
            <pc:docMk/>
            <pc:sldMk cId="0" sldId="283"/>
            <ac:spMk id="10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2" v="896" actId="947"/>
          <ac:spMkLst>
            <pc:docMk/>
            <pc:sldMk cId="0" sldId="283"/>
            <ac:spMk id="10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4" v="897" actId="947"/>
          <ac:spMkLst>
            <pc:docMk/>
            <pc:sldMk cId="0" sldId="283"/>
            <ac:spMk id="100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5" v="898" actId="947"/>
          <ac:spMkLst>
            <pc:docMk/>
            <pc:sldMk cId="0" sldId="283"/>
            <ac:spMk id="10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6" v="899" actId="947"/>
          <ac:spMkLst>
            <pc:docMk/>
            <pc:sldMk cId="0" sldId="283"/>
            <ac:spMk id="100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8" v="900" actId="947"/>
          <ac:spMkLst>
            <pc:docMk/>
            <pc:sldMk cId="0" sldId="283"/>
            <ac:spMk id="10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89" v="901" actId="947"/>
          <ac:spMkLst>
            <pc:docMk/>
            <pc:sldMk cId="0" sldId="283"/>
            <ac:spMk id="10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1" v="902" actId="947"/>
          <ac:spMkLst>
            <pc:docMk/>
            <pc:sldMk cId="0" sldId="283"/>
            <ac:spMk id="10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2" v="903" actId="947"/>
          <ac:spMkLst>
            <pc:docMk/>
            <pc:sldMk cId="0" sldId="283"/>
            <ac:spMk id="10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4" v="904" actId="947"/>
          <ac:spMkLst>
            <pc:docMk/>
            <pc:sldMk cId="0" sldId="283"/>
            <ac:spMk id="10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5" v="905" actId="947"/>
          <ac:spMkLst>
            <pc:docMk/>
            <pc:sldMk cId="0" sldId="283"/>
            <ac:spMk id="10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6" v="906" actId="947"/>
          <ac:spMkLst>
            <pc:docMk/>
            <pc:sldMk cId="0" sldId="283"/>
            <ac:spMk id="10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399" v="908" actId="947"/>
          <ac:spMkLst>
            <pc:docMk/>
            <pc:sldMk cId="0" sldId="283"/>
            <ac:spMk id="10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1" v="910" actId="947"/>
          <ac:spMkLst>
            <pc:docMk/>
            <pc:sldMk cId="0" sldId="283"/>
            <ac:spMk id="10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2" v="911" actId="947"/>
          <ac:spMkLst>
            <pc:docMk/>
            <pc:sldMk cId="0" sldId="283"/>
            <ac:spMk id="102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4" v="912" actId="947"/>
          <ac:spMkLst>
            <pc:docMk/>
            <pc:sldMk cId="0" sldId="283"/>
            <ac:spMk id="10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5" v="913" actId="947"/>
          <ac:spMkLst>
            <pc:docMk/>
            <pc:sldMk cId="0" sldId="283"/>
            <ac:spMk id="10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6" v="914" actId="947"/>
          <ac:spMkLst>
            <pc:docMk/>
            <pc:sldMk cId="0" sldId="283"/>
            <ac:spMk id="10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8" v="915" actId="947"/>
          <ac:spMkLst>
            <pc:docMk/>
            <pc:sldMk cId="0" sldId="283"/>
            <ac:spMk id="102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09" v="916" actId="947"/>
          <ac:spMkLst>
            <pc:docMk/>
            <pc:sldMk cId="0" sldId="283"/>
            <ac:spMk id="10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1" v="917" actId="947"/>
          <ac:spMkLst>
            <pc:docMk/>
            <pc:sldMk cId="0" sldId="283"/>
            <ac:spMk id="102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2" v="918" actId="947"/>
          <ac:spMkLst>
            <pc:docMk/>
            <pc:sldMk cId="0" sldId="283"/>
            <ac:spMk id="10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3" v="919" actId="947"/>
          <ac:spMkLst>
            <pc:docMk/>
            <pc:sldMk cId="0" sldId="283"/>
            <ac:spMk id="10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4" v="920" actId="947"/>
          <ac:spMkLst>
            <pc:docMk/>
            <pc:sldMk cId="0" sldId="283"/>
            <ac:spMk id="103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6" v="922" actId="947"/>
          <ac:spMkLst>
            <pc:docMk/>
            <pc:sldMk cId="0" sldId="283"/>
            <ac:spMk id="103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8" v="924" actId="947"/>
          <ac:spMkLst>
            <pc:docMk/>
            <pc:sldMk cId="0" sldId="283"/>
            <ac:spMk id="103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19" v="925" actId="947"/>
          <ac:spMkLst>
            <pc:docMk/>
            <pc:sldMk cId="0" sldId="283"/>
            <ac:spMk id="103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0" v="926" actId="947"/>
          <ac:spMkLst>
            <pc:docMk/>
            <pc:sldMk cId="0" sldId="283"/>
            <ac:spMk id="103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1" v="927" actId="947"/>
          <ac:spMkLst>
            <pc:docMk/>
            <pc:sldMk cId="0" sldId="283"/>
            <ac:spMk id="103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2" v="928" actId="947"/>
          <ac:spMkLst>
            <pc:docMk/>
            <pc:sldMk cId="0" sldId="283"/>
            <ac:spMk id="103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3" v="929" actId="947"/>
          <ac:spMkLst>
            <pc:docMk/>
            <pc:sldMk cId="0" sldId="283"/>
            <ac:spMk id="104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4" v="930" actId="947"/>
          <ac:spMkLst>
            <pc:docMk/>
            <pc:sldMk cId="0" sldId="283"/>
            <ac:spMk id="104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6" v="931" actId="947"/>
          <ac:spMkLst>
            <pc:docMk/>
            <pc:sldMk cId="0" sldId="283"/>
            <ac:spMk id="104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7" v="932" actId="947"/>
          <ac:spMkLst>
            <pc:docMk/>
            <pc:sldMk cId="0" sldId="283"/>
            <ac:spMk id="104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8" v="933" actId="947"/>
          <ac:spMkLst>
            <pc:docMk/>
            <pc:sldMk cId="0" sldId="283"/>
            <ac:spMk id="104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29" v="934" actId="947"/>
          <ac:spMkLst>
            <pc:docMk/>
            <pc:sldMk cId="0" sldId="283"/>
            <ac:spMk id="104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31" v="936" actId="947"/>
          <ac:spMkLst>
            <pc:docMk/>
            <pc:sldMk cId="0" sldId="283"/>
            <ac:spMk id="104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33" v="938" actId="947"/>
          <ac:spMkLst>
            <pc:docMk/>
            <pc:sldMk cId="0" sldId="283"/>
            <ac:spMk id="1049" creationId="{00000000-0000-0000-0000-000000000000}"/>
          </ac:spMkLst>
        </pc:spChg>
      </pc:sldChg>
      <pc:sldChg chg="modSp mod">
        <pc:chgData name="Meghan Fasano" userId="8dd28dbfa01e273f" providerId="LiveId" clId="{CBF3F0F8-DC0C-4BD4-BB0D-B6AA477D0877}" dt="2021-07-15T21:44:47.471" v="971" actId="947"/>
        <pc:sldMkLst>
          <pc:docMk/>
          <pc:sldMk cId="0" sldId="284"/>
        </pc:sldMkLst>
        <pc:spChg chg="mod">
          <ac:chgData name="Meghan Fasano" userId="8dd28dbfa01e273f" providerId="LiveId" clId="{CBF3F0F8-DC0C-4BD4-BB0D-B6AA477D0877}" dt="2021-07-15T21:44:47.438" v="942" actId="947"/>
          <ac:spMkLst>
            <pc:docMk/>
            <pc:sldMk cId="0" sldId="284"/>
            <ac:spMk id="105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0" v="944" actId="947"/>
          <ac:spMkLst>
            <pc:docMk/>
            <pc:sldMk cId="0" sldId="284"/>
            <ac:spMk id="105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35" v="939" actId="947"/>
          <ac:spMkLst>
            <pc:docMk/>
            <pc:sldMk cId="0" sldId="284"/>
            <ac:spMk id="105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1" v="945" actId="947"/>
          <ac:spMkLst>
            <pc:docMk/>
            <pc:sldMk cId="0" sldId="284"/>
            <ac:spMk id="105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4" v="947" actId="947"/>
          <ac:spMkLst>
            <pc:docMk/>
            <pc:sldMk cId="0" sldId="284"/>
            <ac:spMk id="105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6" v="949" actId="947"/>
          <ac:spMkLst>
            <pc:docMk/>
            <pc:sldMk cId="0" sldId="284"/>
            <ac:spMk id="106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8" v="951" actId="947"/>
          <ac:spMkLst>
            <pc:docMk/>
            <pc:sldMk cId="0" sldId="284"/>
            <ac:spMk id="106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48" v="952" actId="947"/>
          <ac:spMkLst>
            <pc:docMk/>
            <pc:sldMk cId="0" sldId="284"/>
            <ac:spMk id="106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2" v="953" actId="947"/>
          <ac:spMkLst>
            <pc:docMk/>
            <pc:sldMk cId="0" sldId="284"/>
            <ac:spMk id="106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36" v="940" actId="947"/>
          <ac:spMkLst>
            <pc:docMk/>
            <pc:sldMk cId="0" sldId="284"/>
            <ac:spMk id="106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3" v="954" actId="947"/>
          <ac:spMkLst>
            <pc:docMk/>
            <pc:sldMk cId="0" sldId="284"/>
            <ac:spMk id="106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4" v="956" actId="947"/>
          <ac:spMkLst>
            <pc:docMk/>
            <pc:sldMk cId="0" sldId="284"/>
            <ac:spMk id="106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6" v="958" actId="947"/>
          <ac:spMkLst>
            <pc:docMk/>
            <pc:sldMk cId="0" sldId="284"/>
            <ac:spMk id="107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8" v="960" actId="947"/>
          <ac:spMkLst>
            <pc:docMk/>
            <pc:sldMk cId="0" sldId="284"/>
            <ac:spMk id="107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59" v="961" actId="947"/>
          <ac:spMkLst>
            <pc:docMk/>
            <pc:sldMk cId="0" sldId="284"/>
            <ac:spMk id="107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1" v="962" actId="947"/>
          <ac:spMkLst>
            <pc:docMk/>
            <pc:sldMk cId="0" sldId="284"/>
            <ac:spMk id="107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37" v="941" actId="947"/>
          <ac:spMkLst>
            <pc:docMk/>
            <pc:sldMk cId="0" sldId="284"/>
            <ac:spMk id="107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2" v="963" actId="947"/>
          <ac:spMkLst>
            <pc:docMk/>
            <pc:sldMk cId="0" sldId="284"/>
            <ac:spMk id="107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4" v="965" actId="947"/>
          <ac:spMkLst>
            <pc:docMk/>
            <pc:sldMk cId="0" sldId="284"/>
            <ac:spMk id="107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6" v="967" actId="947"/>
          <ac:spMkLst>
            <pc:docMk/>
            <pc:sldMk cId="0" sldId="284"/>
            <ac:spMk id="108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8" v="969" actId="947"/>
          <ac:spMkLst>
            <pc:docMk/>
            <pc:sldMk cId="0" sldId="284"/>
            <ac:spMk id="108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69" v="970" actId="947"/>
          <ac:spMkLst>
            <pc:docMk/>
            <pc:sldMk cId="0" sldId="284"/>
            <ac:spMk id="108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71" v="971" actId="947"/>
          <ac:spMkLst>
            <pc:docMk/>
            <pc:sldMk cId="0" sldId="284"/>
            <ac:spMk id="1083" creationId="{00000000-0000-0000-0000-000000000000}"/>
          </ac:spMkLst>
        </pc:spChg>
      </pc:sldChg>
      <pc:sldChg chg="addSp delSp modSp mod">
        <pc:chgData name="Meghan Fasano" userId="8dd28dbfa01e273f" providerId="LiveId" clId="{CBF3F0F8-DC0C-4BD4-BB0D-B6AA477D0877}" dt="2021-07-16T01:16:01.591" v="1481" actId="12789"/>
        <pc:sldMkLst>
          <pc:docMk/>
          <pc:sldMk cId="0" sldId="285"/>
        </pc:sldMkLst>
        <pc:spChg chg="del">
          <ac:chgData name="Meghan Fasano" userId="8dd28dbfa01e273f" providerId="LiveId" clId="{CBF3F0F8-DC0C-4BD4-BB0D-B6AA477D0877}" dt="2021-07-16T01:03:18.465" v="1405" actId="931"/>
          <ac:spMkLst>
            <pc:docMk/>
            <pc:sldMk cId="0" sldId="285"/>
            <ac:spMk id="2" creationId="{AC990C35-CF26-8D4C-937C-46F9DA69453F}"/>
          </ac:spMkLst>
        </pc:spChg>
        <pc:spChg chg="add mod ord">
          <ac:chgData name="Meghan Fasano" userId="8dd28dbfa01e273f" providerId="LiveId" clId="{CBF3F0F8-DC0C-4BD4-BB0D-B6AA477D0877}" dt="2021-07-16T01:16:01.591" v="1481" actId="12789"/>
          <ac:spMkLst>
            <pc:docMk/>
            <pc:sldMk cId="0" sldId="285"/>
            <ac:spMk id="5" creationId="{31FB282C-8B9A-4198-A825-E216A3266A26}"/>
          </ac:spMkLst>
        </pc:spChg>
        <pc:spChg chg="add del mod">
          <ac:chgData name="Meghan Fasano" userId="8dd28dbfa01e273f" providerId="LiveId" clId="{CBF3F0F8-DC0C-4BD4-BB0D-B6AA477D0877}" dt="2021-07-16T01:07:58.162" v="1464" actId="21"/>
          <ac:spMkLst>
            <pc:docMk/>
            <pc:sldMk cId="0" sldId="285"/>
            <ac:spMk id="7" creationId="{F86F6D1F-2C3B-4158-AE56-78DDF5CD38A6}"/>
          </ac:spMkLst>
        </pc:spChg>
        <pc:spChg chg="add del mod">
          <ac:chgData name="Meghan Fasano" userId="8dd28dbfa01e273f" providerId="LiveId" clId="{CBF3F0F8-DC0C-4BD4-BB0D-B6AA477D0877}" dt="2021-07-16T01:08:06.922" v="1468" actId="21"/>
          <ac:spMkLst>
            <pc:docMk/>
            <pc:sldMk cId="0" sldId="285"/>
            <ac:spMk id="25" creationId="{C52A4D4A-D7C6-4552-99DF-2C9223C3949F}"/>
          </ac:spMkLst>
        </pc:spChg>
        <pc:spChg chg="add del mod">
          <ac:chgData name="Meghan Fasano" userId="8dd28dbfa01e273f" providerId="LiveId" clId="{CBF3F0F8-DC0C-4BD4-BB0D-B6AA477D0877}" dt="2021-07-16T01:08:06.922" v="1468" actId="21"/>
          <ac:spMkLst>
            <pc:docMk/>
            <pc:sldMk cId="0" sldId="285"/>
            <ac:spMk id="26" creationId="{8B00126A-5067-4E86-A668-FF13C1313373}"/>
          </ac:spMkLst>
        </pc:spChg>
        <pc:spChg chg="add del mod">
          <ac:chgData name="Meghan Fasano" userId="8dd28dbfa01e273f" providerId="LiveId" clId="{CBF3F0F8-DC0C-4BD4-BB0D-B6AA477D0877}" dt="2021-07-16T01:08:06.922" v="1468" actId="21"/>
          <ac:spMkLst>
            <pc:docMk/>
            <pc:sldMk cId="0" sldId="285"/>
            <ac:spMk id="27" creationId="{25B6F2FA-84F1-4878-8D2B-DE5EB64F176D}"/>
          </ac:spMkLst>
        </pc:spChg>
        <pc:spChg chg="add del mod">
          <ac:chgData name="Meghan Fasano" userId="8dd28dbfa01e273f" providerId="LiveId" clId="{CBF3F0F8-DC0C-4BD4-BB0D-B6AA477D0877}" dt="2021-07-16T01:08:06.922" v="1468" actId="21"/>
          <ac:spMkLst>
            <pc:docMk/>
            <pc:sldMk cId="0" sldId="285"/>
            <ac:spMk id="28" creationId="{9309B6CD-7A9A-4BA2-B91E-D2C86DEEF6E9}"/>
          </ac:spMkLst>
        </pc:spChg>
        <pc:spChg chg="add del mod">
          <ac:chgData name="Meghan Fasano" userId="8dd28dbfa01e273f" providerId="LiveId" clId="{CBF3F0F8-DC0C-4BD4-BB0D-B6AA477D0877}" dt="2021-07-16T01:08:06.922" v="1468" actId="21"/>
          <ac:spMkLst>
            <pc:docMk/>
            <pc:sldMk cId="0" sldId="285"/>
            <ac:spMk id="29" creationId="{90670227-BD43-4C89-A384-25D050DF659F}"/>
          </ac:spMkLst>
        </pc:spChg>
        <pc:spChg chg="add del mod">
          <ac:chgData name="Meghan Fasano" userId="8dd28dbfa01e273f" providerId="LiveId" clId="{CBF3F0F8-DC0C-4BD4-BB0D-B6AA477D0877}" dt="2021-07-16T01:07:59.833" v="1465" actId="1076"/>
          <ac:spMkLst>
            <pc:docMk/>
            <pc:sldMk cId="0" sldId="285"/>
            <ac:spMk id="1086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6T01:07:59.833" v="1465" actId="1076"/>
          <ac:spMkLst>
            <pc:docMk/>
            <pc:sldMk cId="0" sldId="285"/>
            <ac:spMk id="1087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6T01:07:59.833" v="1465" actId="1076"/>
          <ac:spMkLst>
            <pc:docMk/>
            <pc:sldMk cId="0" sldId="285"/>
            <ac:spMk id="1089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6T01:07:59.833" v="1465" actId="1076"/>
          <ac:spMkLst>
            <pc:docMk/>
            <pc:sldMk cId="0" sldId="285"/>
            <ac:spMk id="1090" creationId="{00000000-0000-0000-0000-000000000000}"/>
          </ac:spMkLst>
        </pc:spChg>
        <pc:spChg chg="add del mod">
          <ac:chgData name="Meghan Fasano" userId="8dd28dbfa01e273f" providerId="LiveId" clId="{CBF3F0F8-DC0C-4BD4-BB0D-B6AA477D0877}" dt="2021-07-16T01:07:59.833" v="1465" actId="1076"/>
          <ac:spMkLst>
            <pc:docMk/>
            <pc:sldMk cId="0" sldId="285"/>
            <ac:spMk id="1091" creationId="{00000000-0000-0000-0000-000000000000}"/>
          </ac:spMkLst>
        </pc:spChg>
        <pc:spChg chg="del mod">
          <ac:chgData name="Meghan Fasano" userId="8dd28dbfa01e273f" providerId="LiveId" clId="{CBF3F0F8-DC0C-4BD4-BB0D-B6AA477D0877}" dt="2021-07-16T01:03:05.268" v="1404" actId="21"/>
          <ac:spMkLst>
            <pc:docMk/>
            <pc:sldMk cId="0" sldId="285"/>
            <ac:spMk id="109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3" v="979" actId="947"/>
          <ac:spMkLst>
            <pc:docMk/>
            <pc:sldMk cId="0" sldId="285"/>
            <ac:spMk id="109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5" v="980" actId="947"/>
          <ac:spMkLst>
            <pc:docMk/>
            <pc:sldMk cId="0" sldId="285"/>
            <ac:spMk id="109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6" v="981" actId="947"/>
          <ac:spMkLst>
            <pc:docMk/>
            <pc:sldMk cId="0" sldId="285"/>
            <ac:spMk id="109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7" v="982" actId="947"/>
          <ac:spMkLst>
            <pc:docMk/>
            <pc:sldMk cId="0" sldId="285"/>
            <ac:spMk id="109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8" v="984" actId="947"/>
          <ac:spMkLst>
            <pc:docMk/>
            <pc:sldMk cId="0" sldId="285"/>
            <ac:spMk id="109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89" v="985" actId="947"/>
          <ac:spMkLst>
            <pc:docMk/>
            <pc:sldMk cId="0" sldId="285"/>
            <ac:spMk id="109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491" v="986" actId="947"/>
          <ac:spMkLst>
            <pc:docMk/>
            <pc:sldMk cId="0" sldId="285"/>
            <ac:spMk id="110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01" v="987" actId="947"/>
          <ac:spMkLst>
            <pc:docMk/>
            <pc:sldMk cId="0" sldId="285"/>
            <ac:spMk id="110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03" v="989" actId="947"/>
          <ac:spMkLst>
            <pc:docMk/>
            <pc:sldMk cId="0" sldId="285"/>
            <ac:spMk id="1102" creationId="{00000000-0000-0000-0000-000000000000}"/>
          </ac:spMkLst>
        </pc:spChg>
        <pc:grpChg chg="add">
          <ac:chgData name="Meghan Fasano" userId="8dd28dbfa01e273f" providerId="LiveId" clId="{CBF3F0F8-DC0C-4BD4-BB0D-B6AA477D0877}" dt="2021-07-16T01:08:32.875" v="1476" actId="164"/>
          <ac:grpSpMkLst>
            <pc:docMk/>
            <pc:sldMk cId="0" sldId="285"/>
            <ac:grpSpMk id="10" creationId="{5CE1D08B-47FD-4078-B2A1-EB58BFFF8531}"/>
          </ac:grpSpMkLst>
        </pc:grpChg>
        <pc:picChg chg="add del mod ord modCrop">
          <ac:chgData name="Meghan Fasano" userId="8dd28dbfa01e273f" providerId="LiveId" clId="{CBF3F0F8-DC0C-4BD4-BB0D-B6AA477D0877}" dt="2021-07-16T01:07:59.833" v="1465" actId="1076"/>
          <ac:picMkLst>
            <pc:docMk/>
            <pc:sldMk cId="0" sldId="285"/>
            <ac:picMk id="4" creationId="{AF903438-1FF5-49F9-ADBD-82512D0795E9}"/>
          </ac:picMkLst>
        </pc:picChg>
        <pc:picChg chg="add mod">
          <ac:chgData name="Meghan Fasano" userId="8dd28dbfa01e273f" providerId="LiveId" clId="{CBF3F0F8-DC0C-4BD4-BB0D-B6AA477D0877}" dt="2021-07-16T01:16:01.591" v="1481" actId="12789"/>
          <ac:picMkLst>
            <pc:docMk/>
            <pc:sldMk cId="0" sldId="285"/>
            <ac:picMk id="9" creationId="{E7603FD0-F47B-4782-BD11-F3D2E4D6ADD1}"/>
          </ac:picMkLst>
        </pc:picChg>
        <pc:picChg chg="add del mod">
          <ac:chgData name="Meghan Fasano" userId="8dd28dbfa01e273f" providerId="LiveId" clId="{CBF3F0F8-DC0C-4BD4-BB0D-B6AA477D0877}" dt="2021-07-16T01:08:06.922" v="1468" actId="21"/>
          <ac:picMkLst>
            <pc:docMk/>
            <pc:sldMk cId="0" sldId="285"/>
            <ac:picMk id="30" creationId="{4CE825D2-EB59-4659-B501-38103CC13520}"/>
          </ac:picMkLst>
        </pc:picChg>
      </pc:sldChg>
      <pc:sldChg chg="modSp mod">
        <pc:chgData name="Meghan Fasano" userId="8dd28dbfa01e273f" providerId="LiveId" clId="{CBF3F0F8-DC0C-4BD4-BB0D-B6AA477D0877}" dt="2021-07-15T21:44:47.556" v="1015" actId="947"/>
        <pc:sldMkLst>
          <pc:docMk/>
          <pc:sldMk cId="0" sldId="286"/>
        </pc:sldMkLst>
        <pc:spChg chg="mod">
          <ac:chgData name="Meghan Fasano" userId="8dd28dbfa01e273f" providerId="LiveId" clId="{CBF3F0F8-DC0C-4BD4-BB0D-B6AA477D0877}" dt="2021-07-15T21:44:47.504" v="990" actId="947"/>
          <ac:spMkLst>
            <pc:docMk/>
            <pc:sldMk cId="0" sldId="286"/>
            <ac:spMk id="110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05" v="991" actId="947"/>
          <ac:spMkLst>
            <pc:docMk/>
            <pc:sldMk cId="0" sldId="286"/>
            <ac:spMk id="110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07" v="993" actId="947"/>
          <ac:spMkLst>
            <pc:docMk/>
            <pc:sldMk cId="0" sldId="286"/>
            <ac:spMk id="110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09" v="995" actId="947"/>
          <ac:spMkLst>
            <pc:docMk/>
            <pc:sldMk cId="0" sldId="286"/>
            <ac:spMk id="111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12" v="997" actId="947"/>
          <ac:spMkLst>
            <pc:docMk/>
            <pc:sldMk cId="0" sldId="286"/>
            <ac:spMk id="111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13" v="998" actId="947"/>
          <ac:spMkLst>
            <pc:docMk/>
            <pc:sldMk cId="0" sldId="286"/>
            <ac:spMk id="111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16" v="999" actId="947"/>
          <ac:spMkLst>
            <pc:docMk/>
            <pc:sldMk cId="0" sldId="286"/>
            <ac:spMk id="111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19" v="1000" actId="947"/>
          <ac:spMkLst>
            <pc:docMk/>
            <pc:sldMk cId="0" sldId="286"/>
            <ac:spMk id="1114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29" v="1001" actId="947"/>
          <ac:spMkLst>
            <pc:docMk/>
            <pc:sldMk cId="0" sldId="286"/>
            <ac:spMk id="111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0" v="1002" actId="947"/>
          <ac:spMkLst>
            <pc:docMk/>
            <pc:sldMk cId="0" sldId="286"/>
            <ac:spMk id="111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3" v="1004" actId="947"/>
          <ac:spMkLst>
            <pc:docMk/>
            <pc:sldMk cId="0" sldId="286"/>
            <ac:spMk id="1117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4" v="1005" actId="947"/>
          <ac:spMkLst>
            <pc:docMk/>
            <pc:sldMk cId="0" sldId="286"/>
            <ac:spMk id="111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5" v="1006" actId="947"/>
          <ac:spMkLst>
            <pc:docMk/>
            <pc:sldMk cId="0" sldId="286"/>
            <ac:spMk id="1120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7" v="1007" actId="947"/>
          <ac:spMkLst>
            <pc:docMk/>
            <pc:sldMk cId="0" sldId="286"/>
            <ac:spMk id="112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8" v="1008" actId="947"/>
          <ac:spMkLst>
            <pc:docMk/>
            <pc:sldMk cId="0" sldId="286"/>
            <ac:spMk id="1122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39" v="1009" actId="947"/>
          <ac:spMkLst>
            <pc:docMk/>
            <pc:sldMk cId="0" sldId="286"/>
            <ac:spMk id="1123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41" v="1010" actId="947"/>
          <ac:spMkLst>
            <pc:docMk/>
            <pc:sldMk cId="0" sldId="286"/>
            <ac:spMk id="1125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43" v="1011" actId="947"/>
          <ac:spMkLst>
            <pc:docMk/>
            <pc:sldMk cId="0" sldId="286"/>
            <ac:spMk id="1126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45" v="1012" actId="947"/>
          <ac:spMkLst>
            <pc:docMk/>
            <pc:sldMk cId="0" sldId="286"/>
            <ac:spMk id="1128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46" v="1013" actId="947"/>
          <ac:spMkLst>
            <pc:docMk/>
            <pc:sldMk cId="0" sldId="286"/>
            <ac:spMk id="1129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48" v="1014" actId="947"/>
          <ac:spMkLst>
            <pc:docMk/>
            <pc:sldMk cId="0" sldId="286"/>
            <ac:spMk id="1131" creationId="{00000000-0000-0000-0000-000000000000}"/>
          </ac:spMkLst>
        </pc:spChg>
        <pc:spChg chg="mod">
          <ac:chgData name="Meghan Fasano" userId="8dd28dbfa01e273f" providerId="LiveId" clId="{CBF3F0F8-DC0C-4BD4-BB0D-B6AA477D0877}" dt="2021-07-15T21:44:47.556" v="1015" actId="947"/>
          <ac:spMkLst>
            <pc:docMk/>
            <pc:sldMk cId="0" sldId="286"/>
            <ac:spMk id="1132" creationId="{00000000-0000-0000-0000-000000000000}"/>
          </ac:spMkLst>
        </pc:spChg>
      </pc:sldChg>
      <pc:sldChg chg="add">
        <pc:chgData name="Meghan Fasano" userId="8dd28dbfa01e273f" providerId="LiveId" clId="{CBF3F0F8-DC0C-4BD4-BB0D-B6AA477D0877}" dt="2021-07-15T21:46:26.757" v="1037" actId="2890"/>
        <pc:sldMkLst>
          <pc:docMk/>
          <pc:sldMk cId="450662222" sldId="28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4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A86-1F4D-A4F9-BC9D84E79A0C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86-1F4D-A4F9-BC9D84E79A0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6-1F4D-A4F9-BC9D84E79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962-194B-A124-831BD950ACBD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62-194B-A124-831BD950ACB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62-194B-A124-831BD950A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2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A499-2B4E-9ACC-90996C9BE39D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9-2B4E-9ACC-90996C9BE39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99-2B4E-9ACC-90996C9BE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1286-8542-9841-3AD1F7BD82BA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86-8542-9841-3AD1F7BD82B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260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86-8542-9841-3AD1F7BD8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4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4C9C-E144-BCF2-3FD77BF20862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9C-E144-BCF2-3FD77BF2086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9C-E144-BCF2-3FD77BF20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5BA-2B40-A717-74FF5346600E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BA-2B40-A717-74FF5346600E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BA-2B40-A717-74FF53466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AF4-C34E-B17B-6218A28BF274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F4-C34E-B17B-6218A28BF27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F4-C34E-B17B-6218A28B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2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959-5D48-BCC7-D684DC093BFB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59-5D48-BCC7-D684DC093BFB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59-5D48-BCC7-D684DC093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109300000000003E-2"/>
          <c:y val="8.0877199999999996E-2"/>
          <c:w val="0.95189100000000004"/>
          <c:h val="0.785364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prstDash val="solid"/>
              <a:miter lim="8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24</c:v>
                </c:pt>
                <c:pt idx="1">
                  <c:v>15</c:v>
                </c:pt>
                <c:pt idx="2">
                  <c:v>42</c:v>
                </c:pt>
                <c:pt idx="3">
                  <c:v>17</c:v>
                </c:pt>
                <c:pt idx="4">
                  <c:v>26</c:v>
                </c:pt>
                <c:pt idx="5">
                  <c:v>53</c:v>
                </c:pt>
                <c:pt idx="6">
                  <c:v>96</c:v>
                </c:pt>
                <c:pt idx="7">
                  <c:v>13</c:v>
                </c:pt>
                <c:pt idx="8">
                  <c:v>45</c:v>
                </c:pt>
                <c:pt idx="9">
                  <c:v>32</c:v>
                </c:pt>
                <c:pt idx="10">
                  <c:v>25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7-AA44-BED2-8430B99A7D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prstDash val="solid"/>
              <a:miter lim="8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23</c:v>
                </c:pt>
                <c:pt idx="1">
                  <c:v>13</c:v>
                </c:pt>
                <c:pt idx="2">
                  <c:v>32</c:v>
                </c:pt>
                <c:pt idx="3">
                  <c:v>55</c:v>
                </c:pt>
                <c:pt idx="4">
                  <c:v>43</c:v>
                </c:pt>
                <c:pt idx="5">
                  <c:v>70</c:v>
                </c:pt>
                <c:pt idx="6">
                  <c:v>58</c:v>
                </c:pt>
                <c:pt idx="7">
                  <c:v>34</c:v>
                </c:pt>
                <c:pt idx="8">
                  <c:v>35</c:v>
                </c:pt>
                <c:pt idx="9">
                  <c:v>15</c:v>
                </c:pt>
                <c:pt idx="10">
                  <c:v>18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7-AA44-BED2-8430B99A7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chemeClr val="tx2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1E5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chemeClr val="tx2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3DF1-FA41-8B5C-81BD59E57C5F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1-FA41-8B5C-81BD59E57C5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1-FA41-8B5C-81BD59E57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2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88AA-044A-B6FA-EB26462E6DCD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AA-044A-B6FA-EB26462E6DC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AA-044A-B6FA-EB26462E6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109300000000003E-2"/>
          <c:y val="8.0877199999999996E-2"/>
          <c:w val="0.95189100000000004"/>
          <c:h val="0.785364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prstDash val="solid"/>
              <a:miter lim="8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24</c:v>
                </c:pt>
                <c:pt idx="1">
                  <c:v>15</c:v>
                </c:pt>
                <c:pt idx="2">
                  <c:v>42</c:v>
                </c:pt>
                <c:pt idx="3">
                  <c:v>17</c:v>
                </c:pt>
                <c:pt idx="4">
                  <c:v>26</c:v>
                </c:pt>
                <c:pt idx="5">
                  <c:v>53</c:v>
                </c:pt>
                <c:pt idx="6">
                  <c:v>96</c:v>
                </c:pt>
                <c:pt idx="7">
                  <c:v>13</c:v>
                </c:pt>
                <c:pt idx="8">
                  <c:v>45</c:v>
                </c:pt>
                <c:pt idx="9">
                  <c:v>32</c:v>
                </c:pt>
                <c:pt idx="10">
                  <c:v>25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3-7245-9518-192756B6F04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prstDash val="solid"/>
              <a:miter lim="8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23</c:v>
                </c:pt>
                <c:pt idx="1">
                  <c:v>13</c:v>
                </c:pt>
                <c:pt idx="2">
                  <c:v>32</c:v>
                </c:pt>
                <c:pt idx="3">
                  <c:v>55</c:v>
                </c:pt>
                <c:pt idx="4">
                  <c:v>43</c:v>
                </c:pt>
                <c:pt idx="5">
                  <c:v>70</c:v>
                </c:pt>
                <c:pt idx="6">
                  <c:v>58</c:v>
                </c:pt>
                <c:pt idx="7">
                  <c:v>34</c:v>
                </c:pt>
                <c:pt idx="8">
                  <c:v>35</c:v>
                </c:pt>
                <c:pt idx="9">
                  <c:v>15</c:v>
                </c:pt>
                <c:pt idx="10">
                  <c:v>18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3-7245-9518-192756B6F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chemeClr val="tx2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1E5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chemeClr val="tx2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8889-7849-8F1C-D2C01A4DB7B7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89-7849-8F1C-D2C01A4DB7B7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89-7849-8F1C-D2C01A4D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7381-7F44-B53D-4E242B713E1C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1-7F44-B53D-4E242B713E1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81-7F44-B53D-4E242B71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2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C43-0E4F-BBE6-1AC81C2DCB69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43-0E4F-BBE6-1AC81C2DCB6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43-0E4F-BBE6-1AC81C2DC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13F-EA46-8C81-B0F4CA506DD2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3F-EA46-8C81-B0F4CA506DD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3F-EA46-8C81-B0F4CA506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4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1E4-574A-8871-921CAD3D996D}"/>
              </c:ext>
            </c:extLst>
          </c:dPt>
          <c:dPt>
            <c:idx val="1"/>
            <c:bubble3D val="0"/>
            <c:spPr>
              <a:solidFill>
                <a:srgbClr val="DDDDDD"/>
              </a:solidFill>
              <a:ln w="6350" cap="flat">
                <a:noFill/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4-574A-8871-921CAD3D996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270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E4-574A-8871-921CAD3D9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solidFill>
          <a:srgbClr val="262726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"/>
          <p:cNvGrpSpPr/>
          <p:nvPr/>
        </p:nvGrpSpPr>
        <p:grpSpPr>
          <a:xfrm>
            <a:off x="1421360" y="11770248"/>
            <a:ext cx="3024331" cy="682597"/>
            <a:chOff x="0" y="-96252"/>
            <a:chExt cx="3024329" cy="682595"/>
          </a:xfrm>
        </p:grpSpPr>
        <p:sp>
          <p:nvSpPr>
            <p:cNvPr id="13" name="Rectangle 16"/>
            <p:cNvSpPr/>
            <p:nvPr/>
          </p:nvSpPr>
          <p:spPr>
            <a:xfrm>
              <a:off x="793348" y="-96252"/>
              <a:ext cx="2230981" cy="55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4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</a:rPr>
                <a:t>Buyer Persona</a:t>
              </a:r>
            </a:p>
          </p:txBody>
        </p:sp>
        <p:grpSp>
          <p:nvGrpSpPr>
            <p:cNvPr id="18" name="Group"/>
            <p:cNvGrpSpPr/>
            <p:nvPr/>
          </p:nvGrpSpPr>
          <p:grpSpPr>
            <a:xfrm>
              <a:off x="0" y="76200"/>
              <a:ext cx="654013" cy="483910"/>
              <a:chOff x="0" y="0"/>
              <a:chExt cx="654012" cy="483909"/>
            </a:xfrm>
          </p:grpSpPr>
          <p:sp>
            <p:nvSpPr>
              <p:cNvPr id="14" name="Triangle"/>
              <p:cNvSpPr/>
              <p:nvPr/>
            </p:nvSpPr>
            <p:spPr>
              <a:xfrm rot="5400000">
                <a:off x="1090" y="325480"/>
                <a:ext cx="158431" cy="158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/>
              </a:p>
            </p:txBody>
          </p:sp>
          <p:sp>
            <p:nvSpPr>
              <p:cNvPr id="15" name="Triangle"/>
              <p:cNvSpPr/>
              <p:nvPr/>
            </p:nvSpPr>
            <p:spPr>
              <a:xfrm rot="5400000">
                <a:off x="1090" y="325480"/>
                <a:ext cx="158431" cy="158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/>
              </a:p>
            </p:txBody>
          </p:sp>
          <p:sp>
            <p:nvSpPr>
              <p:cNvPr id="16" name="Shape"/>
              <p:cNvSpPr/>
              <p:nvPr/>
            </p:nvSpPr>
            <p:spPr>
              <a:xfrm>
                <a:off x="0" y="0"/>
                <a:ext cx="654013" cy="365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8" y="0"/>
                    </a:moveTo>
                    <a:lnTo>
                      <a:pt x="19842" y="0"/>
                    </a:lnTo>
                    <a:cubicBezTo>
                      <a:pt x="20100" y="0"/>
                      <a:pt x="20306" y="0"/>
                      <a:pt x="20474" y="19"/>
                    </a:cubicBezTo>
                    <a:cubicBezTo>
                      <a:pt x="20642" y="39"/>
                      <a:pt x="20771" y="77"/>
                      <a:pt x="20874" y="154"/>
                    </a:cubicBezTo>
                    <a:cubicBezTo>
                      <a:pt x="21021" y="250"/>
                      <a:pt x="21154" y="402"/>
                      <a:pt x="21265" y="600"/>
                    </a:cubicBezTo>
                    <a:cubicBezTo>
                      <a:pt x="21375" y="798"/>
                      <a:pt x="21460" y="1037"/>
                      <a:pt x="21514" y="1300"/>
                    </a:cubicBezTo>
                    <a:cubicBezTo>
                      <a:pt x="21557" y="1485"/>
                      <a:pt x="21578" y="1716"/>
                      <a:pt x="21589" y="2016"/>
                    </a:cubicBezTo>
                    <a:cubicBezTo>
                      <a:pt x="21600" y="2316"/>
                      <a:pt x="21600" y="2686"/>
                      <a:pt x="21600" y="3148"/>
                    </a:cubicBezTo>
                    <a:lnTo>
                      <a:pt x="21600" y="18452"/>
                    </a:lnTo>
                    <a:cubicBezTo>
                      <a:pt x="21600" y="18914"/>
                      <a:pt x="21600" y="19284"/>
                      <a:pt x="21589" y="19584"/>
                    </a:cubicBezTo>
                    <a:cubicBezTo>
                      <a:pt x="21578" y="19884"/>
                      <a:pt x="21557" y="20115"/>
                      <a:pt x="21514" y="20300"/>
                    </a:cubicBezTo>
                    <a:cubicBezTo>
                      <a:pt x="21460" y="20563"/>
                      <a:pt x="21375" y="20802"/>
                      <a:pt x="21265" y="21000"/>
                    </a:cubicBezTo>
                    <a:cubicBezTo>
                      <a:pt x="21154" y="21198"/>
                      <a:pt x="21021" y="21350"/>
                      <a:pt x="20874" y="21446"/>
                    </a:cubicBezTo>
                    <a:cubicBezTo>
                      <a:pt x="20771" y="21523"/>
                      <a:pt x="20642" y="21561"/>
                      <a:pt x="20474" y="21581"/>
                    </a:cubicBezTo>
                    <a:cubicBezTo>
                      <a:pt x="20306" y="21600"/>
                      <a:pt x="20100" y="21600"/>
                      <a:pt x="19842" y="21600"/>
                    </a:cubicBezTo>
                    <a:lnTo>
                      <a:pt x="30" y="21600"/>
                    </a:lnTo>
                    <a:lnTo>
                      <a:pt x="0" y="3148"/>
                    </a:lnTo>
                    <a:cubicBezTo>
                      <a:pt x="0" y="2686"/>
                      <a:pt x="0" y="2316"/>
                      <a:pt x="11" y="2016"/>
                    </a:cubicBezTo>
                    <a:cubicBezTo>
                      <a:pt x="22" y="1716"/>
                      <a:pt x="43" y="1485"/>
                      <a:pt x="86" y="1300"/>
                    </a:cubicBezTo>
                    <a:cubicBezTo>
                      <a:pt x="140" y="1037"/>
                      <a:pt x="225" y="798"/>
                      <a:pt x="335" y="600"/>
                    </a:cubicBezTo>
                    <a:cubicBezTo>
                      <a:pt x="446" y="402"/>
                      <a:pt x="579" y="250"/>
                      <a:pt x="726" y="154"/>
                    </a:cubicBezTo>
                    <a:cubicBezTo>
                      <a:pt x="829" y="77"/>
                      <a:pt x="958" y="39"/>
                      <a:pt x="1126" y="19"/>
                    </a:cubicBezTo>
                    <a:cubicBezTo>
                      <a:pt x="1294" y="0"/>
                      <a:pt x="1500" y="0"/>
                      <a:pt x="17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/>
              </a:p>
            </p:txBody>
          </p:sp>
          <p:sp>
            <p:nvSpPr>
              <p:cNvPr id="17" name="Shape"/>
              <p:cNvSpPr/>
              <p:nvPr/>
            </p:nvSpPr>
            <p:spPr>
              <a:xfrm>
                <a:off x="172086" y="119314"/>
                <a:ext cx="323772" cy="128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503" extrusionOk="0">
                    <a:moveTo>
                      <a:pt x="17927" y="3"/>
                    </a:moveTo>
                    <a:cubicBezTo>
                      <a:pt x="17060" y="-34"/>
                      <a:pt x="16181" y="303"/>
                      <a:pt x="15455" y="1495"/>
                    </a:cubicBezTo>
                    <a:cubicBezTo>
                      <a:pt x="14698" y="2734"/>
                      <a:pt x="14205" y="4731"/>
                      <a:pt x="13972" y="6926"/>
                    </a:cubicBezTo>
                    <a:cubicBezTo>
                      <a:pt x="13822" y="8338"/>
                      <a:pt x="13780" y="9795"/>
                      <a:pt x="13785" y="11238"/>
                    </a:cubicBezTo>
                    <a:cubicBezTo>
                      <a:pt x="13790" y="12694"/>
                      <a:pt x="13844" y="14162"/>
                      <a:pt x="14015" y="15571"/>
                    </a:cubicBezTo>
                    <a:cubicBezTo>
                      <a:pt x="14206" y="17151"/>
                      <a:pt x="14544" y="18615"/>
                      <a:pt x="15060" y="19636"/>
                    </a:cubicBezTo>
                    <a:cubicBezTo>
                      <a:pt x="15481" y="20470"/>
                      <a:pt x="15982" y="20944"/>
                      <a:pt x="16493" y="21218"/>
                    </a:cubicBezTo>
                    <a:cubicBezTo>
                      <a:pt x="16992" y="21485"/>
                      <a:pt x="17510" y="21566"/>
                      <a:pt x="18030" y="21454"/>
                    </a:cubicBezTo>
                    <a:cubicBezTo>
                      <a:pt x="18923" y="21263"/>
                      <a:pt x="19795" y="20497"/>
                      <a:pt x="20436" y="18922"/>
                    </a:cubicBezTo>
                    <a:cubicBezTo>
                      <a:pt x="20988" y="17566"/>
                      <a:pt x="21307" y="15748"/>
                      <a:pt x="21463" y="13848"/>
                    </a:cubicBezTo>
                    <a:cubicBezTo>
                      <a:pt x="21563" y="12644"/>
                      <a:pt x="21597" y="11419"/>
                      <a:pt x="21589" y="10198"/>
                    </a:cubicBezTo>
                    <a:cubicBezTo>
                      <a:pt x="21581" y="8977"/>
                      <a:pt x="21531" y="7753"/>
                      <a:pt x="21412" y="6559"/>
                    </a:cubicBezTo>
                    <a:cubicBezTo>
                      <a:pt x="21226" y="4680"/>
                      <a:pt x="20870" y="2900"/>
                      <a:pt x="20262" y="1713"/>
                    </a:cubicBezTo>
                    <a:cubicBezTo>
                      <a:pt x="19605" y="428"/>
                      <a:pt x="18759" y="38"/>
                      <a:pt x="17927" y="3"/>
                    </a:cubicBezTo>
                    <a:close/>
                    <a:moveTo>
                      <a:pt x="556" y="370"/>
                    </a:moveTo>
                    <a:cubicBezTo>
                      <a:pt x="403" y="378"/>
                      <a:pt x="259" y="547"/>
                      <a:pt x="156" y="832"/>
                    </a:cubicBezTo>
                    <a:cubicBezTo>
                      <a:pt x="56" y="1110"/>
                      <a:pt x="4" y="1475"/>
                      <a:pt x="12" y="1849"/>
                    </a:cubicBezTo>
                    <a:lnTo>
                      <a:pt x="0" y="20445"/>
                    </a:lnTo>
                    <a:cubicBezTo>
                      <a:pt x="-3" y="20575"/>
                      <a:pt x="12" y="20705"/>
                      <a:pt x="41" y="20812"/>
                    </a:cubicBezTo>
                    <a:cubicBezTo>
                      <a:pt x="81" y="20959"/>
                      <a:pt x="145" y="21052"/>
                      <a:pt x="215" y="21067"/>
                    </a:cubicBezTo>
                    <a:cubicBezTo>
                      <a:pt x="409" y="21148"/>
                      <a:pt x="604" y="21194"/>
                      <a:pt x="800" y="21205"/>
                    </a:cubicBezTo>
                    <a:cubicBezTo>
                      <a:pt x="1011" y="21218"/>
                      <a:pt x="1222" y="21190"/>
                      <a:pt x="1431" y="21121"/>
                    </a:cubicBezTo>
                    <a:cubicBezTo>
                      <a:pt x="1510" y="21078"/>
                      <a:pt x="1579" y="20958"/>
                      <a:pt x="1623" y="20787"/>
                    </a:cubicBezTo>
                    <a:cubicBezTo>
                      <a:pt x="1651" y="20676"/>
                      <a:pt x="1667" y="20549"/>
                      <a:pt x="1670" y="20417"/>
                    </a:cubicBezTo>
                    <a:lnTo>
                      <a:pt x="1664" y="13886"/>
                    </a:lnTo>
                    <a:lnTo>
                      <a:pt x="2548" y="13873"/>
                    </a:lnTo>
                    <a:cubicBezTo>
                      <a:pt x="2755" y="13883"/>
                      <a:pt x="2960" y="13853"/>
                      <a:pt x="3162" y="13786"/>
                    </a:cubicBezTo>
                    <a:cubicBezTo>
                      <a:pt x="3370" y="13716"/>
                      <a:pt x="3576" y="13608"/>
                      <a:pt x="3775" y="13452"/>
                    </a:cubicBezTo>
                    <a:cubicBezTo>
                      <a:pt x="4150" y="13157"/>
                      <a:pt x="4509" y="12692"/>
                      <a:pt x="4807" y="12009"/>
                    </a:cubicBezTo>
                    <a:cubicBezTo>
                      <a:pt x="5350" y="10766"/>
                      <a:pt x="5621" y="8969"/>
                      <a:pt x="5645" y="7122"/>
                    </a:cubicBezTo>
                    <a:cubicBezTo>
                      <a:pt x="5665" y="5579"/>
                      <a:pt x="5510" y="4039"/>
                      <a:pt x="5135" y="2820"/>
                    </a:cubicBezTo>
                    <a:cubicBezTo>
                      <a:pt x="4859" y="1926"/>
                      <a:pt x="4491" y="1277"/>
                      <a:pt x="4083" y="907"/>
                    </a:cubicBezTo>
                    <a:cubicBezTo>
                      <a:pt x="3872" y="715"/>
                      <a:pt x="3650" y="599"/>
                      <a:pt x="3427" y="519"/>
                    </a:cubicBezTo>
                    <a:cubicBezTo>
                      <a:pt x="3158" y="422"/>
                      <a:pt x="2885" y="376"/>
                      <a:pt x="2607" y="383"/>
                    </a:cubicBezTo>
                    <a:lnTo>
                      <a:pt x="556" y="370"/>
                    </a:lnTo>
                    <a:close/>
                    <a:moveTo>
                      <a:pt x="9822" y="370"/>
                    </a:moveTo>
                    <a:lnTo>
                      <a:pt x="7468" y="393"/>
                    </a:lnTo>
                    <a:cubicBezTo>
                      <a:pt x="7322" y="370"/>
                      <a:pt x="7179" y="514"/>
                      <a:pt x="7078" y="783"/>
                    </a:cubicBezTo>
                    <a:cubicBezTo>
                      <a:pt x="6991" y="1018"/>
                      <a:pt x="6945" y="1330"/>
                      <a:pt x="6948" y="1651"/>
                    </a:cubicBezTo>
                    <a:lnTo>
                      <a:pt x="6948" y="20342"/>
                    </a:lnTo>
                    <a:cubicBezTo>
                      <a:pt x="6939" y="20510"/>
                      <a:pt x="6955" y="20681"/>
                      <a:pt x="6995" y="20818"/>
                    </a:cubicBezTo>
                    <a:cubicBezTo>
                      <a:pt x="7041" y="20980"/>
                      <a:pt x="7114" y="21080"/>
                      <a:pt x="7194" y="21092"/>
                    </a:cubicBezTo>
                    <a:cubicBezTo>
                      <a:pt x="7379" y="21171"/>
                      <a:pt x="7566" y="21214"/>
                      <a:pt x="7754" y="21218"/>
                    </a:cubicBezTo>
                    <a:cubicBezTo>
                      <a:pt x="7960" y="21223"/>
                      <a:pt x="8166" y="21182"/>
                      <a:pt x="8369" y="21097"/>
                    </a:cubicBezTo>
                    <a:cubicBezTo>
                      <a:pt x="8444" y="21078"/>
                      <a:pt x="8513" y="20982"/>
                      <a:pt x="8559" y="20830"/>
                    </a:cubicBezTo>
                    <a:cubicBezTo>
                      <a:pt x="8594" y="20714"/>
                      <a:pt x="8614" y="20571"/>
                      <a:pt x="8614" y="20425"/>
                    </a:cubicBezTo>
                    <a:lnTo>
                      <a:pt x="8614" y="12625"/>
                    </a:lnTo>
                    <a:lnTo>
                      <a:pt x="9203" y="12625"/>
                    </a:lnTo>
                    <a:cubicBezTo>
                      <a:pt x="9396" y="12645"/>
                      <a:pt x="9585" y="12783"/>
                      <a:pt x="9753" y="13026"/>
                    </a:cubicBezTo>
                    <a:cubicBezTo>
                      <a:pt x="9954" y="13317"/>
                      <a:pt x="10118" y="13749"/>
                      <a:pt x="10224" y="14269"/>
                    </a:cubicBezTo>
                    <a:cubicBezTo>
                      <a:pt x="10406" y="15277"/>
                      <a:pt x="10583" y="16292"/>
                      <a:pt x="10755" y="17312"/>
                    </a:cubicBezTo>
                    <a:cubicBezTo>
                      <a:pt x="10925" y="18325"/>
                      <a:pt x="11091" y="19344"/>
                      <a:pt x="11251" y="20368"/>
                    </a:cubicBezTo>
                    <a:cubicBezTo>
                      <a:pt x="11277" y="20580"/>
                      <a:pt x="11330" y="20765"/>
                      <a:pt x="11401" y="20897"/>
                    </a:cubicBezTo>
                    <a:cubicBezTo>
                      <a:pt x="11471" y="21028"/>
                      <a:pt x="11555" y="21101"/>
                      <a:pt x="11640" y="21146"/>
                    </a:cubicBezTo>
                    <a:cubicBezTo>
                      <a:pt x="11862" y="21265"/>
                      <a:pt x="12093" y="21214"/>
                      <a:pt x="12316" y="21198"/>
                    </a:cubicBezTo>
                    <a:cubicBezTo>
                      <a:pt x="12411" y="21191"/>
                      <a:pt x="12508" y="21188"/>
                      <a:pt x="12603" y="21187"/>
                    </a:cubicBezTo>
                    <a:cubicBezTo>
                      <a:pt x="12701" y="21186"/>
                      <a:pt x="12799" y="21186"/>
                      <a:pt x="12893" y="21092"/>
                    </a:cubicBezTo>
                    <a:cubicBezTo>
                      <a:pt x="12957" y="21029"/>
                      <a:pt x="13014" y="20924"/>
                      <a:pt x="13045" y="20771"/>
                    </a:cubicBezTo>
                    <a:cubicBezTo>
                      <a:pt x="13077" y="20616"/>
                      <a:pt x="13077" y="20433"/>
                      <a:pt x="13046" y="20276"/>
                    </a:cubicBezTo>
                    <a:cubicBezTo>
                      <a:pt x="12959" y="19661"/>
                      <a:pt x="12864" y="19052"/>
                      <a:pt x="12761" y="18452"/>
                    </a:cubicBezTo>
                    <a:cubicBezTo>
                      <a:pt x="12653" y="17826"/>
                      <a:pt x="12538" y="17209"/>
                      <a:pt x="12433" y="16580"/>
                    </a:cubicBezTo>
                    <a:cubicBezTo>
                      <a:pt x="12329" y="15957"/>
                      <a:pt x="12236" y="15324"/>
                      <a:pt x="12130" y="14703"/>
                    </a:cubicBezTo>
                    <a:cubicBezTo>
                      <a:pt x="12018" y="14049"/>
                      <a:pt x="11892" y="13406"/>
                      <a:pt x="11716" y="12849"/>
                    </a:cubicBezTo>
                    <a:cubicBezTo>
                      <a:pt x="11626" y="12564"/>
                      <a:pt x="11525" y="12304"/>
                      <a:pt x="11413" y="12075"/>
                    </a:cubicBezTo>
                    <a:cubicBezTo>
                      <a:pt x="11296" y="11837"/>
                      <a:pt x="11169" y="11633"/>
                      <a:pt x="11034" y="11467"/>
                    </a:cubicBezTo>
                    <a:cubicBezTo>
                      <a:pt x="11463" y="11207"/>
                      <a:pt x="11838" y="10615"/>
                      <a:pt x="12115" y="9803"/>
                    </a:cubicBezTo>
                    <a:cubicBezTo>
                      <a:pt x="12382" y="9021"/>
                      <a:pt x="12554" y="8046"/>
                      <a:pt x="12621" y="6991"/>
                    </a:cubicBezTo>
                    <a:cubicBezTo>
                      <a:pt x="12680" y="6053"/>
                      <a:pt x="12651" y="5103"/>
                      <a:pt x="12539" y="4232"/>
                    </a:cubicBezTo>
                    <a:cubicBezTo>
                      <a:pt x="12429" y="3375"/>
                      <a:pt x="12238" y="2587"/>
                      <a:pt x="11960" y="1975"/>
                    </a:cubicBezTo>
                    <a:cubicBezTo>
                      <a:pt x="11691" y="1385"/>
                      <a:pt x="11360" y="1020"/>
                      <a:pt x="11018" y="770"/>
                    </a:cubicBezTo>
                    <a:cubicBezTo>
                      <a:pt x="10630" y="487"/>
                      <a:pt x="10227" y="353"/>
                      <a:pt x="9822" y="370"/>
                    </a:cubicBezTo>
                    <a:close/>
                    <a:moveTo>
                      <a:pt x="17772" y="3485"/>
                    </a:moveTo>
                    <a:cubicBezTo>
                      <a:pt x="18026" y="3485"/>
                      <a:pt x="18277" y="3568"/>
                      <a:pt x="18514" y="3767"/>
                    </a:cubicBezTo>
                    <a:cubicBezTo>
                      <a:pt x="18808" y="4016"/>
                      <a:pt x="19077" y="4444"/>
                      <a:pt x="19281" y="5057"/>
                    </a:cubicBezTo>
                    <a:cubicBezTo>
                      <a:pt x="19616" y="6064"/>
                      <a:pt x="19720" y="7330"/>
                      <a:pt x="19778" y="8603"/>
                    </a:cubicBezTo>
                    <a:cubicBezTo>
                      <a:pt x="19837" y="9898"/>
                      <a:pt x="19858" y="11266"/>
                      <a:pt x="19794" y="12605"/>
                    </a:cubicBezTo>
                    <a:cubicBezTo>
                      <a:pt x="19729" y="13974"/>
                      <a:pt x="19567" y="15319"/>
                      <a:pt x="19233" y="16318"/>
                    </a:cubicBezTo>
                    <a:cubicBezTo>
                      <a:pt x="18910" y="17286"/>
                      <a:pt x="18453" y="17866"/>
                      <a:pt x="17937" y="18028"/>
                    </a:cubicBezTo>
                    <a:cubicBezTo>
                      <a:pt x="17119" y="18287"/>
                      <a:pt x="16234" y="17444"/>
                      <a:pt x="15896" y="15571"/>
                    </a:cubicBezTo>
                    <a:cubicBezTo>
                      <a:pt x="15677" y="14356"/>
                      <a:pt x="15582" y="13092"/>
                      <a:pt x="15559" y="11796"/>
                    </a:cubicBezTo>
                    <a:cubicBezTo>
                      <a:pt x="15535" y="10460"/>
                      <a:pt x="15536" y="9078"/>
                      <a:pt x="15667" y="7740"/>
                    </a:cubicBezTo>
                    <a:cubicBezTo>
                      <a:pt x="15778" y="6601"/>
                      <a:pt x="15982" y="5534"/>
                      <a:pt x="16306" y="4756"/>
                    </a:cubicBezTo>
                    <a:cubicBezTo>
                      <a:pt x="16461" y="4382"/>
                      <a:pt x="16639" y="4087"/>
                      <a:pt x="16838" y="3883"/>
                    </a:cubicBezTo>
                    <a:cubicBezTo>
                      <a:pt x="17050" y="3666"/>
                      <a:pt x="17282" y="3559"/>
                      <a:pt x="17518" y="3511"/>
                    </a:cubicBezTo>
                    <a:cubicBezTo>
                      <a:pt x="17602" y="3493"/>
                      <a:pt x="17687" y="3485"/>
                      <a:pt x="17772" y="3485"/>
                    </a:cubicBezTo>
                    <a:close/>
                    <a:moveTo>
                      <a:pt x="9701" y="3629"/>
                    </a:moveTo>
                    <a:cubicBezTo>
                      <a:pt x="10033" y="3611"/>
                      <a:pt x="10353" y="3888"/>
                      <a:pt x="10576" y="4384"/>
                    </a:cubicBezTo>
                    <a:cubicBezTo>
                      <a:pt x="10855" y="5002"/>
                      <a:pt x="10944" y="5857"/>
                      <a:pt x="10909" y="6690"/>
                    </a:cubicBezTo>
                    <a:cubicBezTo>
                      <a:pt x="10878" y="7434"/>
                      <a:pt x="10750" y="8159"/>
                      <a:pt x="10494" y="8698"/>
                    </a:cubicBezTo>
                    <a:cubicBezTo>
                      <a:pt x="10232" y="9250"/>
                      <a:pt x="9863" y="9545"/>
                      <a:pt x="9484" y="9510"/>
                    </a:cubicBezTo>
                    <a:lnTo>
                      <a:pt x="8602" y="9500"/>
                    </a:lnTo>
                    <a:lnTo>
                      <a:pt x="8607" y="3634"/>
                    </a:lnTo>
                    <a:lnTo>
                      <a:pt x="9701" y="3629"/>
                    </a:lnTo>
                    <a:close/>
                    <a:moveTo>
                      <a:pt x="2732" y="3657"/>
                    </a:moveTo>
                    <a:cubicBezTo>
                      <a:pt x="3050" y="3636"/>
                      <a:pt x="3356" y="3967"/>
                      <a:pt x="3569" y="4561"/>
                    </a:cubicBezTo>
                    <a:cubicBezTo>
                      <a:pt x="3836" y="5302"/>
                      <a:pt x="3921" y="6324"/>
                      <a:pt x="3888" y="7322"/>
                    </a:cubicBezTo>
                    <a:cubicBezTo>
                      <a:pt x="3858" y="8213"/>
                      <a:pt x="3735" y="9079"/>
                      <a:pt x="3490" y="9726"/>
                    </a:cubicBezTo>
                    <a:cubicBezTo>
                      <a:pt x="3239" y="10386"/>
                      <a:pt x="2887" y="10741"/>
                      <a:pt x="2525" y="10699"/>
                    </a:cubicBezTo>
                    <a:lnTo>
                      <a:pt x="1680" y="10686"/>
                    </a:lnTo>
                    <a:lnTo>
                      <a:pt x="1684" y="3662"/>
                    </a:lnTo>
                    <a:lnTo>
                      <a:pt x="2732" y="365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/>
              </a:p>
            </p:txBody>
          </p:sp>
        </p:grpSp>
        <p:sp>
          <p:nvSpPr>
            <p:cNvPr id="19" name="Rectangle 16"/>
            <p:cNvSpPr/>
            <p:nvPr/>
          </p:nvSpPr>
          <p:spPr>
            <a:xfrm>
              <a:off x="818748" y="217014"/>
              <a:ext cx="1982871" cy="36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12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</a:rPr>
                <a:t>The Ultimate Business Pack</a:t>
              </a:r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6B0619-9715-A241-9C5A-C4E2CBFCFF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83143" y="3969669"/>
            <a:ext cx="4308475" cy="46212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RU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020CF99-75A9-2D4E-8974-E0CDC6898B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649" y="3969669"/>
            <a:ext cx="4308475" cy="46212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RU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F2EA1302-76E1-4041-AD53-8687817098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528155" y="3969669"/>
            <a:ext cx="4308475" cy="46212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RU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56D8E14E-1482-654B-8F23-2983D6C1B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0660" y="3969669"/>
            <a:ext cx="4308475" cy="46212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678905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809726"/>
            <a:ext cx="556042" cy="536198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262726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8C9097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6"/>
          <p:cNvSpPr txBox="1"/>
          <p:nvPr/>
        </p:nvSpPr>
        <p:spPr>
          <a:xfrm>
            <a:off x="8765354" y="8223081"/>
            <a:ext cx="6853292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Professional Templates for Business</a:t>
            </a:r>
          </a:p>
        </p:txBody>
      </p:sp>
      <p:sp>
        <p:nvSpPr>
          <p:cNvPr id="38" name="Rectangle 16"/>
          <p:cNvSpPr txBox="1"/>
          <p:nvPr/>
        </p:nvSpPr>
        <p:spPr>
          <a:xfrm>
            <a:off x="7818890" y="5913726"/>
            <a:ext cx="8835427" cy="21544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PowerPoint Template</a:t>
            </a:r>
          </a:p>
        </p:txBody>
      </p:sp>
      <p:grpSp>
        <p:nvGrpSpPr>
          <p:cNvPr id="43" name="Group"/>
          <p:cNvGrpSpPr/>
          <p:nvPr/>
        </p:nvGrpSpPr>
        <p:grpSpPr>
          <a:xfrm>
            <a:off x="11557000" y="4480047"/>
            <a:ext cx="1270000" cy="939687"/>
            <a:chOff x="0" y="0"/>
            <a:chExt cx="1270000" cy="939685"/>
          </a:xfrm>
        </p:grpSpPr>
        <p:sp>
          <p:nvSpPr>
            <p:cNvPr id="39" name="Triangle"/>
            <p:cNvSpPr/>
            <p:nvPr/>
          </p:nvSpPr>
          <p:spPr>
            <a:xfrm rot="5400000">
              <a:off x="2116" y="632035"/>
              <a:ext cx="307650" cy="30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40" name="Triangle"/>
            <p:cNvSpPr/>
            <p:nvPr/>
          </p:nvSpPr>
          <p:spPr>
            <a:xfrm rot="5400000">
              <a:off x="2116" y="632035"/>
              <a:ext cx="307650" cy="30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41" name="Shape"/>
            <p:cNvSpPr/>
            <p:nvPr/>
          </p:nvSpPr>
          <p:spPr>
            <a:xfrm>
              <a:off x="0" y="0"/>
              <a:ext cx="1270000" cy="70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" y="0"/>
                  </a:moveTo>
                  <a:lnTo>
                    <a:pt x="19842" y="0"/>
                  </a:lnTo>
                  <a:cubicBezTo>
                    <a:pt x="20100" y="0"/>
                    <a:pt x="20306" y="0"/>
                    <a:pt x="20474" y="19"/>
                  </a:cubicBezTo>
                  <a:cubicBezTo>
                    <a:pt x="20642" y="39"/>
                    <a:pt x="20771" y="77"/>
                    <a:pt x="20874" y="154"/>
                  </a:cubicBezTo>
                  <a:cubicBezTo>
                    <a:pt x="21021" y="250"/>
                    <a:pt x="21154" y="402"/>
                    <a:pt x="21265" y="600"/>
                  </a:cubicBezTo>
                  <a:cubicBezTo>
                    <a:pt x="21375" y="798"/>
                    <a:pt x="21460" y="1037"/>
                    <a:pt x="21514" y="1300"/>
                  </a:cubicBezTo>
                  <a:cubicBezTo>
                    <a:pt x="21557" y="1485"/>
                    <a:pt x="21578" y="1716"/>
                    <a:pt x="21589" y="2016"/>
                  </a:cubicBezTo>
                  <a:cubicBezTo>
                    <a:pt x="21600" y="2316"/>
                    <a:pt x="21600" y="2686"/>
                    <a:pt x="21600" y="3148"/>
                  </a:cubicBezTo>
                  <a:lnTo>
                    <a:pt x="21600" y="18452"/>
                  </a:lnTo>
                  <a:cubicBezTo>
                    <a:pt x="21600" y="18914"/>
                    <a:pt x="21600" y="19284"/>
                    <a:pt x="21589" y="19584"/>
                  </a:cubicBezTo>
                  <a:cubicBezTo>
                    <a:pt x="21578" y="19884"/>
                    <a:pt x="21557" y="20115"/>
                    <a:pt x="21514" y="20300"/>
                  </a:cubicBezTo>
                  <a:cubicBezTo>
                    <a:pt x="21460" y="20563"/>
                    <a:pt x="21375" y="20802"/>
                    <a:pt x="21265" y="21000"/>
                  </a:cubicBezTo>
                  <a:cubicBezTo>
                    <a:pt x="21154" y="21198"/>
                    <a:pt x="21021" y="21350"/>
                    <a:pt x="20874" y="21446"/>
                  </a:cubicBezTo>
                  <a:cubicBezTo>
                    <a:pt x="20771" y="21523"/>
                    <a:pt x="20642" y="21561"/>
                    <a:pt x="20474" y="21581"/>
                  </a:cubicBezTo>
                  <a:cubicBezTo>
                    <a:pt x="20306" y="21600"/>
                    <a:pt x="20100" y="21600"/>
                    <a:pt x="19842" y="21600"/>
                  </a:cubicBezTo>
                  <a:lnTo>
                    <a:pt x="30" y="21600"/>
                  </a:lnTo>
                  <a:lnTo>
                    <a:pt x="0" y="3148"/>
                  </a:lnTo>
                  <a:cubicBezTo>
                    <a:pt x="0" y="2686"/>
                    <a:pt x="0" y="2316"/>
                    <a:pt x="11" y="2016"/>
                  </a:cubicBezTo>
                  <a:cubicBezTo>
                    <a:pt x="22" y="1716"/>
                    <a:pt x="43" y="1485"/>
                    <a:pt x="86" y="1300"/>
                  </a:cubicBezTo>
                  <a:cubicBezTo>
                    <a:pt x="140" y="1037"/>
                    <a:pt x="225" y="798"/>
                    <a:pt x="335" y="600"/>
                  </a:cubicBezTo>
                  <a:cubicBezTo>
                    <a:pt x="446" y="402"/>
                    <a:pt x="579" y="250"/>
                    <a:pt x="726" y="154"/>
                  </a:cubicBezTo>
                  <a:cubicBezTo>
                    <a:pt x="829" y="77"/>
                    <a:pt x="958" y="39"/>
                    <a:pt x="1126" y="19"/>
                  </a:cubicBezTo>
                  <a:cubicBezTo>
                    <a:pt x="1294" y="0"/>
                    <a:pt x="1500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42" name="Rectangle 46"/>
            <p:cNvSpPr txBox="1"/>
            <p:nvPr/>
          </p:nvSpPr>
          <p:spPr>
            <a:xfrm>
              <a:off x="171916" y="106927"/>
              <a:ext cx="951567" cy="49243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</a:defRPr>
              </a:lvl1pPr>
            </a:lstStyle>
            <a:p>
              <a:r>
                <a:rPr b="0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PRO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"/>
          <p:cNvGrpSpPr/>
          <p:nvPr/>
        </p:nvGrpSpPr>
        <p:grpSpPr>
          <a:xfrm>
            <a:off x="2208139" y="2283745"/>
            <a:ext cx="8988936" cy="8335711"/>
            <a:chOff x="163439" y="0"/>
            <a:chExt cx="8988935" cy="8335710"/>
          </a:xfrm>
        </p:grpSpPr>
        <p:sp>
          <p:nvSpPr>
            <p:cNvPr id="267" name="Polygon"/>
            <p:cNvSpPr/>
            <p:nvPr/>
          </p:nvSpPr>
          <p:spPr>
            <a:xfrm>
              <a:off x="163439" y="5895854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68" name="Polygon"/>
            <p:cNvSpPr/>
            <p:nvPr/>
          </p:nvSpPr>
          <p:spPr>
            <a:xfrm>
              <a:off x="2455424" y="5895854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69" name="Polygon"/>
            <p:cNvSpPr/>
            <p:nvPr/>
          </p:nvSpPr>
          <p:spPr>
            <a:xfrm>
              <a:off x="4747410" y="5895854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0" name="Polygon"/>
            <p:cNvSpPr/>
            <p:nvPr/>
          </p:nvSpPr>
          <p:spPr>
            <a:xfrm>
              <a:off x="7039396" y="5895854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1" name="Polygon"/>
            <p:cNvSpPr/>
            <p:nvPr/>
          </p:nvSpPr>
          <p:spPr>
            <a:xfrm>
              <a:off x="1309431" y="3923120"/>
              <a:ext cx="2112979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2" name="Polygon"/>
            <p:cNvSpPr/>
            <p:nvPr/>
          </p:nvSpPr>
          <p:spPr>
            <a:xfrm>
              <a:off x="3601417" y="3923120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3" name="Polygon"/>
            <p:cNvSpPr/>
            <p:nvPr/>
          </p:nvSpPr>
          <p:spPr>
            <a:xfrm>
              <a:off x="5893403" y="3923120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4" name="Polygon"/>
            <p:cNvSpPr/>
            <p:nvPr/>
          </p:nvSpPr>
          <p:spPr>
            <a:xfrm>
              <a:off x="2455424" y="1963476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5" name="Polygon"/>
            <p:cNvSpPr/>
            <p:nvPr/>
          </p:nvSpPr>
          <p:spPr>
            <a:xfrm>
              <a:off x="4747410" y="1963476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6" name="Polygon"/>
            <p:cNvSpPr/>
            <p:nvPr/>
          </p:nvSpPr>
          <p:spPr>
            <a:xfrm>
              <a:off x="3601417" y="0"/>
              <a:ext cx="2112978" cy="24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77" name="Rectangle 15"/>
            <p:cNvSpPr txBox="1"/>
            <p:nvPr/>
          </p:nvSpPr>
          <p:spPr>
            <a:xfrm>
              <a:off x="4850505" y="2979548"/>
              <a:ext cx="1906788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KPIs</a:t>
              </a:r>
            </a:p>
          </p:txBody>
        </p:sp>
        <p:sp>
          <p:nvSpPr>
            <p:cNvPr id="278" name="Rectangle 15"/>
            <p:cNvSpPr txBox="1"/>
            <p:nvPr/>
          </p:nvSpPr>
          <p:spPr>
            <a:xfrm>
              <a:off x="3704513" y="806522"/>
              <a:ext cx="1906788" cy="9233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Professional Background</a:t>
              </a:r>
            </a:p>
          </p:txBody>
        </p:sp>
        <p:sp>
          <p:nvSpPr>
            <p:cNvPr id="279" name="Rectangle 15"/>
            <p:cNvSpPr txBox="1"/>
            <p:nvPr/>
          </p:nvSpPr>
          <p:spPr>
            <a:xfrm>
              <a:off x="2480873" y="2795398"/>
              <a:ext cx="2087529" cy="9233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Psychological Profile</a:t>
              </a:r>
            </a:p>
          </p:txBody>
        </p:sp>
        <p:sp>
          <p:nvSpPr>
            <p:cNvPr id="280" name="Rectangle 15"/>
            <p:cNvSpPr txBox="1"/>
            <p:nvPr/>
          </p:nvSpPr>
          <p:spPr>
            <a:xfrm>
              <a:off x="1412527" y="4901093"/>
              <a:ext cx="1906787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Challenges</a:t>
              </a:r>
            </a:p>
          </p:txBody>
        </p:sp>
        <p:sp>
          <p:nvSpPr>
            <p:cNvPr id="281" name="Rectangle 15"/>
            <p:cNvSpPr txBox="1"/>
            <p:nvPr/>
          </p:nvSpPr>
          <p:spPr>
            <a:xfrm>
              <a:off x="5893403" y="4901093"/>
              <a:ext cx="2112978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bg1"/>
                  </a:solidFill>
                  <a:latin typeface="Segoe UI" panose="020B0502040204020203" pitchFamily="34" charset="0"/>
                </a:rPr>
                <a:t>Company Size</a:t>
              </a:r>
            </a:p>
          </p:txBody>
        </p:sp>
        <p:sp>
          <p:nvSpPr>
            <p:cNvPr id="282" name="Rectangle 15"/>
            <p:cNvSpPr txBox="1"/>
            <p:nvPr/>
          </p:nvSpPr>
          <p:spPr>
            <a:xfrm>
              <a:off x="266534" y="6873826"/>
              <a:ext cx="1906788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Industry</a:t>
              </a:r>
            </a:p>
          </p:txBody>
        </p:sp>
        <p:sp>
          <p:nvSpPr>
            <p:cNvPr id="283" name="Rectangle 15"/>
            <p:cNvSpPr txBox="1"/>
            <p:nvPr/>
          </p:nvSpPr>
          <p:spPr>
            <a:xfrm>
              <a:off x="3704513" y="4901093"/>
              <a:ext cx="1906788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Goals</a:t>
              </a:r>
            </a:p>
          </p:txBody>
        </p:sp>
        <p:sp>
          <p:nvSpPr>
            <p:cNvPr id="284" name="Rectangle 15"/>
            <p:cNvSpPr txBox="1"/>
            <p:nvPr/>
          </p:nvSpPr>
          <p:spPr>
            <a:xfrm>
              <a:off x="2571244" y="6873826"/>
              <a:ext cx="1906787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Title</a:t>
              </a:r>
            </a:p>
          </p:txBody>
        </p:sp>
        <p:sp>
          <p:nvSpPr>
            <p:cNvPr id="285" name="Rectangle 15"/>
            <p:cNvSpPr txBox="1"/>
            <p:nvPr/>
          </p:nvSpPr>
          <p:spPr>
            <a:xfrm>
              <a:off x="4850505" y="6873826"/>
              <a:ext cx="1906788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Geography</a:t>
              </a:r>
            </a:p>
          </p:txBody>
        </p:sp>
        <p:sp>
          <p:nvSpPr>
            <p:cNvPr id="286" name="Rectangle 15"/>
            <p:cNvSpPr txBox="1"/>
            <p:nvPr/>
          </p:nvSpPr>
          <p:spPr>
            <a:xfrm>
              <a:off x="7052356" y="6689676"/>
              <a:ext cx="2087058" cy="9233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Special Requirements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2496213" y="4026034"/>
            <a:ext cx="10150488" cy="6166868"/>
            <a:chOff x="0" y="0"/>
            <a:chExt cx="10150486" cy="6166866"/>
          </a:xfrm>
        </p:grpSpPr>
        <p:sp>
          <p:nvSpPr>
            <p:cNvPr id="288" name="Rectangle 15"/>
            <p:cNvSpPr txBox="1"/>
            <p:nvPr/>
          </p:nvSpPr>
          <p:spPr>
            <a:xfrm>
              <a:off x="2" y="1673332"/>
              <a:ext cx="10150484" cy="449353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Lorem ipsum dolor sit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amet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consectetur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adipiscing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sed do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eiusmod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tempor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incididunt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labore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dolore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aliqua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Sem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morbi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augue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interdum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velit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euismod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Id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ornare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arcu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odio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nulla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pharetra diam sit.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aenean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vel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scelerisque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pellentesque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pulvinar.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urna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porttitor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dolor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purus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non.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Senectus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netus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malesuada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Urna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porttitor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dolor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purus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non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enim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praesent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elementum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facilisis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Hendrerit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dolor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eget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est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lorem ipsum dolor sit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amet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Duis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ultricies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sed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turpis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id.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Adipiscing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enim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eu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turpis</a:t>
              </a:r>
              <a:endParaRPr dirty="0">
                <a:solidFill>
                  <a:schemeClr val="tx2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9" name="Rectangle 16"/>
            <p:cNvSpPr txBox="1"/>
            <p:nvPr/>
          </p:nvSpPr>
          <p:spPr>
            <a:xfrm>
              <a:off x="0" y="429841"/>
              <a:ext cx="8681830" cy="116954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6400"/>
              </a:lvl1pPr>
            </a:lstStyle>
            <a:p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Buyer Persona</a:t>
              </a:r>
            </a:p>
          </p:txBody>
        </p:sp>
        <p:sp>
          <p:nvSpPr>
            <p:cNvPr id="290" name="Rectangle 46"/>
            <p:cNvSpPr txBox="1"/>
            <p:nvPr/>
          </p:nvSpPr>
          <p:spPr>
            <a:xfrm>
              <a:off x="0" y="0"/>
              <a:ext cx="6853292" cy="49244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</a:defRPr>
              </a:lvl1pPr>
            </a:lstStyle>
            <a:p>
              <a:r>
                <a:rPr b="0" dirty="0">
                  <a:latin typeface="Segoe UI Semibold" panose="020B0702040204020203" pitchFamily="34" charset="0"/>
                </a:rPr>
                <a:t>SUBTITLE DEMO TEXT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294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295" name="Polygon"/>
          <p:cNvSpPr/>
          <p:nvPr/>
        </p:nvSpPr>
        <p:spPr>
          <a:xfrm rot="16200000">
            <a:off x="20606095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96" name="Polygon"/>
          <p:cNvSpPr/>
          <p:nvPr/>
        </p:nvSpPr>
        <p:spPr>
          <a:xfrm rot="16200000">
            <a:off x="19599601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97" name="Polygon"/>
          <p:cNvSpPr/>
          <p:nvPr/>
        </p:nvSpPr>
        <p:spPr>
          <a:xfrm rot="16200000">
            <a:off x="19709678" y="4235594"/>
            <a:ext cx="2703665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98" name="Polygon"/>
          <p:cNvSpPr/>
          <p:nvPr/>
        </p:nvSpPr>
        <p:spPr>
          <a:xfrm rot="16200000">
            <a:off x="17023129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99" name="Polygon"/>
          <p:cNvSpPr/>
          <p:nvPr/>
        </p:nvSpPr>
        <p:spPr>
          <a:xfrm rot="16200000">
            <a:off x="16016634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0" name="Polygon"/>
          <p:cNvSpPr/>
          <p:nvPr/>
        </p:nvSpPr>
        <p:spPr>
          <a:xfrm rot="16200000">
            <a:off x="16126711" y="4235594"/>
            <a:ext cx="2703665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1" name="Polygon"/>
          <p:cNvSpPr/>
          <p:nvPr/>
        </p:nvSpPr>
        <p:spPr>
          <a:xfrm rot="16200000">
            <a:off x="13440162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2" name="Polygon"/>
          <p:cNvSpPr/>
          <p:nvPr/>
        </p:nvSpPr>
        <p:spPr>
          <a:xfrm rot="16200000">
            <a:off x="12433668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3" name="Polygon"/>
          <p:cNvSpPr/>
          <p:nvPr/>
        </p:nvSpPr>
        <p:spPr>
          <a:xfrm rot="16200000">
            <a:off x="12543744" y="4235594"/>
            <a:ext cx="2703665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4" name="Polygon"/>
          <p:cNvSpPr/>
          <p:nvPr/>
        </p:nvSpPr>
        <p:spPr>
          <a:xfrm rot="16200000">
            <a:off x="9857194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5" name="Polygon"/>
          <p:cNvSpPr/>
          <p:nvPr/>
        </p:nvSpPr>
        <p:spPr>
          <a:xfrm rot="16200000">
            <a:off x="8850701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6" name="Polygon"/>
          <p:cNvSpPr/>
          <p:nvPr/>
        </p:nvSpPr>
        <p:spPr>
          <a:xfrm rot="16200000">
            <a:off x="8960777" y="4235594"/>
            <a:ext cx="2703666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7" name="Polygon"/>
          <p:cNvSpPr/>
          <p:nvPr/>
        </p:nvSpPr>
        <p:spPr>
          <a:xfrm rot="16200000">
            <a:off x="6274228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8" name="Polygon"/>
          <p:cNvSpPr/>
          <p:nvPr/>
        </p:nvSpPr>
        <p:spPr>
          <a:xfrm rot="16200000">
            <a:off x="5267734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09" name="Polygon"/>
          <p:cNvSpPr/>
          <p:nvPr/>
        </p:nvSpPr>
        <p:spPr>
          <a:xfrm rot="16200000">
            <a:off x="5377811" y="4235594"/>
            <a:ext cx="2703665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10" name="Polygon"/>
          <p:cNvSpPr/>
          <p:nvPr/>
        </p:nvSpPr>
        <p:spPr>
          <a:xfrm rot="16200000">
            <a:off x="2691261" y="4502546"/>
            <a:ext cx="2241290" cy="258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11" name="Polygon"/>
          <p:cNvSpPr/>
          <p:nvPr/>
        </p:nvSpPr>
        <p:spPr>
          <a:xfrm rot="16200000">
            <a:off x="1684767" y="4108488"/>
            <a:ext cx="2923819" cy="337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12" name="Polygon"/>
          <p:cNvSpPr/>
          <p:nvPr/>
        </p:nvSpPr>
        <p:spPr>
          <a:xfrm rot="16200000">
            <a:off x="1794844" y="4235594"/>
            <a:ext cx="2703665" cy="312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13" name="Rectangle 46"/>
          <p:cNvSpPr txBox="1"/>
          <p:nvPr/>
        </p:nvSpPr>
        <p:spPr>
          <a:xfrm>
            <a:off x="2095175" y="5854045"/>
            <a:ext cx="2115005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Demographics</a:t>
            </a:r>
          </a:p>
        </p:txBody>
      </p:sp>
      <p:sp>
        <p:nvSpPr>
          <p:cNvPr id="314" name="Rectangle 46"/>
          <p:cNvSpPr txBox="1"/>
          <p:nvPr/>
        </p:nvSpPr>
        <p:spPr>
          <a:xfrm>
            <a:off x="5684654" y="5854045"/>
            <a:ext cx="2115004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Psychographics</a:t>
            </a:r>
          </a:p>
        </p:txBody>
      </p:sp>
      <p:sp>
        <p:nvSpPr>
          <p:cNvPr id="315" name="Rectangle 46"/>
          <p:cNvSpPr txBox="1"/>
          <p:nvPr/>
        </p:nvSpPr>
        <p:spPr>
          <a:xfrm>
            <a:off x="9248732" y="5854045"/>
            <a:ext cx="211500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Biographic</a:t>
            </a:r>
          </a:p>
        </p:txBody>
      </p:sp>
      <p:sp>
        <p:nvSpPr>
          <p:cNvPr id="316" name="Rectangle 46"/>
          <p:cNvSpPr txBox="1"/>
          <p:nvPr/>
        </p:nvSpPr>
        <p:spPr>
          <a:xfrm>
            <a:off x="12825322" y="5854045"/>
            <a:ext cx="211500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Relationship</a:t>
            </a:r>
          </a:p>
        </p:txBody>
      </p:sp>
      <p:sp>
        <p:nvSpPr>
          <p:cNvPr id="317" name="Rectangle 46"/>
          <p:cNvSpPr txBox="1"/>
          <p:nvPr/>
        </p:nvSpPr>
        <p:spPr>
          <a:xfrm>
            <a:off x="16432798" y="5854045"/>
            <a:ext cx="211500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Motivation</a:t>
            </a:r>
          </a:p>
        </p:txBody>
      </p:sp>
      <p:sp>
        <p:nvSpPr>
          <p:cNvPr id="318" name="Rectangle 46"/>
          <p:cNvSpPr txBox="1"/>
          <p:nvPr/>
        </p:nvSpPr>
        <p:spPr>
          <a:xfrm>
            <a:off x="20014874" y="5854045"/>
            <a:ext cx="211500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Modality</a:t>
            </a:r>
          </a:p>
        </p:txBody>
      </p:sp>
      <p:sp>
        <p:nvSpPr>
          <p:cNvPr id="319" name="Freeform 405"/>
          <p:cNvSpPr/>
          <p:nvPr/>
        </p:nvSpPr>
        <p:spPr>
          <a:xfrm>
            <a:off x="20854987" y="5043024"/>
            <a:ext cx="438548" cy="43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0" y="0"/>
                </a:moveTo>
                <a:cubicBezTo>
                  <a:pt x="10437" y="0"/>
                  <a:pt x="10126" y="292"/>
                  <a:pt x="10126" y="665"/>
                </a:cubicBezTo>
                <a:lnTo>
                  <a:pt x="10126" y="2424"/>
                </a:lnTo>
                <a:cubicBezTo>
                  <a:pt x="10126" y="2797"/>
                  <a:pt x="10437" y="3108"/>
                  <a:pt x="10810" y="3108"/>
                </a:cubicBezTo>
                <a:cubicBezTo>
                  <a:pt x="11182" y="3108"/>
                  <a:pt x="11474" y="2797"/>
                  <a:pt x="11474" y="2424"/>
                </a:cubicBezTo>
                <a:lnTo>
                  <a:pt x="11474" y="665"/>
                </a:lnTo>
                <a:cubicBezTo>
                  <a:pt x="11474" y="292"/>
                  <a:pt x="11183" y="0"/>
                  <a:pt x="10810" y="0"/>
                </a:cubicBezTo>
                <a:close/>
                <a:moveTo>
                  <a:pt x="3636" y="2952"/>
                </a:moveTo>
                <a:cubicBezTo>
                  <a:pt x="3463" y="2952"/>
                  <a:pt x="3299" y="3035"/>
                  <a:pt x="3167" y="3167"/>
                </a:cubicBezTo>
                <a:cubicBezTo>
                  <a:pt x="2903" y="3431"/>
                  <a:pt x="2903" y="3841"/>
                  <a:pt x="3167" y="4105"/>
                </a:cubicBezTo>
                <a:lnTo>
                  <a:pt x="4398" y="5356"/>
                </a:lnTo>
                <a:cubicBezTo>
                  <a:pt x="4530" y="5488"/>
                  <a:pt x="4714" y="5551"/>
                  <a:pt x="4887" y="5551"/>
                </a:cubicBezTo>
                <a:cubicBezTo>
                  <a:pt x="5060" y="5551"/>
                  <a:pt x="5223" y="5488"/>
                  <a:pt x="5356" y="5356"/>
                </a:cubicBezTo>
                <a:cubicBezTo>
                  <a:pt x="5620" y="5092"/>
                  <a:pt x="5620" y="4662"/>
                  <a:pt x="5356" y="4398"/>
                </a:cubicBezTo>
                <a:lnTo>
                  <a:pt x="4105" y="3167"/>
                </a:lnTo>
                <a:cubicBezTo>
                  <a:pt x="3973" y="3035"/>
                  <a:pt x="3809" y="2952"/>
                  <a:pt x="3636" y="2952"/>
                </a:cubicBezTo>
                <a:close/>
                <a:moveTo>
                  <a:pt x="17964" y="2952"/>
                </a:moveTo>
                <a:cubicBezTo>
                  <a:pt x="17791" y="2952"/>
                  <a:pt x="17627" y="3035"/>
                  <a:pt x="17495" y="3167"/>
                </a:cubicBezTo>
                <a:lnTo>
                  <a:pt x="16244" y="4398"/>
                </a:lnTo>
                <a:cubicBezTo>
                  <a:pt x="15980" y="4662"/>
                  <a:pt x="15980" y="5092"/>
                  <a:pt x="16244" y="5356"/>
                </a:cubicBezTo>
                <a:cubicBezTo>
                  <a:pt x="16376" y="5488"/>
                  <a:pt x="16540" y="5551"/>
                  <a:pt x="16713" y="5551"/>
                </a:cubicBezTo>
                <a:cubicBezTo>
                  <a:pt x="16886" y="5551"/>
                  <a:pt x="17069" y="5488"/>
                  <a:pt x="17202" y="5356"/>
                </a:cubicBezTo>
                <a:lnTo>
                  <a:pt x="18433" y="4105"/>
                </a:lnTo>
                <a:cubicBezTo>
                  <a:pt x="18697" y="3841"/>
                  <a:pt x="18697" y="3431"/>
                  <a:pt x="18433" y="3167"/>
                </a:cubicBezTo>
                <a:cubicBezTo>
                  <a:pt x="18301" y="3035"/>
                  <a:pt x="18137" y="2952"/>
                  <a:pt x="17964" y="2952"/>
                </a:cubicBezTo>
                <a:close/>
                <a:moveTo>
                  <a:pt x="10868" y="4496"/>
                </a:moveTo>
                <a:cubicBezTo>
                  <a:pt x="10396" y="4490"/>
                  <a:pt x="9916" y="4531"/>
                  <a:pt x="9441" y="4633"/>
                </a:cubicBezTo>
                <a:cubicBezTo>
                  <a:pt x="7055" y="5128"/>
                  <a:pt x="5128" y="7075"/>
                  <a:pt x="4633" y="9461"/>
                </a:cubicBezTo>
                <a:cubicBezTo>
                  <a:pt x="4128" y="11910"/>
                  <a:pt x="5054" y="14348"/>
                  <a:pt x="7018" y="15833"/>
                </a:cubicBezTo>
                <a:cubicBezTo>
                  <a:pt x="7463" y="16166"/>
                  <a:pt x="7747" y="16673"/>
                  <a:pt x="7917" y="17241"/>
                </a:cubicBezTo>
                <a:lnTo>
                  <a:pt x="7760" y="17241"/>
                </a:lnTo>
                <a:lnTo>
                  <a:pt x="7760" y="17866"/>
                </a:lnTo>
                <a:cubicBezTo>
                  <a:pt x="7827" y="17632"/>
                  <a:pt x="7912" y="17548"/>
                  <a:pt x="7995" y="17456"/>
                </a:cubicBezTo>
                <a:cubicBezTo>
                  <a:pt x="8003" y="17491"/>
                  <a:pt x="8028" y="17518"/>
                  <a:pt x="8034" y="17554"/>
                </a:cubicBezTo>
                <a:cubicBezTo>
                  <a:pt x="8052" y="17545"/>
                  <a:pt x="8075" y="17554"/>
                  <a:pt x="8093" y="17554"/>
                </a:cubicBezTo>
                <a:lnTo>
                  <a:pt x="13507" y="17554"/>
                </a:lnTo>
                <a:cubicBezTo>
                  <a:pt x="13525" y="17554"/>
                  <a:pt x="13528" y="17545"/>
                  <a:pt x="13546" y="17554"/>
                </a:cubicBezTo>
                <a:cubicBezTo>
                  <a:pt x="13554" y="17514"/>
                  <a:pt x="13576" y="17476"/>
                  <a:pt x="13586" y="17436"/>
                </a:cubicBezTo>
                <a:cubicBezTo>
                  <a:pt x="13661" y="17527"/>
                  <a:pt x="13741" y="17619"/>
                  <a:pt x="13840" y="17866"/>
                </a:cubicBezTo>
                <a:lnTo>
                  <a:pt x="13840" y="17241"/>
                </a:lnTo>
                <a:lnTo>
                  <a:pt x="13664" y="17241"/>
                </a:lnTo>
                <a:cubicBezTo>
                  <a:pt x="13843" y="16681"/>
                  <a:pt x="14177" y="16164"/>
                  <a:pt x="14700" y="15755"/>
                </a:cubicBezTo>
                <a:cubicBezTo>
                  <a:pt x="16222" y="14549"/>
                  <a:pt x="17104" y="12755"/>
                  <a:pt x="17104" y="10810"/>
                </a:cubicBezTo>
                <a:cubicBezTo>
                  <a:pt x="17104" y="8901"/>
                  <a:pt x="16264" y="7110"/>
                  <a:pt x="14778" y="5903"/>
                </a:cubicBezTo>
                <a:cubicBezTo>
                  <a:pt x="13670" y="5005"/>
                  <a:pt x="12286" y="4513"/>
                  <a:pt x="10868" y="4496"/>
                </a:cubicBezTo>
                <a:close/>
                <a:moveTo>
                  <a:pt x="11025" y="6744"/>
                </a:moveTo>
                <a:cubicBezTo>
                  <a:pt x="13132" y="6744"/>
                  <a:pt x="14856" y="8468"/>
                  <a:pt x="14856" y="10575"/>
                </a:cubicBezTo>
                <a:cubicBezTo>
                  <a:pt x="14856" y="10944"/>
                  <a:pt x="14541" y="11259"/>
                  <a:pt x="14172" y="11259"/>
                </a:cubicBezTo>
                <a:cubicBezTo>
                  <a:pt x="13803" y="11259"/>
                  <a:pt x="13507" y="10944"/>
                  <a:pt x="13507" y="10575"/>
                </a:cubicBezTo>
                <a:cubicBezTo>
                  <a:pt x="13507" y="9206"/>
                  <a:pt x="12393" y="8093"/>
                  <a:pt x="11025" y="8093"/>
                </a:cubicBezTo>
                <a:cubicBezTo>
                  <a:pt x="10656" y="8093"/>
                  <a:pt x="10340" y="7797"/>
                  <a:pt x="10341" y="7428"/>
                </a:cubicBezTo>
                <a:cubicBezTo>
                  <a:pt x="10341" y="7059"/>
                  <a:pt x="10656" y="6744"/>
                  <a:pt x="11025" y="6744"/>
                </a:cubicBezTo>
                <a:close/>
                <a:moveTo>
                  <a:pt x="665" y="10126"/>
                </a:moveTo>
                <a:cubicBezTo>
                  <a:pt x="292" y="10126"/>
                  <a:pt x="0" y="10437"/>
                  <a:pt x="0" y="10810"/>
                </a:cubicBezTo>
                <a:cubicBezTo>
                  <a:pt x="0" y="11183"/>
                  <a:pt x="292" y="11474"/>
                  <a:pt x="665" y="11474"/>
                </a:cubicBezTo>
                <a:lnTo>
                  <a:pt x="2424" y="11474"/>
                </a:lnTo>
                <a:cubicBezTo>
                  <a:pt x="2797" y="11474"/>
                  <a:pt x="3108" y="11183"/>
                  <a:pt x="3108" y="10810"/>
                </a:cubicBezTo>
                <a:cubicBezTo>
                  <a:pt x="3108" y="10437"/>
                  <a:pt x="2797" y="10126"/>
                  <a:pt x="2424" y="10126"/>
                </a:cubicBezTo>
                <a:lnTo>
                  <a:pt x="665" y="10126"/>
                </a:lnTo>
                <a:close/>
                <a:moveTo>
                  <a:pt x="19176" y="10126"/>
                </a:moveTo>
                <a:cubicBezTo>
                  <a:pt x="18803" y="10126"/>
                  <a:pt x="18492" y="10437"/>
                  <a:pt x="18492" y="10810"/>
                </a:cubicBezTo>
                <a:cubicBezTo>
                  <a:pt x="18492" y="11183"/>
                  <a:pt x="18803" y="11474"/>
                  <a:pt x="19176" y="11474"/>
                </a:cubicBezTo>
                <a:lnTo>
                  <a:pt x="20935" y="11474"/>
                </a:lnTo>
                <a:cubicBezTo>
                  <a:pt x="21308" y="11474"/>
                  <a:pt x="21600" y="11183"/>
                  <a:pt x="21600" y="10810"/>
                </a:cubicBezTo>
                <a:cubicBezTo>
                  <a:pt x="21600" y="10437"/>
                  <a:pt x="21308" y="10126"/>
                  <a:pt x="20935" y="10126"/>
                </a:cubicBezTo>
                <a:lnTo>
                  <a:pt x="19176" y="10126"/>
                </a:lnTo>
                <a:close/>
                <a:moveTo>
                  <a:pt x="4887" y="16049"/>
                </a:moveTo>
                <a:cubicBezTo>
                  <a:pt x="4714" y="16048"/>
                  <a:pt x="4530" y="16112"/>
                  <a:pt x="4398" y="16244"/>
                </a:cubicBezTo>
                <a:lnTo>
                  <a:pt x="3167" y="17495"/>
                </a:lnTo>
                <a:cubicBezTo>
                  <a:pt x="2903" y="17759"/>
                  <a:pt x="2903" y="18169"/>
                  <a:pt x="3167" y="18433"/>
                </a:cubicBezTo>
                <a:cubicBezTo>
                  <a:pt x="3298" y="18566"/>
                  <a:pt x="3463" y="18648"/>
                  <a:pt x="3636" y="18648"/>
                </a:cubicBezTo>
                <a:cubicBezTo>
                  <a:pt x="3809" y="18648"/>
                  <a:pt x="3973" y="18566"/>
                  <a:pt x="4105" y="18433"/>
                </a:cubicBezTo>
                <a:lnTo>
                  <a:pt x="5356" y="17202"/>
                </a:lnTo>
                <a:cubicBezTo>
                  <a:pt x="5620" y="16938"/>
                  <a:pt x="5620" y="16508"/>
                  <a:pt x="5356" y="16244"/>
                </a:cubicBezTo>
                <a:cubicBezTo>
                  <a:pt x="5224" y="16112"/>
                  <a:pt x="5060" y="16049"/>
                  <a:pt x="4887" y="16049"/>
                </a:cubicBezTo>
                <a:close/>
                <a:moveTo>
                  <a:pt x="16713" y="16049"/>
                </a:moveTo>
                <a:cubicBezTo>
                  <a:pt x="16540" y="16048"/>
                  <a:pt x="16376" y="16112"/>
                  <a:pt x="16244" y="16244"/>
                </a:cubicBezTo>
                <a:cubicBezTo>
                  <a:pt x="15980" y="16508"/>
                  <a:pt x="15980" y="16938"/>
                  <a:pt x="16244" y="17202"/>
                </a:cubicBezTo>
                <a:lnTo>
                  <a:pt x="17495" y="18433"/>
                </a:lnTo>
                <a:cubicBezTo>
                  <a:pt x="17626" y="18566"/>
                  <a:pt x="17791" y="18648"/>
                  <a:pt x="17964" y="18648"/>
                </a:cubicBezTo>
                <a:cubicBezTo>
                  <a:pt x="18137" y="18648"/>
                  <a:pt x="18301" y="18566"/>
                  <a:pt x="18433" y="18433"/>
                </a:cubicBezTo>
                <a:cubicBezTo>
                  <a:pt x="18697" y="18169"/>
                  <a:pt x="18697" y="17759"/>
                  <a:pt x="18433" y="17495"/>
                </a:cubicBezTo>
                <a:lnTo>
                  <a:pt x="17202" y="16244"/>
                </a:lnTo>
                <a:cubicBezTo>
                  <a:pt x="17070" y="16112"/>
                  <a:pt x="16886" y="16049"/>
                  <a:pt x="16713" y="16049"/>
                </a:cubicBezTo>
                <a:close/>
                <a:moveTo>
                  <a:pt x="8093" y="18902"/>
                </a:moveTo>
                <a:lnTo>
                  <a:pt x="8093" y="19763"/>
                </a:lnTo>
                <a:cubicBezTo>
                  <a:pt x="8093" y="21023"/>
                  <a:pt x="8920" y="21600"/>
                  <a:pt x="9676" y="21600"/>
                </a:cubicBezTo>
                <a:lnTo>
                  <a:pt x="11924" y="21600"/>
                </a:lnTo>
                <a:cubicBezTo>
                  <a:pt x="12789" y="21600"/>
                  <a:pt x="13507" y="20901"/>
                  <a:pt x="13507" y="20036"/>
                </a:cubicBezTo>
                <a:lnTo>
                  <a:pt x="13507" y="18902"/>
                </a:lnTo>
                <a:lnTo>
                  <a:pt x="8093" y="1890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20" name="Freeform 667"/>
          <p:cNvSpPr/>
          <p:nvPr/>
        </p:nvSpPr>
        <p:spPr>
          <a:xfrm>
            <a:off x="2895600" y="5124185"/>
            <a:ext cx="530622" cy="27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9301" y="0"/>
                  <a:pt x="8094" y="2319"/>
                  <a:pt x="8094" y="5183"/>
                </a:cubicBezTo>
                <a:cubicBezTo>
                  <a:pt x="8094" y="8046"/>
                  <a:pt x="9301" y="10366"/>
                  <a:pt x="10792" y="10366"/>
                </a:cubicBezTo>
                <a:cubicBezTo>
                  <a:pt x="12282" y="10365"/>
                  <a:pt x="13490" y="8046"/>
                  <a:pt x="13490" y="5183"/>
                </a:cubicBezTo>
                <a:cubicBezTo>
                  <a:pt x="13490" y="2320"/>
                  <a:pt x="12282" y="0"/>
                  <a:pt x="10792" y="0"/>
                </a:cubicBezTo>
                <a:close/>
                <a:moveTo>
                  <a:pt x="3603" y="2576"/>
                </a:moveTo>
                <a:cubicBezTo>
                  <a:pt x="2609" y="2576"/>
                  <a:pt x="1793" y="4143"/>
                  <a:pt x="1793" y="6052"/>
                </a:cubicBezTo>
                <a:cubicBezTo>
                  <a:pt x="1793" y="7961"/>
                  <a:pt x="2609" y="9497"/>
                  <a:pt x="3603" y="9497"/>
                </a:cubicBezTo>
                <a:cubicBezTo>
                  <a:pt x="4596" y="9497"/>
                  <a:pt x="5396" y="7961"/>
                  <a:pt x="5396" y="6052"/>
                </a:cubicBezTo>
                <a:cubicBezTo>
                  <a:pt x="5396" y="4143"/>
                  <a:pt x="4596" y="2576"/>
                  <a:pt x="3603" y="2576"/>
                </a:cubicBezTo>
                <a:close/>
                <a:moveTo>
                  <a:pt x="17997" y="2576"/>
                </a:moveTo>
                <a:cubicBezTo>
                  <a:pt x="17004" y="2576"/>
                  <a:pt x="16188" y="4143"/>
                  <a:pt x="16188" y="6052"/>
                </a:cubicBezTo>
                <a:cubicBezTo>
                  <a:pt x="16188" y="7961"/>
                  <a:pt x="17004" y="9497"/>
                  <a:pt x="17997" y="9497"/>
                </a:cubicBezTo>
                <a:cubicBezTo>
                  <a:pt x="18991" y="9497"/>
                  <a:pt x="19791" y="7961"/>
                  <a:pt x="19791" y="6052"/>
                </a:cubicBezTo>
                <a:cubicBezTo>
                  <a:pt x="19791" y="4143"/>
                  <a:pt x="18991" y="2576"/>
                  <a:pt x="17997" y="2576"/>
                </a:cubicBezTo>
                <a:close/>
                <a:moveTo>
                  <a:pt x="2472" y="11234"/>
                </a:moveTo>
                <a:cubicBezTo>
                  <a:pt x="1104" y="11234"/>
                  <a:pt x="0" y="13356"/>
                  <a:pt x="0" y="15983"/>
                </a:cubicBezTo>
                <a:lnTo>
                  <a:pt x="0" y="16852"/>
                </a:lnTo>
                <a:cubicBezTo>
                  <a:pt x="0" y="17560"/>
                  <a:pt x="310" y="18155"/>
                  <a:pt x="679" y="18155"/>
                </a:cubicBezTo>
                <a:lnTo>
                  <a:pt x="4491" y="18155"/>
                </a:lnTo>
                <a:lnTo>
                  <a:pt x="4491" y="17721"/>
                </a:lnTo>
                <a:cubicBezTo>
                  <a:pt x="4491" y="15353"/>
                  <a:pt x="5085" y="13231"/>
                  <a:pt x="5994" y="11917"/>
                </a:cubicBezTo>
                <a:cubicBezTo>
                  <a:pt x="5625" y="11485"/>
                  <a:pt x="5185" y="11234"/>
                  <a:pt x="4717" y="11234"/>
                </a:cubicBezTo>
                <a:lnTo>
                  <a:pt x="2472" y="11234"/>
                </a:lnTo>
                <a:close/>
                <a:moveTo>
                  <a:pt x="16866" y="11234"/>
                </a:moveTo>
                <a:cubicBezTo>
                  <a:pt x="16399" y="11234"/>
                  <a:pt x="15959" y="11485"/>
                  <a:pt x="15590" y="11917"/>
                </a:cubicBezTo>
                <a:cubicBezTo>
                  <a:pt x="16499" y="13231"/>
                  <a:pt x="17093" y="15353"/>
                  <a:pt x="17093" y="17721"/>
                </a:cubicBezTo>
                <a:lnTo>
                  <a:pt x="17093" y="18155"/>
                </a:lnTo>
                <a:lnTo>
                  <a:pt x="20921" y="18155"/>
                </a:lnTo>
                <a:cubicBezTo>
                  <a:pt x="21290" y="18155"/>
                  <a:pt x="21600" y="17560"/>
                  <a:pt x="21600" y="16852"/>
                </a:cubicBezTo>
                <a:lnTo>
                  <a:pt x="21600" y="15983"/>
                </a:lnTo>
                <a:cubicBezTo>
                  <a:pt x="21600" y="13356"/>
                  <a:pt x="20479" y="11234"/>
                  <a:pt x="19112" y="11234"/>
                </a:cubicBezTo>
                <a:lnTo>
                  <a:pt x="16866" y="11234"/>
                </a:lnTo>
                <a:close/>
                <a:moveTo>
                  <a:pt x="8320" y="12941"/>
                </a:moveTo>
                <a:cubicBezTo>
                  <a:pt x="6955" y="12941"/>
                  <a:pt x="5848" y="15099"/>
                  <a:pt x="5848" y="17721"/>
                </a:cubicBezTo>
                <a:lnTo>
                  <a:pt x="5848" y="20297"/>
                </a:lnTo>
                <a:cubicBezTo>
                  <a:pt x="5848" y="21012"/>
                  <a:pt x="6154" y="21600"/>
                  <a:pt x="6527" y="21600"/>
                </a:cubicBezTo>
                <a:lnTo>
                  <a:pt x="15073" y="21600"/>
                </a:lnTo>
                <a:cubicBezTo>
                  <a:pt x="15446" y="21600"/>
                  <a:pt x="15752" y="21012"/>
                  <a:pt x="15752" y="20297"/>
                </a:cubicBezTo>
                <a:lnTo>
                  <a:pt x="15752" y="17721"/>
                </a:lnTo>
                <a:cubicBezTo>
                  <a:pt x="15752" y="15099"/>
                  <a:pt x="14628" y="12941"/>
                  <a:pt x="13264" y="12941"/>
                </a:cubicBezTo>
                <a:lnTo>
                  <a:pt x="8320" y="1294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21" name="Freeform 811"/>
          <p:cNvSpPr/>
          <p:nvPr/>
        </p:nvSpPr>
        <p:spPr>
          <a:xfrm>
            <a:off x="6510337" y="5042825"/>
            <a:ext cx="438548" cy="438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25" y="0"/>
                </a:moveTo>
                <a:cubicBezTo>
                  <a:pt x="12850" y="0"/>
                  <a:pt x="12114" y="206"/>
                  <a:pt x="11474" y="566"/>
                </a:cubicBezTo>
                <a:lnTo>
                  <a:pt x="11474" y="2969"/>
                </a:lnTo>
                <a:cubicBezTo>
                  <a:pt x="11510" y="2942"/>
                  <a:pt x="11526" y="2907"/>
                  <a:pt x="11553" y="2871"/>
                </a:cubicBezTo>
                <a:cubicBezTo>
                  <a:pt x="11976" y="2214"/>
                  <a:pt x="12778" y="1797"/>
                  <a:pt x="13625" y="1797"/>
                </a:cubicBezTo>
                <a:cubicBezTo>
                  <a:pt x="14948" y="1797"/>
                  <a:pt x="16029" y="2736"/>
                  <a:pt x="16029" y="3906"/>
                </a:cubicBezTo>
                <a:cubicBezTo>
                  <a:pt x="16029" y="3942"/>
                  <a:pt x="16038" y="3968"/>
                  <a:pt x="16029" y="4004"/>
                </a:cubicBezTo>
                <a:cubicBezTo>
                  <a:pt x="14930" y="4364"/>
                  <a:pt x="14133" y="5352"/>
                  <a:pt x="14133" y="6503"/>
                </a:cubicBezTo>
                <a:cubicBezTo>
                  <a:pt x="14133" y="7943"/>
                  <a:pt x="15388" y="9120"/>
                  <a:pt x="16928" y="9120"/>
                </a:cubicBezTo>
                <a:cubicBezTo>
                  <a:pt x="17423" y="9120"/>
                  <a:pt x="17827" y="8717"/>
                  <a:pt x="17827" y="8222"/>
                </a:cubicBezTo>
                <a:cubicBezTo>
                  <a:pt x="17827" y="7727"/>
                  <a:pt x="17423" y="7324"/>
                  <a:pt x="16928" y="7324"/>
                </a:cubicBezTo>
                <a:cubicBezTo>
                  <a:pt x="16397" y="7324"/>
                  <a:pt x="15951" y="6944"/>
                  <a:pt x="15951" y="6503"/>
                </a:cubicBezTo>
                <a:cubicBezTo>
                  <a:pt x="15951" y="6099"/>
                  <a:pt x="16323" y="5746"/>
                  <a:pt x="16791" y="5683"/>
                </a:cubicBezTo>
                <a:cubicBezTo>
                  <a:pt x="16836" y="5674"/>
                  <a:pt x="16883" y="5664"/>
                  <a:pt x="16928" y="5664"/>
                </a:cubicBezTo>
                <a:cubicBezTo>
                  <a:pt x="18513" y="5664"/>
                  <a:pt x="19802" y="6819"/>
                  <a:pt x="19802" y="8222"/>
                </a:cubicBezTo>
                <a:cubicBezTo>
                  <a:pt x="19802" y="9077"/>
                  <a:pt x="19322" y="9854"/>
                  <a:pt x="18511" y="10331"/>
                </a:cubicBezTo>
                <a:cubicBezTo>
                  <a:pt x="18286" y="10466"/>
                  <a:pt x="18126" y="10704"/>
                  <a:pt x="18081" y="10956"/>
                </a:cubicBezTo>
                <a:cubicBezTo>
                  <a:pt x="18036" y="11217"/>
                  <a:pt x="18095" y="11472"/>
                  <a:pt x="18257" y="11679"/>
                </a:cubicBezTo>
                <a:cubicBezTo>
                  <a:pt x="18654" y="12174"/>
                  <a:pt x="18863" y="12757"/>
                  <a:pt x="18863" y="13378"/>
                </a:cubicBezTo>
                <a:cubicBezTo>
                  <a:pt x="18863" y="14656"/>
                  <a:pt x="17947" y="15776"/>
                  <a:pt x="16596" y="16190"/>
                </a:cubicBezTo>
                <a:cubicBezTo>
                  <a:pt x="16137" y="16325"/>
                  <a:pt x="15862" y="16796"/>
                  <a:pt x="15970" y="17264"/>
                </a:cubicBezTo>
                <a:cubicBezTo>
                  <a:pt x="16006" y="17399"/>
                  <a:pt x="16029" y="17540"/>
                  <a:pt x="16029" y="17674"/>
                </a:cubicBezTo>
                <a:cubicBezTo>
                  <a:pt x="16029" y="18844"/>
                  <a:pt x="14948" y="19803"/>
                  <a:pt x="13625" y="19803"/>
                </a:cubicBezTo>
                <a:cubicBezTo>
                  <a:pt x="12778" y="19803"/>
                  <a:pt x="11976" y="19386"/>
                  <a:pt x="11553" y="18729"/>
                </a:cubicBezTo>
                <a:cubicBezTo>
                  <a:pt x="11535" y="18693"/>
                  <a:pt x="11510" y="18678"/>
                  <a:pt x="11474" y="18651"/>
                </a:cubicBezTo>
                <a:lnTo>
                  <a:pt x="11474" y="21034"/>
                </a:lnTo>
                <a:cubicBezTo>
                  <a:pt x="12114" y="21394"/>
                  <a:pt x="12850" y="21600"/>
                  <a:pt x="13625" y="21600"/>
                </a:cubicBezTo>
                <a:cubicBezTo>
                  <a:pt x="15948" y="21600"/>
                  <a:pt x="17827" y="19834"/>
                  <a:pt x="17827" y="17674"/>
                </a:cubicBezTo>
                <a:lnTo>
                  <a:pt x="17827" y="17635"/>
                </a:lnTo>
                <a:cubicBezTo>
                  <a:pt x="19547" y="16835"/>
                  <a:pt x="20662" y="15213"/>
                  <a:pt x="20662" y="13378"/>
                </a:cubicBezTo>
                <a:cubicBezTo>
                  <a:pt x="20662" y="12658"/>
                  <a:pt x="20497" y="11968"/>
                  <a:pt x="20173" y="11347"/>
                </a:cubicBezTo>
                <a:cubicBezTo>
                  <a:pt x="21083" y="10537"/>
                  <a:pt x="21600" y="9419"/>
                  <a:pt x="21600" y="8222"/>
                </a:cubicBezTo>
                <a:cubicBezTo>
                  <a:pt x="21600" y="6117"/>
                  <a:pt x="19980" y="4341"/>
                  <a:pt x="17827" y="3945"/>
                </a:cubicBezTo>
                <a:lnTo>
                  <a:pt x="17827" y="3906"/>
                </a:lnTo>
                <a:cubicBezTo>
                  <a:pt x="17827" y="1747"/>
                  <a:pt x="15948" y="0"/>
                  <a:pt x="13625" y="0"/>
                </a:cubicBezTo>
                <a:close/>
                <a:moveTo>
                  <a:pt x="10126" y="20"/>
                </a:moveTo>
                <a:cubicBezTo>
                  <a:pt x="5938" y="343"/>
                  <a:pt x="2619" y="3881"/>
                  <a:pt x="2619" y="8163"/>
                </a:cubicBezTo>
                <a:cubicBezTo>
                  <a:pt x="2619" y="8667"/>
                  <a:pt x="2488" y="9159"/>
                  <a:pt x="2209" y="9609"/>
                </a:cubicBezTo>
                <a:lnTo>
                  <a:pt x="156" y="13144"/>
                </a:lnTo>
                <a:cubicBezTo>
                  <a:pt x="48" y="13324"/>
                  <a:pt x="0" y="13523"/>
                  <a:pt x="0" y="13729"/>
                </a:cubicBezTo>
                <a:cubicBezTo>
                  <a:pt x="0" y="14341"/>
                  <a:pt x="493" y="14843"/>
                  <a:pt x="1114" y="14843"/>
                </a:cubicBezTo>
                <a:lnTo>
                  <a:pt x="2698" y="14843"/>
                </a:lnTo>
                <a:lnTo>
                  <a:pt x="2698" y="16893"/>
                </a:lnTo>
                <a:cubicBezTo>
                  <a:pt x="2698" y="18000"/>
                  <a:pt x="3593" y="18885"/>
                  <a:pt x="4691" y="18885"/>
                </a:cubicBezTo>
                <a:cubicBezTo>
                  <a:pt x="4917" y="18885"/>
                  <a:pt x="5123" y="18852"/>
                  <a:pt x="5258" y="18807"/>
                </a:cubicBezTo>
                <a:lnTo>
                  <a:pt x="7193" y="18280"/>
                </a:lnTo>
                <a:lnTo>
                  <a:pt x="7193" y="20916"/>
                </a:lnTo>
                <a:cubicBezTo>
                  <a:pt x="7193" y="21285"/>
                  <a:pt x="7508" y="21600"/>
                  <a:pt x="7878" y="21600"/>
                </a:cubicBezTo>
                <a:lnTo>
                  <a:pt x="10126" y="21600"/>
                </a:lnTo>
                <a:lnTo>
                  <a:pt x="10126" y="20"/>
                </a:lnTo>
                <a:close/>
                <a:moveTo>
                  <a:pt x="13957" y="12714"/>
                </a:moveTo>
                <a:cubicBezTo>
                  <a:pt x="13588" y="12714"/>
                  <a:pt x="13273" y="13020"/>
                  <a:pt x="13273" y="13397"/>
                </a:cubicBezTo>
                <a:cubicBezTo>
                  <a:pt x="13273" y="13892"/>
                  <a:pt x="12869" y="14296"/>
                  <a:pt x="12374" y="14296"/>
                </a:cubicBezTo>
                <a:cubicBezTo>
                  <a:pt x="11878" y="14296"/>
                  <a:pt x="11474" y="13892"/>
                  <a:pt x="11474" y="13397"/>
                </a:cubicBezTo>
                <a:lnTo>
                  <a:pt x="11474" y="15448"/>
                </a:lnTo>
                <a:cubicBezTo>
                  <a:pt x="11754" y="15574"/>
                  <a:pt x="12049" y="15643"/>
                  <a:pt x="12374" y="15643"/>
                </a:cubicBezTo>
                <a:cubicBezTo>
                  <a:pt x="13616" y="15643"/>
                  <a:pt x="14622" y="14630"/>
                  <a:pt x="14622" y="13397"/>
                </a:cubicBezTo>
                <a:cubicBezTo>
                  <a:pt x="14622" y="13020"/>
                  <a:pt x="14326" y="12714"/>
                  <a:pt x="13957" y="1271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22" name="Freeform 1020"/>
          <p:cNvSpPr/>
          <p:nvPr/>
        </p:nvSpPr>
        <p:spPr>
          <a:xfrm>
            <a:off x="17296255" y="5043024"/>
            <a:ext cx="438890" cy="43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600" extrusionOk="0">
                <a:moveTo>
                  <a:pt x="8528" y="0"/>
                </a:moveTo>
                <a:cubicBezTo>
                  <a:pt x="8156" y="0"/>
                  <a:pt x="7846" y="292"/>
                  <a:pt x="7846" y="665"/>
                </a:cubicBezTo>
                <a:lnTo>
                  <a:pt x="7846" y="3812"/>
                </a:lnTo>
                <a:lnTo>
                  <a:pt x="7846" y="6333"/>
                </a:lnTo>
                <a:lnTo>
                  <a:pt x="5549" y="10575"/>
                </a:lnTo>
                <a:lnTo>
                  <a:pt x="4887" y="11768"/>
                </a:lnTo>
                <a:lnTo>
                  <a:pt x="6737" y="13331"/>
                </a:lnTo>
                <a:cubicBezTo>
                  <a:pt x="6997" y="13557"/>
                  <a:pt x="7400" y="13564"/>
                  <a:pt x="7652" y="13312"/>
                </a:cubicBezTo>
                <a:lnTo>
                  <a:pt x="8528" y="12432"/>
                </a:lnTo>
                <a:lnTo>
                  <a:pt x="9384" y="13312"/>
                </a:lnTo>
                <a:cubicBezTo>
                  <a:pt x="9519" y="13447"/>
                  <a:pt x="9701" y="13507"/>
                  <a:pt x="9871" y="13507"/>
                </a:cubicBezTo>
                <a:cubicBezTo>
                  <a:pt x="10023" y="13507"/>
                  <a:pt x="10174" y="13439"/>
                  <a:pt x="10299" y="13331"/>
                </a:cubicBezTo>
                <a:lnTo>
                  <a:pt x="12207" y="11729"/>
                </a:lnTo>
                <a:lnTo>
                  <a:pt x="11545" y="10517"/>
                </a:lnTo>
                <a:lnTo>
                  <a:pt x="9190" y="6333"/>
                </a:lnTo>
                <a:lnTo>
                  <a:pt x="9190" y="4496"/>
                </a:lnTo>
                <a:lnTo>
                  <a:pt x="13687" y="4496"/>
                </a:lnTo>
                <a:cubicBezTo>
                  <a:pt x="13949" y="4496"/>
                  <a:pt x="14180" y="4344"/>
                  <a:pt x="14290" y="4105"/>
                </a:cubicBezTo>
                <a:cubicBezTo>
                  <a:pt x="14400" y="3865"/>
                  <a:pt x="14364" y="3583"/>
                  <a:pt x="14193" y="3382"/>
                </a:cubicBezTo>
                <a:lnTo>
                  <a:pt x="13219" y="2248"/>
                </a:lnTo>
                <a:lnTo>
                  <a:pt x="14193" y="1114"/>
                </a:lnTo>
                <a:cubicBezTo>
                  <a:pt x="14364" y="913"/>
                  <a:pt x="14400" y="630"/>
                  <a:pt x="14290" y="391"/>
                </a:cubicBezTo>
                <a:cubicBezTo>
                  <a:pt x="14181" y="151"/>
                  <a:pt x="13949" y="0"/>
                  <a:pt x="13687" y="0"/>
                </a:cubicBezTo>
                <a:lnTo>
                  <a:pt x="8528" y="0"/>
                </a:lnTo>
                <a:close/>
                <a:moveTo>
                  <a:pt x="16140" y="11709"/>
                </a:moveTo>
                <a:cubicBezTo>
                  <a:pt x="15889" y="11709"/>
                  <a:pt x="15653" y="11836"/>
                  <a:pt x="15536" y="12061"/>
                </a:cubicBezTo>
                <a:lnTo>
                  <a:pt x="14777" y="13566"/>
                </a:lnTo>
                <a:lnTo>
                  <a:pt x="18359" y="19938"/>
                </a:lnTo>
                <a:cubicBezTo>
                  <a:pt x="18646" y="20443"/>
                  <a:pt x="18693" y="21051"/>
                  <a:pt x="18495" y="21600"/>
                </a:cubicBezTo>
                <a:lnTo>
                  <a:pt x="20851" y="21600"/>
                </a:lnTo>
                <a:cubicBezTo>
                  <a:pt x="21093" y="21600"/>
                  <a:pt x="21309" y="21475"/>
                  <a:pt x="21435" y="21268"/>
                </a:cubicBezTo>
                <a:cubicBezTo>
                  <a:pt x="21551" y="21061"/>
                  <a:pt x="21562" y="20810"/>
                  <a:pt x="21454" y="20603"/>
                </a:cubicBezTo>
                <a:lnTo>
                  <a:pt x="16743" y="12061"/>
                </a:lnTo>
                <a:cubicBezTo>
                  <a:pt x="16618" y="11836"/>
                  <a:pt x="16418" y="11727"/>
                  <a:pt x="16140" y="11709"/>
                </a:cubicBezTo>
                <a:close/>
                <a:moveTo>
                  <a:pt x="12888" y="12921"/>
                </a:moveTo>
                <a:lnTo>
                  <a:pt x="11175" y="14367"/>
                </a:lnTo>
                <a:cubicBezTo>
                  <a:pt x="10817" y="14674"/>
                  <a:pt x="10346" y="14856"/>
                  <a:pt x="9871" y="14856"/>
                </a:cubicBezTo>
                <a:cubicBezTo>
                  <a:pt x="9369" y="14856"/>
                  <a:pt x="8895" y="14681"/>
                  <a:pt x="8528" y="14348"/>
                </a:cubicBezTo>
                <a:cubicBezTo>
                  <a:pt x="8160" y="14681"/>
                  <a:pt x="7687" y="14856"/>
                  <a:pt x="7184" y="14856"/>
                </a:cubicBezTo>
                <a:cubicBezTo>
                  <a:pt x="6709" y="14856"/>
                  <a:pt x="6228" y="14683"/>
                  <a:pt x="5861" y="14367"/>
                </a:cubicBezTo>
                <a:lnTo>
                  <a:pt x="4245" y="12980"/>
                </a:lnTo>
                <a:lnTo>
                  <a:pt x="79" y="20603"/>
                </a:lnTo>
                <a:cubicBezTo>
                  <a:pt x="-38" y="20810"/>
                  <a:pt x="-18" y="21061"/>
                  <a:pt x="98" y="21268"/>
                </a:cubicBezTo>
                <a:cubicBezTo>
                  <a:pt x="224" y="21475"/>
                  <a:pt x="449" y="21600"/>
                  <a:pt x="682" y="21600"/>
                </a:cubicBezTo>
                <a:lnTo>
                  <a:pt x="16587" y="21600"/>
                </a:lnTo>
                <a:cubicBezTo>
                  <a:pt x="16830" y="21600"/>
                  <a:pt x="17046" y="21475"/>
                  <a:pt x="17171" y="21268"/>
                </a:cubicBezTo>
                <a:cubicBezTo>
                  <a:pt x="17288" y="21061"/>
                  <a:pt x="17288" y="20810"/>
                  <a:pt x="17171" y="20603"/>
                </a:cubicBezTo>
                <a:lnTo>
                  <a:pt x="12888" y="1292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23" name="Shape"/>
          <p:cNvSpPr/>
          <p:nvPr/>
        </p:nvSpPr>
        <p:spPr>
          <a:xfrm>
            <a:off x="10096209" y="5046487"/>
            <a:ext cx="432803" cy="43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584" extrusionOk="0">
                <a:moveTo>
                  <a:pt x="14914" y="1"/>
                </a:moveTo>
                <a:cubicBezTo>
                  <a:pt x="14813" y="-2"/>
                  <a:pt x="14712" y="21"/>
                  <a:pt x="14621" y="67"/>
                </a:cubicBezTo>
                <a:cubicBezTo>
                  <a:pt x="14537" y="110"/>
                  <a:pt x="14465" y="172"/>
                  <a:pt x="14409" y="248"/>
                </a:cubicBezTo>
                <a:lnTo>
                  <a:pt x="9782" y="5952"/>
                </a:lnTo>
                <a:cubicBezTo>
                  <a:pt x="10163" y="5902"/>
                  <a:pt x="10549" y="5903"/>
                  <a:pt x="10930" y="5956"/>
                </a:cubicBezTo>
                <a:cubicBezTo>
                  <a:pt x="11232" y="5999"/>
                  <a:pt x="11529" y="6076"/>
                  <a:pt x="11816" y="6183"/>
                </a:cubicBezTo>
                <a:lnTo>
                  <a:pt x="17389" y="669"/>
                </a:lnTo>
                <a:cubicBezTo>
                  <a:pt x="16992" y="462"/>
                  <a:pt x="16573" y="300"/>
                  <a:pt x="16140" y="187"/>
                </a:cubicBezTo>
                <a:cubicBezTo>
                  <a:pt x="15739" y="82"/>
                  <a:pt x="15328" y="20"/>
                  <a:pt x="14914" y="1"/>
                </a:cubicBezTo>
                <a:close/>
                <a:moveTo>
                  <a:pt x="19374" y="662"/>
                </a:moveTo>
                <a:cubicBezTo>
                  <a:pt x="19213" y="667"/>
                  <a:pt x="19062" y="736"/>
                  <a:pt x="18954" y="856"/>
                </a:cubicBezTo>
                <a:lnTo>
                  <a:pt x="13041" y="6774"/>
                </a:lnTo>
                <a:cubicBezTo>
                  <a:pt x="13329" y="7011"/>
                  <a:pt x="13612" y="7253"/>
                  <a:pt x="13890" y="7501"/>
                </a:cubicBezTo>
                <a:cubicBezTo>
                  <a:pt x="14151" y="7734"/>
                  <a:pt x="14408" y="7971"/>
                  <a:pt x="14676" y="8195"/>
                </a:cubicBezTo>
                <a:cubicBezTo>
                  <a:pt x="15258" y="8680"/>
                  <a:pt x="15891" y="9099"/>
                  <a:pt x="16565" y="9443"/>
                </a:cubicBezTo>
                <a:lnTo>
                  <a:pt x="21337" y="5570"/>
                </a:lnTo>
                <a:cubicBezTo>
                  <a:pt x="21422" y="5480"/>
                  <a:pt x="21487" y="5372"/>
                  <a:pt x="21528" y="5254"/>
                </a:cubicBezTo>
                <a:cubicBezTo>
                  <a:pt x="21574" y="5122"/>
                  <a:pt x="21589" y="4982"/>
                  <a:pt x="21570" y="4844"/>
                </a:cubicBezTo>
                <a:cubicBezTo>
                  <a:pt x="21516" y="4125"/>
                  <a:pt x="21345" y="3419"/>
                  <a:pt x="21063" y="2756"/>
                </a:cubicBezTo>
                <a:cubicBezTo>
                  <a:pt x="20766" y="2059"/>
                  <a:pt x="20352" y="1418"/>
                  <a:pt x="19838" y="862"/>
                </a:cubicBezTo>
                <a:cubicBezTo>
                  <a:pt x="19721" y="729"/>
                  <a:pt x="19550" y="656"/>
                  <a:pt x="19374" y="662"/>
                </a:cubicBezTo>
                <a:close/>
                <a:moveTo>
                  <a:pt x="10337" y="7185"/>
                </a:moveTo>
                <a:cubicBezTo>
                  <a:pt x="9530" y="7185"/>
                  <a:pt x="8723" y="7494"/>
                  <a:pt x="8107" y="8111"/>
                </a:cubicBezTo>
                <a:cubicBezTo>
                  <a:pt x="6876" y="9346"/>
                  <a:pt x="6876" y="11347"/>
                  <a:pt x="8107" y="12582"/>
                </a:cubicBezTo>
                <a:cubicBezTo>
                  <a:pt x="9338" y="13817"/>
                  <a:pt x="11335" y="13817"/>
                  <a:pt x="12566" y="12582"/>
                </a:cubicBezTo>
                <a:cubicBezTo>
                  <a:pt x="13797" y="11347"/>
                  <a:pt x="13797" y="9346"/>
                  <a:pt x="12566" y="8111"/>
                </a:cubicBezTo>
                <a:cubicBezTo>
                  <a:pt x="11950" y="7494"/>
                  <a:pt x="11144" y="7185"/>
                  <a:pt x="10337" y="7185"/>
                </a:cubicBezTo>
                <a:close/>
                <a:moveTo>
                  <a:pt x="10337" y="8392"/>
                </a:moveTo>
                <a:cubicBezTo>
                  <a:pt x="10836" y="8392"/>
                  <a:pt x="11335" y="8583"/>
                  <a:pt x="11715" y="8965"/>
                </a:cubicBezTo>
                <a:cubicBezTo>
                  <a:pt x="12476" y="9728"/>
                  <a:pt x="12476" y="10966"/>
                  <a:pt x="11715" y="11729"/>
                </a:cubicBezTo>
                <a:cubicBezTo>
                  <a:pt x="10954" y="12493"/>
                  <a:pt x="9720" y="12493"/>
                  <a:pt x="8959" y="11729"/>
                </a:cubicBezTo>
                <a:cubicBezTo>
                  <a:pt x="8198" y="10966"/>
                  <a:pt x="8198" y="9728"/>
                  <a:pt x="8959" y="8965"/>
                </a:cubicBezTo>
                <a:cubicBezTo>
                  <a:pt x="9339" y="8583"/>
                  <a:pt x="9838" y="8392"/>
                  <a:pt x="10337" y="8392"/>
                </a:cubicBezTo>
                <a:close/>
                <a:moveTo>
                  <a:pt x="6019" y="9582"/>
                </a:moveTo>
                <a:lnTo>
                  <a:pt x="261" y="14245"/>
                </a:lnTo>
                <a:cubicBezTo>
                  <a:pt x="169" y="14311"/>
                  <a:pt x="97" y="14399"/>
                  <a:pt x="52" y="14503"/>
                </a:cubicBezTo>
                <a:cubicBezTo>
                  <a:pt x="4" y="14612"/>
                  <a:pt x="-11" y="14732"/>
                  <a:pt x="7" y="14849"/>
                </a:cubicBezTo>
                <a:cubicBezTo>
                  <a:pt x="36" y="15270"/>
                  <a:pt x="109" y="15687"/>
                  <a:pt x="226" y="16092"/>
                </a:cubicBezTo>
                <a:cubicBezTo>
                  <a:pt x="346" y="16508"/>
                  <a:pt x="510" y="16908"/>
                  <a:pt x="718" y="17288"/>
                </a:cubicBezTo>
                <a:lnTo>
                  <a:pt x="6222" y="11773"/>
                </a:lnTo>
                <a:cubicBezTo>
                  <a:pt x="6068" y="11441"/>
                  <a:pt x="5970" y="11086"/>
                  <a:pt x="5934" y="10721"/>
                </a:cubicBezTo>
                <a:cubicBezTo>
                  <a:pt x="5895" y="10339"/>
                  <a:pt x="5924" y="9954"/>
                  <a:pt x="6019" y="9582"/>
                </a:cubicBezTo>
                <a:close/>
                <a:moveTo>
                  <a:pt x="10337" y="9717"/>
                </a:moveTo>
                <a:cubicBezTo>
                  <a:pt x="10177" y="9717"/>
                  <a:pt x="10015" y="9779"/>
                  <a:pt x="9893" y="9902"/>
                </a:cubicBezTo>
                <a:cubicBezTo>
                  <a:pt x="9648" y="10148"/>
                  <a:pt x="9648" y="10546"/>
                  <a:pt x="9893" y="10792"/>
                </a:cubicBezTo>
                <a:cubicBezTo>
                  <a:pt x="10138" y="11037"/>
                  <a:pt x="10535" y="11037"/>
                  <a:pt x="10780" y="10792"/>
                </a:cubicBezTo>
                <a:cubicBezTo>
                  <a:pt x="11025" y="10546"/>
                  <a:pt x="11025" y="10148"/>
                  <a:pt x="10780" y="9902"/>
                </a:cubicBezTo>
                <a:cubicBezTo>
                  <a:pt x="10658" y="9779"/>
                  <a:pt x="10498" y="9717"/>
                  <a:pt x="10337" y="9717"/>
                </a:cubicBezTo>
                <a:close/>
                <a:moveTo>
                  <a:pt x="14743" y="9814"/>
                </a:moveTo>
                <a:cubicBezTo>
                  <a:pt x="14777" y="10224"/>
                  <a:pt x="14763" y="10637"/>
                  <a:pt x="14699" y="11043"/>
                </a:cubicBezTo>
                <a:cubicBezTo>
                  <a:pt x="14639" y="11435"/>
                  <a:pt x="14532" y="11818"/>
                  <a:pt x="14383" y="12186"/>
                </a:cubicBezTo>
                <a:cubicBezTo>
                  <a:pt x="14936" y="12777"/>
                  <a:pt x="15446" y="13407"/>
                  <a:pt x="15906" y="14072"/>
                </a:cubicBezTo>
                <a:cubicBezTo>
                  <a:pt x="16340" y="14700"/>
                  <a:pt x="16731" y="15356"/>
                  <a:pt x="17074" y="16038"/>
                </a:cubicBezTo>
                <a:cubicBezTo>
                  <a:pt x="17167" y="16210"/>
                  <a:pt x="17345" y="16319"/>
                  <a:pt x="17540" y="16324"/>
                </a:cubicBezTo>
                <a:cubicBezTo>
                  <a:pt x="17869" y="16332"/>
                  <a:pt x="18141" y="16065"/>
                  <a:pt x="18138" y="15734"/>
                </a:cubicBezTo>
                <a:lnTo>
                  <a:pt x="18111" y="14368"/>
                </a:lnTo>
                <a:lnTo>
                  <a:pt x="20350" y="13575"/>
                </a:lnTo>
                <a:cubicBezTo>
                  <a:pt x="20608" y="13526"/>
                  <a:pt x="20804" y="13312"/>
                  <a:pt x="20832" y="13050"/>
                </a:cubicBezTo>
                <a:cubicBezTo>
                  <a:pt x="20861" y="12783"/>
                  <a:pt x="20709" y="12529"/>
                  <a:pt x="20461" y="12428"/>
                </a:cubicBezTo>
                <a:cubicBezTo>
                  <a:pt x="19492" y="12079"/>
                  <a:pt x="18539" y="11690"/>
                  <a:pt x="17601" y="11263"/>
                </a:cubicBezTo>
                <a:cubicBezTo>
                  <a:pt x="16629" y="10820"/>
                  <a:pt x="15675" y="10337"/>
                  <a:pt x="14743" y="9814"/>
                </a:cubicBezTo>
                <a:close/>
                <a:moveTo>
                  <a:pt x="6864" y="12993"/>
                </a:moveTo>
                <a:lnTo>
                  <a:pt x="825" y="19046"/>
                </a:lnTo>
                <a:cubicBezTo>
                  <a:pt x="734" y="19162"/>
                  <a:pt x="692" y="19309"/>
                  <a:pt x="709" y="19456"/>
                </a:cubicBezTo>
                <a:cubicBezTo>
                  <a:pt x="723" y="19580"/>
                  <a:pt x="779" y="19696"/>
                  <a:pt x="867" y="19785"/>
                </a:cubicBezTo>
                <a:cubicBezTo>
                  <a:pt x="1408" y="20321"/>
                  <a:pt x="2044" y="20753"/>
                  <a:pt x="2741" y="21058"/>
                </a:cubicBezTo>
                <a:cubicBezTo>
                  <a:pt x="3448" y="21369"/>
                  <a:pt x="4207" y="21544"/>
                  <a:pt x="4979" y="21574"/>
                </a:cubicBezTo>
                <a:cubicBezTo>
                  <a:pt x="5119" y="21598"/>
                  <a:pt x="5262" y="21578"/>
                  <a:pt x="5390" y="21515"/>
                </a:cubicBezTo>
                <a:cubicBezTo>
                  <a:pt x="5497" y="21462"/>
                  <a:pt x="5588" y="21382"/>
                  <a:pt x="5655" y="21283"/>
                </a:cubicBezTo>
                <a:lnTo>
                  <a:pt x="9435" y="16514"/>
                </a:lnTo>
                <a:cubicBezTo>
                  <a:pt x="9139" y="15876"/>
                  <a:pt x="8762" y="15280"/>
                  <a:pt x="8314" y="14738"/>
                </a:cubicBezTo>
                <a:cubicBezTo>
                  <a:pt x="8067" y="14440"/>
                  <a:pt x="7801" y="14160"/>
                  <a:pt x="7549" y="13867"/>
                </a:cubicBezTo>
                <a:cubicBezTo>
                  <a:pt x="7307" y="13587"/>
                  <a:pt x="7079" y="13295"/>
                  <a:pt x="6864" y="12993"/>
                </a:cubicBezTo>
                <a:close/>
                <a:moveTo>
                  <a:pt x="13641" y="13328"/>
                </a:moveTo>
                <a:cubicBezTo>
                  <a:pt x="13190" y="13831"/>
                  <a:pt x="12628" y="14221"/>
                  <a:pt x="12000" y="14468"/>
                </a:cubicBezTo>
                <a:cubicBezTo>
                  <a:pt x="11320" y="14735"/>
                  <a:pt x="10583" y="14825"/>
                  <a:pt x="9859" y="14729"/>
                </a:cubicBezTo>
                <a:cubicBezTo>
                  <a:pt x="10392" y="15679"/>
                  <a:pt x="10888" y="16651"/>
                  <a:pt x="11343" y="17642"/>
                </a:cubicBezTo>
                <a:cubicBezTo>
                  <a:pt x="11777" y="18586"/>
                  <a:pt x="12173" y="19546"/>
                  <a:pt x="12533" y="20521"/>
                </a:cubicBezTo>
                <a:cubicBezTo>
                  <a:pt x="12644" y="20734"/>
                  <a:pt x="12878" y="20855"/>
                  <a:pt x="13116" y="20822"/>
                </a:cubicBezTo>
                <a:cubicBezTo>
                  <a:pt x="13324" y="20793"/>
                  <a:pt x="13500" y="20649"/>
                  <a:pt x="13569" y="20450"/>
                </a:cubicBezTo>
                <a:lnTo>
                  <a:pt x="14394" y="18145"/>
                </a:lnTo>
                <a:lnTo>
                  <a:pt x="15732" y="18124"/>
                </a:lnTo>
                <a:cubicBezTo>
                  <a:pt x="15942" y="18146"/>
                  <a:pt x="16144" y="18036"/>
                  <a:pt x="16241" y="17848"/>
                </a:cubicBezTo>
                <a:cubicBezTo>
                  <a:pt x="16313" y="17709"/>
                  <a:pt x="16316" y="17544"/>
                  <a:pt x="16249" y="17402"/>
                </a:cubicBezTo>
                <a:cubicBezTo>
                  <a:pt x="15975" y="16677"/>
                  <a:pt x="15630" y="15980"/>
                  <a:pt x="15219" y="15324"/>
                </a:cubicBezTo>
                <a:cubicBezTo>
                  <a:pt x="14767" y="14603"/>
                  <a:pt x="14238" y="13933"/>
                  <a:pt x="13641" y="1332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24" name="Freeform 383"/>
          <p:cNvSpPr/>
          <p:nvPr/>
        </p:nvSpPr>
        <p:spPr>
          <a:xfrm>
            <a:off x="13676312" y="5043024"/>
            <a:ext cx="438548" cy="43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0" y="0"/>
                </a:moveTo>
                <a:cubicBezTo>
                  <a:pt x="9795" y="0"/>
                  <a:pt x="8992" y="804"/>
                  <a:pt x="8992" y="1798"/>
                </a:cubicBezTo>
                <a:cubicBezTo>
                  <a:pt x="8992" y="2793"/>
                  <a:pt x="9796" y="3597"/>
                  <a:pt x="10790" y="3597"/>
                </a:cubicBezTo>
                <a:cubicBezTo>
                  <a:pt x="11785" y="3597"/>
                  <a:pt x="12608" y="2793"/>
                  <a:pt x="12608" y="1798"/>
                </a:cubicBezTo>
                <a:cubicBezTo>
                  <a:pt x="12608" y="804"/>
                  <a:pt x="11785" y="0"/>
                  <a:pt x="10790" y="0"/>
                </a:cubicBezTo>
                <a:close/>
                <a:moveTo>
                  <a:pt x="9676" y="4496"/>
                </a:moveTo>
                <a:cubicBezTo>
                  <a:pt x="8310" y="4496"/>
                  <a:pt x="7194" y="5612"/>
                  <a:pt x="7193" y="6978"/>
                </a:cubicBezTo>
                <a:lnTo>
                  <a:pt x="7193" y="7428"/>
                </a:lnTo>
                <a:cubicBezTo>
                  <a:pt x="7193" y="7801"/>
                  <a:pt x="7505" y="8093"/>
                  <a:pt x="7878" y="8093"/>
                </a:cubicBezTo>
                <a:lnTo>
                  <a:pt x="13722" y="8093"/>
                </a:lnTo>
                <a:cubicBezTo>
                  <a:pt x="14095" y="8093"/>
                  <a:pt x="14406" y="7801"/>
                  <a:pt x="14406" y="7428"/>
                </a:cubicBezTo>
                <a:lnTo>
                  <a:pt x="14406" y="6978"/>
                </a:lnTo>
                <a:cubicBezTo>
                  <a:pt x="14406" y="5612"/>
                  <a:pt x="13290" y="4496"/>
                  <a:pt x="11924" y="4496"/>
                </a:cubicBezTo>
                <a:lnTo>
                  <a:pt x="9676" y="4496"/>
                </a:lnTo>
                <a:close/>
                <a:moveTo>
                  <a:pt x="10790" y="8992"/>
                </a:moveTo>
                <a:cubicBezTo>
                  <a:pt x="10417" y="8992"/>
                  <a:pt x="10126" y="9303"/>
                  <a:pt x="10126" y="9676"/>
                </a:cubicBezTo>
                <a:lnTo>
                  <a:pt x="10126" y="10810"/>
                </a:lnTo>
                <a:lnTo>
                  <a:pt x="2698" y="10810"/>
                </a:lnTo>
                <a:cubicBezTo>
                  <a:pt x="2325" y="10810"/>
                  <a:pt x="2013" y="11102"/>
                  <a:pt x="2013" y="11474"/>
                </a:cubicBezTo>
                <a:lnTo>
                  <a:pt x="2013" y="13507"/>
                </a:lnTo>
                <a:cubicBezTo>
                  <a:pt x="2013" y="13880"/>
                  <a:pt x="2325" y="14172"/>
                  <a:pt x="2698" y="14172"/>
                </a:cubicBezTo>
                <a:cubicBezTo>
                  <a:pt x="3070" y="14172"/>
                  <a:pt x="3362" y="13880"/>
                  <a:pt x="3362" y="13507"/>
                </a:cubicBezTo>
                <a:lnTo>
                  <a:pt x="3362" y="12159"/>
                </a:lnTo>
                <a:lnTo>
                  <a:pt x="10126" y="12159"/>
                </a:lnTo>
                <a:lnTo>
                  <a:pt x="10126" y="13722"/>
                </a:lnTo>
                <a:cubicBezTo>
                  <a:pt x="10126" y="14095"/>
                  <a:pt x="10417" y="14406"/>
                  <a:pt x="10790" y="14406"/>
                </a:cubicBezTo>
                <a:cubicBezTo>
                  <a:pt x="11163" y="14406"/>
                  <a:pt x="11474" y="14095"/>
                  <a:pt x="11474" y="13722"/>
                </a:cubicBezTo>
                <a:lnTo>
                  <a:pt x="11474" y="12159"/>
                </a:lnTo>
                <a:lnTo>
                  <a:pt x="18238" y="12159"/>
                </a:lnTo>
                <a:lnTo>
                  <a:pt x="18238" y="13507"/>
                </a:lnTo>
                <a:cubicBezTo>
                  <a:pt x="18238" y="13880"/>
                  <a:pt x="18530" y="14172"/>
                  <a:pt x="18902" y="14172"/>
                </a:cubicBezTo>
                <a:cubicBezTo>
                  <a:pt x="19275" y="14172"/>
                  <a:pt x="19587" y="13880"/>
                  <a:pt x="19587" y="13507"/>
                </a:cubicBezTo>
                <a:lnTo>
                  <a:pt x="19587" y="11474"/>
                </a:lnTo>
                <a:cubicBezTo>
                  <a:pt x="19587" y="11101"/>
                  <a:pt x="19275" y="10810"/>
                  <a:pt x="18902" y="10810"/>
                </a:cubicBezTo>
                <a:lnTo>
                  <a:pt x="11474" y="10810"/>
                </a:lnTo>
                <a:lnTo>
                  <a:pt x="11474" y="9676"/>
                </a:lnTo>
                <a:cubicBezTo>
                  <a:pt x="11474" y="9303"/>
                  <a:pt x="11163" y="8992"/>
                  <a:pt x="10790" y="8992"/>
                </a:cubicBezTo>
                <a:close/>
                <a:moveTo>
                  <a:pt x="2698" y="15306"/>
                </a:moveTo>
                <a:cubicBezTo>
                  <a:pt x="1952" y="15306"/>
                  <a:pt x="1349" y="15908"/>
                  <a:pt x="1349" y="16654"/>
                </a:cubicBezTo>
                <a:cubicBezTo>
                  <a:pt x="1349" y="17400"/>
                  <a:pt x="1952" y="18003"/>
                  <a:pt x="2698" y="18003"/>
                </a:cubicBezTo>
                <a:cubicBezTo>
                  <a:pt x="3444" y="18003"/>
                  <a:pt x="4046" y="17400"/>
                  <a:pt x="4046" y="16654"/>
                </a:cubicBezTo>
                <a:cubicBezTo>
                  <a:pt x="4046" y="15908"/>
                  <a:pt x="3444" y="15306"/>
                  <a:pt x="2698" y="15306"/>
                </a:cubicBezTo>
                <a:close/>
                <a:moveTo>
                  <a:pt x="10790" y="15306"/>
                </a:moveTo>
                <a:cubicBezTo>
                  <a:pt x="10044" y="15306"/>
                  <a:pt x="9441" y="15908"/>
                  <a:pt x="9441" y="16654"/>
                </a:cubicBezTo>
                <a:cubicBezTo>
                  <a:pt x="9441" y="17400"/>
                  <a:pt x="10044" y="18003"/>
                  <a:pt x="10790" y="18003"/>
                </a:cubicBezTo>
                <a:cubicBezTo>
                  <a:pt x="11536" y="18003"/>
                  <a:pt x="12159" y="17400"/>
                  <a:pt x="12159" y="16654"/>
                </a:cubicBezTo>
                <a:cubicBezTo>
                  <a:pt x="12158" y="15908"/>
                  <a:pt x="11536" y="15306"/>
                  <a:pt x="10790" y="15306"/>
                </a:cubicBezTo>
                <a:close/>
                <a:moveTo>
                  <a:pt x="18902" y="15306"/>
                </a:moveTo>
                <a:cubicBezTo>
                  <a:pt x="18156" y="15306"/>
                  <a:pt x="17554" y="15908"/>
                  <a:pt x="17554" y="16654"/>
                </a:cubicBezTo>
                <a:cubicBezTo>
                  <a:pt x="17554" y="17400"/>
                  <a:pt x="18156" y="18003"/>
                  <a:pt x="18902" y="18003"/>
                </a:cubicBezTo>
                <a:cubicBezTo>
                  <a:pt x="19648" y="18003"/>
                  <a:pt x="20251" y="17400"/>
                  <a:pt x="20251" y="16654"/>
                </a:cubicBezTo>
                <a:cubicBezTo>
                  <a:pt x="20251" y="15908"/>
                  <a:pt x="19648" y="15306"/>
                  <a:pt x="18902" y="15306"/>
                </a:cubicBezTo>
                <a:close/>
                <a:moveTo>
                  <a:pt x="2013" y="18902"/>
                </a:moveTo>
                <a:cubicBezTo>
                  <a:pt x="897" y="18902"/>
                  <a:pt x="0" y="19818"/>
                  <a:pt x="0" y="20935"/>
                </a:cubicBezTo>
                <a:cubicBezTo>
                  <a:pt x="0" y="21308"/>
                  <a:pt x="292" y="21600"/>
                  <a:pt x="665" y="21600"/>
                </a:cubicBezTo>
                <a:lnTo>
                  <a:pt x="4730" y="21600"/>
                </a:lnTo>
                <a:cubicBezTo>
                  <a:pt x="5103" y="21600"/>
                  <a:pt x="5395" y="21308"/>
                  <a:pt x="5395" y="20935"/>
                </a:cubicBezTo>
                <a:cubicBezTo>
                  <a:pt x="5395" y="19818"/>
                  <a:pt x="4479" y="18902"/>
                  <a:pt x="3362" y="18902"/>
                </a:cubicBezTo>
                <a:lnTo>
                  <a:pt x="2013" y="18902"/>
                </a:lnTo>
                <a:close/>
                <a:moveTo>
                  <a:pt x="10126" y="18902"/>
                </a:moveTo>
                <a:cubicBezTo>
                  <a:pt x="9009" y="18902"/>
                  <a:pt x="8093" y="19818"/>
                  <a:pt x="8093" y="20935"/>
                </a:cubicBezTo>
                <a:cubicBezTo>
                  <a:pt x="8093" y="21308"/>
                  <a:pt x="8404" y="21600"/>
                  <a:pt x="8777" y="21600"/>
                </a:cubicBezTo>
                <a:lnTo>
                  <a:pt x="12823" y="21600"/>
                </a:lnTo>
                <a:cubicBezTo>
                  <a:pt x="13196" y="21600"/>
                  <a:pt x="13507" y="21308"/>
                  <a:pt x="13507" y="20935"/>
                </a:cubicBezTo>
                <a:cubicBezTo>
                  <a:pt x="13507" y="19818"/>
                  <a:pt x="12591" y="18902"/>
                  <a:pt x="11474" y="18902"/>
                </a:cubicBezTo>
                <a:lnTo>
                  <a:pt x="10126" y="18902"/>
                </a:lnTo>
                <a:close/>
                <a:moveTo>
                  <a:pt x="18238" y="18902"/>
                </a:moveTo>
                <a:cubicBezTo>
                  <a:pt x="17121" y="18902"/>
                  <a:pt x="16205" y="19818"/>
                  <a:pt x="16205" y="20935"/>
                </a:cubicBezTo>
                <a:cubicBezTo>
                  <a:pt x="16205" y="21308"/>
                  <a:pt x="16497" y="21600"/>
                  <a:pt x="16869" y="21600"/>
                </a:cubicBezTo>
                <a:lnTo>
                  <a:pt x="20935" y="21600"/>
                </a:lnTo>
                <a:cubicBezTo>
                  <a:pt x="21308" y="21600"/>
                  <a:pt x="21600" y="21308"/>
                  <a:pt x="21600" y="20935"/>
                </a:cubicBezTo>
                <a:cubicBezTo>
                  <a:pt x="21600" y="19818"/>
                  <a:pt x="20703" y="18902"/>
                  <a:pt x="19587" y="18902"/>
                </a:cubicBezTo>
                <a:lnTo>
                  <a:pt x="18238" y="189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25" name="Rectangle 15"/>
          <p:cNvSpPr txBox="1"/>
          <p:nvPr/>
        </p:nvSpPr>
        <p:spPr>
          <a:xfrm>
            <a:off x="1871718" y="8430783"/>
            <a:ext cx="20640564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328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329" name="Polygon"/>
          <p:cNvSpPr/>
          <p:nvPr/>
        </p:nvSpPr>
        <p:spPr>
          <a:xfrm rot="16200000">
            <a:off x="4236282" y="6344372"/>
            <a:ext cx="2991303" cy="345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0" name="Shape"/>
          <p:cNvSpPr/>
          <p:nvPr/>
        </p:nvSpPr>
        <p:spPr>
          <a:xfrm>
            <a:off x="4864496" y="6575821"/>
            <a:ext cx="1734742" cy="87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" y="0"/>
                </a:moveTo>
                <a:lnTo>
                  <a:pt x="0" y="167"/>
                </a:lnTo>
                <a:lnTo>
                  <a:pt x="10802" y="21600"/>
                </a:lnTo>
                <a:lnTo>
                  <a:pt x="21600" y="167"/>
                </a:lnTo>
                <a:lnTo>
                  <a:pt x="21551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1" name="Rectangle 46"/>
          <p:cNvSpPr txBox="1"/>
          <p:nvPr/>
        </p:nvSpPr>
        <p:spPr>
          <a:xfrm>
            <a:off x="4674431" y="7696096"/>
            <a:ext cx="2115004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Qualitative analysis</a:t>
            </a:r>
          </a:p>
        </p:txBody>
      </p:sp>
      <p:sp>
        <p:nvSpPr>
          <p:cNvPr id="332" name="Polygon"/>
          <p:cNvSpPr/>
          <p:nvPr/>
        </p:nvSpPr>
        <p:spPr>
          <a:xfrm rot="16200000">
            <a:off x="7462082" y="4837305"/>
            <a:ext cx="2991303" cy="345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3" name="Shape"/>
          <p:cNvSpPr/>
          <p:nvPr/>
        </p:nvSpPr>
        <p:spPr>
          <a:xfrm>
            <a:off x="8090296" y="5068755"/>
            <a:ext cx="1734742" cy="87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" y="0"/>
                </a:moveTo>
                <a:lnTo>
                  <a:pt x="0" y="167"/>
                </a:lnTo>
                <a:lnTo>
                  <a:pt x="10802" y="21600"/>
                </a:lnTo>
                <a:lnTo>
                  <a:pt x="21600" y="167"/>
                </a:lnTo>
                <a:lnTo>
                  <a:pt x="21551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4" name="Rectangle 46"/>
          <p:cNvSpPr txBox="1"/>
          <p:nvPr/>
        </p:nvSpPr>
        <p:spPr>
          <a:xfrm>
            <a:off x="7900231" y="6197187"/>
            <a:ext cx="2115004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Elaboration of Personas</a:t>
            </a:r>
          </a:p>
        </p:txBody>
      </p:sp>
      <p:sp>
        <p:nvSpPr>
          <p:cNvPr id="335" name="Polygon"/>
          <p:cNvSpPr/>
          <p:nvPr/>
        </p:nvSpPr>
        <p:spPr>
          <a:xfrm rot="16200000">
            <a:off x="10696349" y="6352838"/>
            <a:ext cx="2991303" cy="345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6" name="Shape"/>
          <p:cNvSpPr/>
          <p:nvPr/>
        </p:nvSpPr>
        <p:spPr>
          <a:xfrm>
            <a:off x="11324563" y="6584288"/>
            <a:ext cx="1734741" cy="87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" y="0"/>
                </a:moveTo>
                <a:lnTo>
                  <a:pt x="0" y="167"/>
                </a:lnTo>
                <a:lnTo>
                  <a:pt x="10802" y="21600"/>
                </a:lnTo>
                <a:lnTo>
                  <a:pt x="21600" y="167"/>
                </a:lnTo>
                <a:lnTo>
                  <a:pt x="21551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7" name="Rectangle 46"/>
          <p:cNvSpPr txBox="1"/>
          <p:nvPr/>
        </p:nvSpPr>
        <p:spPr>
          <a:xfrm>
            <a:off x="11134497" y="7511946"/>
            <a:ext cx="2115005" cy="1661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Validation (Qualitative on quantitative)</a:t>
            </a:r>
          </a:p>
        </p:txBody>
      </p:sp>
      <p:sp>
        <p:nvSpPr>
          <p:cNvPr id="338" name="Polygon"/>
          <p:cNvSpPr/>
          <p:nvPr/>
        </p:nvSpPr>
        <p:spPr>
          <a:xfrm rot="16200000">
            <a:off x="13922148" y="4845772"/>
            <a:ext cx="2991303" cy="345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39" name="Shape"/>
          <p:cNvSpPr/>
          <p:nvPr/>
        </p:nvSpPr>
        <p:spPr>
          <a:xfrm>
            <a:off x="14550363" y="5077221"/>
            <a:ext cx="1734741" cy="87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" y="0"/>
                </a:moveTo>
                <a:lnTo>
                  <a:pt x="0" y="167"/>
                </a:lnTo>
                <a:lnTo>
                  <a:pt x="10802" y="21600"/>
                </a:lnTo>
                <a:lnTo>
                  <a:pt x="21600" y="167"/>
                </a:lnTo>
                <a:lnTo>
                  <a:pt x="21551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40" name="Rectangle 46"/>
          <p:cNvSpPr txBox="1"/>
          <p:nvPr/>
        </p:nvSpPr>
        <p:spPr>
          <a:xfrm>
            <a:off x="14360297" y="6197187"/>
            <a:ext cx="2115004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User Requirements</a:t>
            </a:r>
          </a:p>
        </p:txBody>
      </p:sp>
      <p:sp>
        <p:nvSpPr>
          <p:cNvPr id="341" name="Polygon"/>
          <p:cNvSpPr/>
          <p:nvPr/>
        </p:nvSpPr>
        <p:spPr>
          <a:xfrm rot="16200000">
            <a:off x="17156416" y="6352838"/>
            <a:ext cx="2991303" cy="345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42" name="Shape"/>
          <p:cNvSpPr/>
          <p:nvPr/>
        </p:nvSpPr>
        <p:spPr>
          <a:xfrm>
            <a:off x="17784629" y="6584288"/>
            <a:ext cx="1734741" cy="87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" y="0"/>
                </a:moveTo>
                <a:lnTo>
                  <a:pt x="0" y="167"/>
                </a:lnTo>
                <a:lnTo>
                  <a:pt x="10802" y="21600"/>
                </a:lnTo>
                <a:lnTo>
                  <a:pt x="21600" y="167"/>
                </a:lnTo>
                <a:lnTo>
                  <a:pt x="21551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43" name="Rectangle 46"/>
          <p:cNvSpPr txBox="1"/>
          <p:nvPr/>
        </p:nvSpPr>
        <p:spPr>
          <a:xfrm>
            <a:off x="17594856" y="7696096"/>
            <a:ext cx="2115004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User Experience</a:t>
            </a:r>
          </a:p>
        </p:txBody>
      </p:sp>
      <p:sp>
        <p:nvSpPr>
          <p:cNvPr id="344" name="Freeform 762"/>
          <p:cNvSpPr/>
          <p:nvPr/>
        </p:nvSpPr>
        <p:spPr>
          <a:xfrm>
            <a:off x="8742759" y="7252493"/>
            <a:ext cx="438548" cy="43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76" y="0"/>
                </a:moveTo>
                <a:cubicBezTo>
                  <a:pt x="9415" y="0"/>
                  <a:pt x="9178" y="137"/>
                  <a:pt x="9070" y="371"/>
                </a:cubicBezTo>
                <a:cubicBezTo>
                  <a:pt x="8953" y="597"/>
                  <a:pt x="8976" y="868"/>
                  <a:pt x="9129" y="1075"/>
                </a:cubicBezTo>
                <a:lnTo>
                  <a:pt x="11748" y="4496"/>
                </a:lnTo>
                <a:lnTo>
                  <a:pt x="9129" y="7917"/>
                </a:lnTo>
                <a:cubicBezTo>
                  <a:pt x="8976" y="8124"/>
                  <a:pt x="8953" y="8395"/>
                  <a:pt x="9070" y="8620"/>
                </a:cubicBezTo>
                <a:cubicBezTo>
                  <a:pt x="9178" y="8855"/>
                  <a:pt x="9415" y="8992"/>
                  <a:pt x="9676" y="8992"/>
                </a:cubicBezTo>
                <a:lnTo>
                  <a:pt x="18902" y="8992"/>
                </a:lnTo>
                <a:lnTo>
                  <a:pt x="18902" y="665"/>
                </a:lnTo>
                <a:cubicBezTo>
                  <a:pt x="18902" y="431"/>
                  <a:pt x="18948" y="207"/>
                  <a:pt x="19020" y="0"/>
                </a:cubicBezTo>
                <a:lnTo>
                  <a:pt x="9676" y="0"/>
                </a:lnTo>
                <a:close/>
                <a:moveTo>
                  <a:pt x="20935" y="0"/>
                </a:moveTo>
                <a:cubicBezTo>
                  <a:pt x="20563" y="0"/>
                  <a:pt x="20251" y="292"/>
                  <a:pt x="20251" y="665"/>
                </a:cubicBezTo>
                <a:lnTo>
                  <a:pt x="20251" y="20935"/>
                </a:lnTo>
                <a:cubicBezTo>
                  <a:pt x="20251" y="21308"/>
                  <a:pt x="20563" y="21600"/>
                  <a:pt x="20935" y="21600"/>
                </a:cubicBezTo>
                <a:cubicBezTo>
                  <a:pt x="21308" y="21600"/>
                  <a:pt x="21600" y="21308"/>
                  <a:pt x="21600" y="20935"/>
                </a:cubicBezTo>
                <a:lnTo>
                  <a:pt x="21600" y="665"/>
                </a:lnTo>
                <a:cubicBezTo>
                  <a:pt x="21600" y="292"/>
                  <a:pt x="21308" y="0"/>
                  <a:pt x="20935" y="0"/>
                </a:cubicBezTo>
                <a:close/>
                <a:moveTo>
                  <a:pt x="4946" y="10341"/>
                </a:moveTo>
                <a:cubicBezTo>
                  <a:pt x="3453" y="10341"/>
                  <a:pt x="2248" y="11566"/>
                  <a:pt x="2248" y="13058"/>
                </a:cubicBezTo>
                <a:cubicBezTo>
                  <a:pt x="2248" y="14550"/>
                  <a:pt x="3453" y="15755"/>
                  <a:pt x="4946" y="15755"/>
                </a:cubicBezTo>
                <a:cubicBezTo>
                  <a:pt x="6438" y="15755"/>
                  <a:pt x="7643" y="14550"/>
                  <a:pt x="7643" y="13058"/>
                </a:cubicBezTo>
                <a:cubicBezTo>
                  <a:pt x="7643" y="11566"/>
                  <a:pt x="6438" y="10341"/>
                  <a:pt x="4946" y="10341"/>
                </a:cubicBezTo>
                <a:close/>
                <a:moveTo>
                  <a:pt x="15306" y="13507"/>
                </a:moveTo>
                <a:cubicBezTo>
                  <a:pt x="14311" y="13507"/>
                  <a:pt x="13507" y="14311"/>
                  <a:pt x="13507" y="15306"/>
                </a:cubicBezTo>
                <a:cubicBezTo>
                  <a:pt x="13507" y="16300"/>
                  <a:pt x="14311" y="17104"/>
                  <a:pt x="15306" y="17104"/>
                </a:cubicBezTo>
                <a:cubicBezTo>
                  <a:pt x="16300" y="17104"/>
                  <a:pt x="17104" y="16300"/>
                  <a:pt x="17104" y="15306"/>
                </a:cubicBezTo>
                <a:cubicBezTo>
                  <a:pt x="17104" y="14311"/>
                  <a:pt x="16300" y="13507"/>
                  <a:pt x="15306" y="13507"/>
                </a:cubicBezTo>
                <a:close/>
                <a:moveTo>
                  <a:pt x="2463" y="17104"/>
                </a:moveTo>
                <a:cubicBezTo>
                  <a:pt x="1097" y="17104"/>
                  <a:pt x="0" y="18220"/>
                  <a:pt x="0" y="19587"/>
                </a:cubicBezTo>
                <a:lnTo>
                  <a:pt x="0" y="20935"/>
                </a:lnTo>
                <a:cubicBezTo>
                  <a:pt x="0" y="21308"/>
                  <a:pt x="292" y="21600"/>
                  <a:pt x="665" y="21600"/>
                </a:cubicBezTo>
                <a:lnTo>
                  <a:pt x="9226" y="21600"/>
                </a:lnTo>
                <a:cubicBezTo>
                  <a:pt x="9599" y="21600"/>
                  <a:pt x="9891" y="21308"/>
                  <a:pt x="9891" y="20935"/>
                </a:cubicBezTo>
                <a:lnTo>
                  <a:pt x="9891" y="19587"/>
                </a:lnTo>
                <a:cubicBezTo>
                  <a:pt x="9891" y="18220"/>
                  <a:pt x="8794" y="17104"/>
                  <a:pt x="7428" y="17104"/>
                </a:cubicBezTo>
                <a:lnTo>
                  <a:pt x="2463" y="17104"/>
                </a:lnTo>
                <a:close/>
                <a:moveTo>
                  <a:pt x="14172" y="18003"/>
                </a:moveTo>
                <a:cubicBezTo>
                  <a:pt x="12806" y="18003"/>
                  <a:pt x="11690" y="19120"/>
                  <a:pt x="11689" y="20486"/>
                </a:cubicBezTo>
                <a:lnTo>
                  <a:pt x="11689" y="20935"/>
                </a:lnTo>
                <a:cubicBezTo>
                  <a:pt x="11689" y="21308"/>
                  <a:pt x="12001" y="21600"/>
                  <a:pt x="12374" y="21600"/>
                </a:cubicBezTo>
                <a:lnTo>
                  <a:pt x="18218" y="21600"/>
                </a:lnTo>
                <a:cubicBezTo>
                  <a:pt x="18591" y="21600"/>
                  <a:pt x="18902" y="21308"/>
                  <a:pt x="18902" y="20935"/>
                </a:cubicBezTo>
                <a:lnTo>
                  <a:pt x="18902" y="20486"/>
                </a:lnTo>
                <a:cubicBezTo>
                  <a:pt x="18902" y="19120"/>
                  <a:pt x="17786" y="18003"/>
                  <a:pt x="16420" y="18003"/>
                </a:cubicBezTo>
                <a:lnTo>
                  <a:pt x="14172" y="1800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45" name="Graphic 74"/>
          <p:cNvSpPr/>
          <p:nvPr/>
        </p:nvSpPr>
        <p:spPr>
          <a:xfrm>
            <a:off x="11972596" y="8769278"/>
            <a:ext cx="438808" cy="438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25" y="8550"/>
                </a:moveTo>
                <a:cubicBezTo>
                  <a:pt x="20261" y="8550"/>
                  <a:pt x="20481" y="8589"/>
                  <a:pt x="20681" y="8666"/>
                </a:cubicBezTo>
                <a:cubicBezTo>
                  <a:pt x="20889" y="8747"/>
                  <a:pt x="21123" y="8720"/>
                  <a:pt x="21307" y="8593"/>
                </a:cubicBezTo>
                <a:cubicBezTo>
                  <a:pt x="21490" y="8468"/>
                  <a:pt x="21600" y="8260"/>
                  <a:pt x="21600" y="8037"/>
                </a:cubicBezTo>
                <a:lnTo>
                  <a:pt x="21600" y="5175"/>
                </a:lnTo>
                <a:cubicBezTo>
                  <a:pt x="21600" y="4306"/>
                  <a:pt x="20893" y="3600"/>
                  <a:pt x="20025" y="3600"/>
                </a:cubicBezTo>
                <a:lnTo>
                  <a:pt x="15743" y="3600"/>
                </a:lnTo>
                <a:cubicBezTo>
                  <a:pt x="15747" y="3525"/>
                  <a:pt x="15750" y="3451"/>
                  <a:pt x="15750" y="3375"/>
                </a:cubicBezTo>
                <a:cubicBezTo>
                  <a:pt x="15750" y="1514"/>
                  <a:pt x="14236" y="0"/>
                  <a:pt x="12375" y="0"/>
                </a:cubicBezTo>
                <a:cubicBezTo>
                  <a:pt x="10209" y="0"/>
                  <a:pt x="9272" y="1725"/>
                  <a:pt x="9078" y="2637"/>
                </a:cubicBezTo>
                <a:cubicBezTo>
                  <a:pt x="9010" y="2962"/>
                  <a:pt x="8986" y="3286"/>
                  <a:pt x="9006" y="3600"/>
                </a:cubicBezTo>
                <a:lnTo>
                  <a:pt x="5175" y="3600"/>
                </a:lnTo>
                <a:cubicBezTo>
                  <a:pt x="4306" y="3600"/>
                  <a:pt x="3600" y="4306"/>
                  <a:pt x="3600" y="5175"/>
                </a:cubicBezTo>
                <a:lnTo>
                  <a:pt x="3600" y="7207"/>
                </a:lnTo>
                <a:cubicBezTo>
                  <a:pt x="3525" y="7203"/>
                  <a:pt x="3451" y="7200"/>
                  <a:pt x="3375" y="7200"/>
                </a:cubicBezTo>
                <a:cubicBezTo>
                  <a:pt x="1514" y="7200"/>
                  <a:pt x="0" y="8714"/>
                  <a:pt x="0" y="10575"/>
                </a:cubicBezTo>
                <a:cubicBezTo>
                  <a:pt x="0" y="12757"/>
                  <a:pt x="1937" y="14053"/>
                  <a:pt x="3600" y="13943"/>
                </a:cubicBezTo>
                <a:lnTo>
                  <a:pt x="3600" y="16425"/>
                </a:lnTo>
                <a:cubicBezTo>
                  <a:pt x="3600" y="17294"/>
                  <a:pt x="4306" y="18000"/>
                  <a:pt x="5175" y="18000"/>
                </a:cubicBezTo>
                <a:lnTo>
                  <a:pt x="9007" y="18000"/>
                </a:lnTo>
                <a:cubicBezTo>
                  <a:pt x="9003" y="18075"/>
                  <a:pt x="9000" y="18149"/>
                  <a:pt x="9000" y="18225"/>
                </a:cubicBezTo>
                <a:cubicBezTo>
                  <a:pt x="9000" y="20086"/>
                  <a:pt x="10514" y="21600"/>
                  <a:pt x="12375" y="21600"/>
                </a:cubicBezTo>
                <a:cubicBezTo>
                  <a:pt x="14541" y="21600"/>
                  <a:pt x="15478" y="19875"/>
                  <a:pt x="15672" y="18963"/>
                </a:cubicBezTo>
                <a:cubicBezTo>
                  <a:pt x="15740" y="18638"/>
                  <a:pt x="15764" y="18314"/>
                  <a:pt x="15744" y="18000"/>
                </a:cubicBezTo>
                <a:lnTo>
                  <a:pt x="20025" y="18000"/>
                </a:lnTo>
                <a:cubicBezTo>
                  <a:pt x="20893" y="18000"/>
                  <a:pt x="21600" y="17294"/>
                  <a:pt x="21600" y="16425"/>
                </a:cubicBezTo>
                <a:lnTo>
                  <a:pt x="21600" y="13113"/>
                </a:lnTo>
                <a:cubicBezTo>
                  <a:pt x="21600" y="12890"/>
                  <a:pt x="21490" y="12682"/>
                  <a:pt x="21307" y="12556"/>
                </a:cubicBezTo>
                <a:cubicBezTo>
                  <a:pt x="21124" y="12430"/>
                  <a:pt x="20891" y="12403"/>
                  <a:pt x="20681" y="12483"/>
                </a:cubicBezTo>
                <a:cubicBezTo>
                  <a:pt x="20481" y="12561"/>
                  <a:pt x="20261" y="12600"/>
                  <a:pt x="20025" y="12600"/>
                </a:cubicBezTo>
                <a:cubicBezTo>
                  <a:pt x="18908" y="12600"/>
                  <a:pt x="18000" y="11692"/>
                  <a:pt x="18000" y="10575"/>
                </a:cubicBezTo>
                <a:cubicBezTo>
                  <a:pt x="18000" y="9458"/>
                  <a:pt x="18908" y="8550"/>
                  <a:pt x="20025" y="855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46" name="Freeform 1081"/>
          <p:cNvSpPr/>
          <p:nvPr/>
        </p:nvSpPr>
        <p:spPr>
          <a:xfrm>
            <a:off x="5512593" y="8769348"/>
            <a:ext cx="438750" cy="438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2" h="21600" extrusionOk="0">
                <a:moveTo>
                  <a:pt x="8504" y="0"/>
                </a:moveTo>
                <a:cubicBezTo>
                  <a:pt x="3806" y="0"/>
                  <a:pt x="0" y="3840"/>
                  <a:pt x="0" y="8554"/>
                </a:cubicBezTo>
                <a:cubicBezTo>
                  <a:pt x="0" y="9571"/>
                  <a:pt x="174" y="10536"/>
                  <a:pt x="506" y="11445"/>
                </a:cubicBezTo>
                <a:cubicBezTo>
                  <a:pt x="712" y="12029"/>
                  <a:pt x="992" y="12602"/>
                  <a:pt x="1323" y="13124"/>
                </a:cubicBezTo>
                <a:cubicBezTo>
                  <a:pt x="2838" y="15508"/>
                  <a:pt x="5483" y="17089"/>
                  <a:pt x="8504" y="17089"/>
                </a:cubicBezTo>
                <a:cubicBezTo>
                  <a:pt x="10529" y="17089"/>
                  <a:pt x="12373" y="16343"/>
                  <a:pt x="13836" y="15155"/>
                </a:cubicBezTo>
                <a:lnTo>
                  <a:pt x="19985" y="21327"/>
                </a:lnTo>
                <a:cubicBezTo>
                  <a:pt x="20159" y="21502"/>
                  <a:pt x="20378" y="21600"/>
                  <a:pt x="20607" y="21600"/>
                </a:cubicBezTo>
                <a:cubicBezTo>
                  <a:pt x="20837" y="21600"/>
                  <a:pt x="21075" y="21502"/>
                  <a:pt x="21249" y="21327"/>
                </a:cubicBezTo>
                <a:cubicBezTo>
                  <a:pt x="21600" y="20975"/>
                  <a:pt x="21600" y="20409"/>
                  <a:pt x="21249" y="20057"/>
                </a:cubicBezTo>
                <a:lnTo>
                  <a:pt x="15100" y="13886"/>
                </a:lnTo>
                <a:cubicBezTo>
                  <a:pt x="16284" y="12417"/>
                  <a:pt x="17027" y="10587"/>
                  <a:pt x="17027" y="8554"/>
                </a:cubicBezTo>
                <a:cubicBezTo>
                  <a:pt x="17027" y="8167"/>
                  <a:pt x="17003" y="7780"/>
                  <a:pt x="16949" y="7402"/>
                </a:cubicBezTo>
                <a:lnTo>
                  <a:pt x="16034" y="8261"/>
                </a:lnTo>
                <a:lnTo>
                  <a:pt x="15217" y="9023"/>
                </a:lnTo>
                <a:cubicBezTo>
                  <a:pt x="14984" y="12523"/>
                  <a:pt x="12054" y="15292"/>
                  <a:pt x="8504" y="15292"/>
                </a:cubicBezTo>
                <a:cubicBezTo>
                  <a:pt x="6514" y="15292"/>
                  <a:pt x="4731" y="14412"/>
                  <a:pt x="3503" y="13026"/>
                </a:cubicBezTo>
                <a:cubicBezTo>
                  <a:pt x="3207" y="12694"/>
                  <a:pt x="2938" y="12329"/>
                  <a:pt x="2705" y="11933"/>
                </a:cubicBezTo>
                <a:lnTo>
                  <a:pt x="7161" y="8164"/>
                </a:lnTo>
                <a:lnTo>
                  <a:pt x="10158" y="10800"/>
                </a:lnTo>
                <a:cubicBezTo>
                  <a:pt x="10507" y="11106"/>
                  <a:pt x="11032" y="11095"/>
                  <a:pt x="11364" y="10781"/>
                </a:cubicBezTo>
                <a:lnTo>
                  <a:pt x="15120" y="7265"/>
                </a:lnTo>
                <a:lnTo>
                  <a:pt x="16599" y="5879"/>
                </a:lnTo>
                <a:lnTo>
                  <a:pt x="18973" y="3672"/>
                </a:lnTo>
                <a:lnTo>
                  <a:pt x="19985" y="4687"/>
                </a:lnTo>
                <a:cubicBezTo>
                  <a:pt x="20156" y="4859"/>
                  <a:pt x="20374" y="4941"/>
                  <a:pt x="20607" y="4941"/>
                </a:cubicBezTo>
                <a:cubicBezTo>
                  <a:pt x="20723" y="4941"/>
                  <a:pt x="20846" y="4928"/>
                  <a:pt x="20958" y="4883"/>
                </a:cubicBezTo>
                <a:cubicBezTo>
                  <a:pt x="21292" y="4743"/>
                  <a:pt x="21502" y="4406"/>
                  <a:pt x="21502" y="4043"/>
                </a:cubicBezTo>
                <a:lnTo>
                  <a:pt x="21502" y="957"/>
                </a:lnTo>
                <a:cubicBezTo>
                  <a:pt x="21504" y="934"/>
                  <a:pt x="21502" y="921"/>
                  <a:pt x="21502" y="899"/>
                </a:cubicBezTo>
                <a:cubicBezTo>
                  <a:pt x="21502" y="666"/>
                  <a:pt x="21414" y="453"/>
                  <a:pt x="21269" y="293"/>
                </a:cubicBezTo>
                <a:cubicBezTo>
                  <a:pt x="21166" y="179"/>
                  <a:pt x="21010" y="147"/>
                  <a:pt x="20860" y="98"/>
                </a:cubicBezTo>
                <a:cubicBezTo>
                  <a:pt x="20779" y="73"/>
                  <a:pt x="20712" y="1"/>
                  <a:pt x="20627" y="0"/>
                </a:cubicBezTo>
                <a:cubicBezTo>
                  <a:pt x="20620" y="0"/>
                  <a:pt x="20614" y="0"/>
                  <a:pt x="20607" y="0"/>
                </a:cubicBezTo>
                <a:lnTo>
                  <a:pt x="17474" y="0"/>
                </a:lnTo>
                <a:cubicBezTo>
                  <a:pt x="17112" y="0"/>
                  <a:pt x="16796" y="211"/>
                  <a:pt x="16657" y="547"/>
                </a:cubicBezTo>
                <a:cubicBezTo>
                  <a:pt x="16518" y="884"/>
                  <a:pt x="16595" y="1286"/>
                  <a:pt x="16852" y="1543"/>
                </a:cubicBezTo>
                <a:lnTo>
                  <a:pt x="17688" y="2383"/>
                </a:lnTo>
                <a:lnTo>
                  <a:pt x="15820" y="4140"/>
                </a:lnTo>
                <a:lnTo>
                  <a:pt x="14458" y="5429"/>
                </a:lnTo>
                <a:lnTo>
                  <a:pt x="10741" y="8906"/>
                </a:lnTo>
                <a:lnTo>
                  <a:pt x="7764" y="6289"/>
                </a:lnTo>
                <a:cubicBezTo>
                  <a:pt x="7433" y="5992"/>
                  <a:pt x="6918" y="6001"/>
                  <a:pt x="6577" y="6289"/>
                </a:cubicBezTo>
                <a:lnTo>
                  <a:pt x="2004" y="10175"/>
                </a:lnTo>
                <a:cubicBezTo>
                  <a:pt x="1870" y="9662"/>
                  <a:pt x="1790" y="9131"/>
                  <a:pt x="1790" y="8574"/>
                </a:cubicBezTo>
                <a:lnTo>
                  <a:pt x="1790" y="8554"/>
                </a:lnTo>
                <a:cubicBezTo>
                  <a:pt x="1790" y="4829"/>
                  <a:pt x="4792" y="1797"/>
                  <a:pt x="8504" y="1797"/>
                </a:cubicBezTo>
                <a:cubicBezTo>
                  <a:pt x="10601" y="1797"/>
                  <a:pt x="12491" y="2757"/>
                  <a:pt x="13719" y="4277"/>
                </a:cubicBezTo>
                <a:lnTo>
                  <a:pt x="15023" y="3047"/>
                </a:lnTo>
                <a:cubicBezTo>
                  <a:pt x="13463" y="1184"/>
                  <a:pt x="11121" y="0"/>
                  <a:pt x="850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47" name="Freeform 1020"/>
          <p:cNvSpPr/>
          <p:nvPr/>
        </p:nvSpPr>
        <p:spPr>
          <a:xfrm>
            <a:off x="18445364" y="8769350"/>
            <a:ext cx="438871" cy="43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8521" y="0"/>
                </a:moveTo>
                <a:cubicBezTo>
                  <a:pt x="8150" y="0"/>
                  <a:pt x="7859" y="292"/>
                  <a:pt x="7859" y="665"/>
                </a:cubicBezTo>
                <a:lnTo>
                  <a:pt x="7859" y="3831"/>
                </a:lnTo>
                <a:lnTo>
                  <a:pt x="7859" y="6333"/>
                </a:lnTo>
                <a:lnTo>
                  <a:pt x="5561" y="10575"/>
                </a:lnTo>
                <a:lnTo>
                  <a:pt x="4899" y="11768"/>
                </a:lnTo>
                <a:lnTo>
                  <a:pt x="6749" y="13351"/>
                </a:lnTo>
                <a:cubicBezTo>
                  <a:pt x="7009" y="13576"/>
                  <a:pt x="7413" y="13564"/>
                  <a:pt x="7664" y="13312"/>
                </a:cubicBezTo>
                <a:lnTo>
                  <a:pt x="8521" y="12432"/>
                </a:lnTo>
                <a:lnTo>
                  <a:pt x="9398" y="13312"/>
                </a:lnTo>
                <a:cubicBezTo>
                  <a:pt x="9533" y="13447"/>
                  <a:pt x="9695" y="13507"/>
                  <a:pt x="9865" y="13507"/>
                </a:cubicBezTo>
                <a:cubicBezTo>
                  <a:pt x="10018" y="13507"/>
                  <a:pt x="10168" y="13459"/>
                  <a:pt x="10294" y="13351"/>
                </a:cubicBezTo>
                <a:lnTo>
                  <a:pt x="12222" y="11729"/>
                </a:lnTo>
                <a:lnTo>
                  <a:pt x="11540" y="10517"/>
                </a:lnTo>
                <a:lnTo>
                  <a:pt x="9203" y="6372"/>
                </a:lnTo>
                <a:lnTo>
                  <a:pt x="9203" y="4496"/>
                </a:lnTo>
                <a:lnTo>
                  <a:pt x="13683" y="4496"/>
                </a:lnTo>
                <a:cubicBezTo>
                  <a:pt x="13946" y="4496"/>
                  <a:pt x="14196" y="4345"/>
                  <a:pt x="14306" y="4105"/>
                </a:cubicBezTo>
                <a:cubicBezTo>
                  <a:pt x="14416" y="3865"/>
                  <a:pt x="14361" y="3583"/>
                  <a:pt x="14189" y="3382"/>
                </a:cubicBezTo>
                <a:lnTo>
                  <a:pt x="13235" y="2248"/>
                </a:lnTo>
                <a:lnTo>
                  <a:pt x="14189" y="1114"/>
                </a:lnTo>
                <a:cubicBezTo>
                  <a:pt x="14361" y="913"/>
                  <a:pt x="14417" y="630"/>
                  <a:pt x="14306" y="391"/>
                </a:cubicBezTo>
                <a:cubicBezTo>
                  <a:pt x="14196" y="151"/>
                  <a:pt x="13946" y="0"/>
                  <a:pt x="13683" y="0"/>
                </a:cubicBezTo>
                <a:lnTo>
                  <a:pt x="8521" y="0"/>
                </a:lnTo>
                <a:close/>
                <a:moveTo>
                  <a:pt x="16137" y="11709"/>
                </a:moveTo>
                <a:cubicBezTo>
                  <a:pt x="15886" y="11709"/>
                  <a:pt x="15669" y="11855"/>
                  <a:pt x="15553" y="12080"/>
                </a:cubicBezTo>
                <a:lnTo>
                  <a:pt x="14793" y="13566"/>
                </a:lnTo>
                <a:lnTo>
                  <a:pt x="18357" y="19938"/>
                </a:lnTo>
                <a:cubicBezTo>
                  <a:pt x="18645" y="20443"/>
                  <a:pt x="18691" y="21051"/>
                  <a:pt x="18494" y="21600"/>
                </a:cubicBezTo>
                <a:lnTo>
                  <a:pt x="20870" y="21600"/>
                </a:lnTo>
                <a:cubicBezTo>
                  <a:pt x="21112" y="21600"/>
                  <a:pt x="21329" y="21475"/>
                  <a:pt x="21454" y="21268"/>
                </a:cubicBezTo>
                <a:cubicBezTo>
                  <a:pt x="21571" y="21061"/>
                  <a:pt x="21562" y="20810"/>
                  <a:pt x="21454" y="20603"/>
                </a:cubicBezTo>
                <a:lnTo>
                  <a:pt x="16741" y="12061"/>
                </a:lnTo>
                <a:cubicBezTo>
                  <a:pt x="16615" y="11836"/>
                  <a:pt x="16415" y="11727"/>
                  <a:pt x="16137" y="11709"/>
                </a:cubicBezTo>
                <a:close/>
                <a:moveTo>
                  <a:pt x="12884" y="12921"/>
                </a:moveTo>
                <a:lnTo>
                  <a:pt x="11170" y="14387"/>
                </a:lnTo>
                <a:cubicBezTo>
                  <a:pt x="10811" y="14693"/>
                  <a:pt x="10341" y="14856"/>
                  <a:pt x="9865" y="14856"/>
                </a:cubicBezTo>
                <a:cubicBezTo>
                  <a:pt x="9363" y="14856"/>
                  <a:pt x="8889" y="14681"/>
                  <a:pt x="8521" y="14348"/>
                </a:cubicBezTo>
                <a:cubicBezTo>
                  <a:pt x="8153" y="14681"/>
                  <a:pt x="7680" y="14856"/>
                  <a:pt x="7177" y="14856"/>
                </a:cubicBezTo>
                <a:cubicBezTo>
                  <a:pt x="6702" y="14856"/>
                  <a:pt x="6240" y="14683"/>
                  <a:pt x="5872" y="14367"/>
                </a:cubicBezTo>
                <a:lnTo>
                  <a:pt x="4236" y="12980"/>
                </a:lnTo>
                <a:lnTo>
                  <a:pt x="88" y="20603"/>
                </a:lnTo>
                <a:cubicBezTo>
                  <a:pt x="-29" y="20810"/>
                  <a:pt x="-29" y="21061"/>
                  <a:pt x="88" y="21268"/>
                </a:cubicBezTo>
                <a:cubicBezTo>
                  <a:pt x="213" y="21475"/>
                  <a:pt x="439" y="21600"/>
                  <a:pt x="672" y="21600"/>
                </a:cubicBezTo>
                <a:lnTo>
                  <a:pt x="16604" y="21600"/>
                </a:lnTo>
                <a:cubicBezTo>
                  <a:pt x="16847" y="21600"/>
                  <a:pt x="17063" y="21475"/>
                  <a:pt x="17189" y="21268"/>
                </a:cubicBezTo>
                <a:cubicBezTo>
                  <a:pt x="17305" y="21061"/>
                  <a:pt x="17306" y="20810"/>
                  <a:pt x="17189" y="20603"/>
                </a:cubicBezTo>
                <a:lnTo>
                  <a:pt x="12884" y="1292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48" name="Freeform 745"/>
          <p:cNvSpPr/>
          <p:nvPr/>
        </p:nvSpPr>
        <p:spPr>
          <a:xfrm>
            <a:off x="15202693" y="7250906"/>
            <a:ext cx="438972" cy="441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600" extrusionOk="0">
                <a:moveTo>
                  <a:pt x="8491" y="0"/>
                </a:moveTo>
                <a:cubicBezTo>
                  <a:pt x="5883" y="0"/>
                  <a:pt x="3778" y="2103"/>
                  <a:pt x="3778" y="4696"/>
                </a:cubicBezTo>
                <a:cubicBezTo>
                  <a:pt x="3778" y="7290"/>
                  <a:pt x="5883" y="9393"/>
                  <a:pt x="8491" y="9393"/>
                </a:cubicBezTo>
                <a:cubicBezTo>
                  <a:pt x="11099" y="9393"/>
                  <a:pt x="13224" y="7290"/>
                  <a:pt x="13224" y="4696"/>
                </a:cubicBezTo>
                <a:cubicBezTo>
                  <a:pt x="13224" y="2103"/>
                  <a:pt x="11100" y="0"/>
                  <a:pt x="8491" y="0"/>
                </a:cubicBezTo>
                <a:close/>
                <a:moveTo>
                  <a:pt x="4479" y="11275"/>
                </a:moveTo>
                <a:cubicBezTo>
                  <a:pt x="2005" y="11275"/>
                  <a:pt x="0" y="13279"/>
                  <a:pt x="0" y="15739"/>
                </a:cubicBezTo>
                <a:lnTo>
                  <a:pt x="0" y="19019"/>
                </a:lnTo>
                <a:cubicBezTo>
                  <a:pt x="0" y="19408"/>
                  <a:pt x="310" y="19717"/>
                  <a:pt x="701" y="19718"/>
                </a:cubicBezTo>
                <a:lnTo>
                  <a:pt x="11003" y="19718"/>
                </a:lnTo>
                <a:lnTo>
                  <a:pt x="10887" y="19543"/>
                </a:lnTo>
                <a:cubicBezTo>
                  <a:pt x="10395" y="18696"/>
                  <a:pt x="10496" y="17643"/>
                  <a:pt x="11081" y="16904"/>
                </a:cubicBezTo>
                <a:cubicBezTo>
                  <a:pt x="10496" y="16164"/>
                  <a:pt x="10394" y="15132"/>
                  <a:pt x="10887" y="14284"/>
                </a:cubicBezTo>
                <a:lnTo>
                  <a:pt x="11646" y="12964"/>
                </a:lnTo>
                <a:cubicBezTo>
                  <a:pt x="12066" y="12240"/>
                  <a:pt x="12869" y="11780"/>
                  <a:pt x="13710" y="11780"/>
                </a:cubicBezTo>
                <a:cubicBezTo>
                  <a:pt x="13826" y="11780"/>
                  <a:pt x="13929" y="11803"/>
                  <a:pt x="14042" y="11819"/>
                </a:cubicBezTo>
                <a:cubicBezTo>
                  <a:pt x="14073" y="11742"/>
                  <a:pt x="14120" y="11659"/>
                  <a:pt x="14158" y="11586"/>
                </a:cubicBezTo>
                <a:cubicBezTo>
                  <a:pt x="13648" y="11386"/>
                  <a:pt x="13082" y="11275"/>
                  <a:pt x="12503" y="11275"/>
                </a:cubicBezTo>
                <a:lnTo>
                  <a:pt x="4479" y="11275"/>
                </a:lnTo>
                <a:close/>
                <a:moveTo>
                  <a:pt x="16242" y="12207"/>
                </a:moveTo>
                <a:cubicBezTo>
                  <a:pt x="16004" y="12207"/>
                  <a:pt x="15804" y="12380"/>
                  <a:pt x="15775" y="12615"/>
                </a:cubicBezTo>
                <a:lnTo>
                  <a:pt x="15639" y="13663"/>
                </a:lnTo>
                <a:cubicBezTo>
                  <a:pt x="15358" y="13779"/>
                  <a:pt x="15098" y="13928"/>
                  <a:pt x="14860" y="14109"/>
                </a:cubicBezTo>
                <a:lnTo>
                  <a:pt x="13886" y="13701"/>
                </a:lnTo>
                <a:cubicBezTo>
                  <a:pt x="13667" y="13609"/>
                  <a:pt x="13401" y="13690"/>
                  <a:pt x="13282" y="13895"/>
                </a:cubicBezTo>
                <a:lnTo>
                  <a:pt x="12522" y="15215"/>
                </a:lnTo>
                <a:cubicBezTo>
                  <a:pt x="12404" y="15420"/>
                  <a:pt x="12469" y="15673"/>
                  <a:pt x="12659" y="15817"/>
                </a:cubicBezTo>
                <a:lnTo>
                  <a:pt x="13496" y="16457"/>
                </a:lnTo>
                <a:cubicBezTo>
                  <a:pt x="13477" y="16603"/>
                  <a:pt x="13457" y="16753"/>
                  <a:pt x="13457" y="16904"/>
                </a:cubicBezTo>
                <a:cubicBezTo>
                  <a:pt x="13457" y="17055"/>
                  <a:pt x="13478" y="17204"/>
                  <a:pt x="13496" y="17350"/>
                </a:cubicBezTo>
                <a:lnTo>
                  <a:pt x="12659" y="17990"/>
                </a:lnTo>
                <a:cubicBezTo>
                  <a:pt x="12469" y="18133"/>
                  <a:pt x="12404" y="18386"/>
                  <a:pt x="12522" y="18592"/>
                </a:cubicBezTo>
                <a:lnTo>
                  <a:pt x="13282" y="19912"/>
                </a:lnTo>
                <a:cubicBezTo>
                  <a:pt x="13401" y="20116"/>
                  <a:pt x="13667" y="20198"/>
                  <a:pt x="13886" y="20106"/>
                </a:cubicBezTo>
                <a:lnTo>
                  <a:pt x="14860" y="19698"/>
                </a:lnTo>
                <a:cubicBezTo>
                  <a:pt x="15099" y="19879"/>
                  <a:pt x="15358" y="20047"/>
                  <a:pt x="15639" y="20164"/>
                </a:cubicBezTo>
                <a:lnTo>
                  <a:pt x="15775" y="21192"/>
                </a:lnTo>
                <a:cubicBezTo>
                  <a:pt x="15804" y="21427"/>
                  <a:pt x="16004" y="21600"/>
                  <a:pt x="16242" y="21600"/>
                </a:cubicBezTo>
                <a:lnTo>
                  <a:pt x="17761" y="21600"/>
                </a:lnTo>
                <a:cubicBezTo>
                  <a:pt x="17999" y="21600"/>
                  <a:pt x="18199" y="21427"/>
                  <a:pt x="18229" y="21192"/>
                </a:cubicBezTo>
                <a:lnTo>
                  <a:pt x="18365" y="20164"/>
                </a:lnTo>
                <a:cubicBezTo>
                  <a:pt x="18646" y="20047"/>
                  <a:pt x="18906" y="19879"/>
                  <a:pt x="19144" y="19698"/>
                </a:cubicBezTo>
                <a:lnTo>
                  <a:pt x="20118" y="20106"/>
                </a:lnTo>
                <a:cubicBezTo>
                  <a:pt x="20337" y="20198"/>
                  <a:pt x="20583" y="20117"/>
                  <a:pt x="20702" y="19912"/>
                </a:cubicBezTo>
                <a:lnTo>
                  <a:pt x="21462" y="18592"/>
                </a:lnTo>
                <a:cubicBezTo>
                  <a:pt x="21581" y="18387"/>
                  <a:pt x="21535" y="18134"/>
                  <a:pt x="21345" y="17990"/>
                </a:cubicBezTo>
                <a:lnTo>
                  <a:pt x="20488" y="17350"/>
                </a:lnTo>
                <a:cubicBezTo>
                  <a:pt x="20507" y="17204"/>
                  <a:pt x="20546" y="17054"/>
                  <a:pt x="20546" y="16904"/>
                </a:cubicBezTo>
                <a:cubicBezTo>
                  <a:pt x="20546" y="16752"/>
                  <a:pt x="20506" y="16603"/>
                  <a:pt x="20488" y="16457"/>
                </a:cubicBezTo>
                <a:lnTo>
                  <a:pt x="21345" y="15817"/>
                </a:lnTo>
                <a:cubicBezTo>
                  <a:pt x="21535" y="15674"/>
                  <a:pt x="21600" y="15421"/>
                  <a:pt x="21481" y="15215"/>
                </a:cubicBezTo>
                <a:lnTo>
                  <a:pt x="20702" y="13895"/>
                </a:lnTo>
                <a:cubicBezTo>
                  <a:pt x="20583" y="13691"/>
                  <a:pt x="20337" y="13609"/>
                  <a:pt x="20118" y="13701"/>
                </a:cubicBezTo>
                <a:lnTo>
                  <a:pt x="19144" y="14109"/>
                </a:lnTo>
                <a:cubicBezTo>
                  <a:pt x="18905" y="13928"/>
                  <a:pt x="18646" y="13779"/>
                  <a:pt x="18365" y="13663"/>
                </a:cubicBezTo>
                <a:lnTo>
                  <a:pt x="18229" y="12615"/>
                </a:lnTo>
                <a:cubicBezTo>
                  <a:pt x="18199" y="12380"/>
                  <a:pt x="17999" y="12207"/>
                  <a:pt x="17761" y="12207"/>
                </a:cubicBezTo>
                <a:lnTo>
                  <a:pt x="16242" y="12207"/>
                </a:lnTo>
                <a:close/>
                <a:moveTo>
                  <a:pt x="17002" y="15021"/>
                </a:moveTo>
                <a:cubicBezTo>
                  <a:pt x="18046" y="15021"/>
                  <a:pt x="18891" y="15865"/>
                  <a:pt x="18891" y="16904"/>
                </a:cubicBezTo>
                <a:cubicBezTo>
                  <a:pt x="18891" y="17942"/>
                  <a:pt x="18046" y="18786"/>
                  <a:pt x="17002" y="18786"/>
                </a:cubicBezTo>
                <a:cubicBezTo>
                  <a:pt x="15958" y="18786"/>
                  <a:pt x="15113" y="17942"/>
                  <a:pt x="15113" y="16904"/>
                </a:cubicBezTo>
                <a:cubicBezTo>
                  <a:pt x="15113" y="15865"/>
                  <a:pt x="15958" y="15021"/>
                  <a:pt x="17002" y="1502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349" name="Rectangle 15"/>
          <p:cNvSpPr/>
          <p:nvPr/>
        </p:nvSpPr>
        <p:spPr>
          <a:xfrm>
            <a:off x="4255235" y="4788557"/>
            <a:ext cx="2953398" cy="1569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50" name="Rectangle 16"/>
          <p:cNvSpPr/>
          <p:nvPr/>
        </p:nvSpPr>
        <p:spPr>
          <a:xfrm>
            <a:off x="4276653" y="4251620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52" name="Rectangle 15"/>
          <p:cNvSpPr/>
          <p:nvPr/>
        </p:nvSpPr>
        <p:spPr>
          <a:xfrm>
            <a:off x="10715302" y="4788557"/>
            <a:ext cx="2953398" cy="1569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53" name="Rectangle 16"/>
          <p:cNvSpPr/>
          <p:nvPr/>
        </p:nvSpPr>
        <p:spPr>
          <a:xfrm>
            <a:off x="10736720" y="4251620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55" name="Rectangle 15"/>
          <p:cNvSpPr/>
          <p:nvPr/>
        </p:nvSpPr>
        <p:spPr>
          <a:xfrm>
            <a:off x="17175369" y="4788557"/>
            <a:ext cx="2953398" cy="1569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56" name="Rectangle 16"/>
          <p:cNvSpPr/>
          <p:nvPr/>
        </p:nvSpPr>
        <p:spPr>
          <a:xfrm>
            <a:off x="17196787" y="4251620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58" name="Rectangle 15"/>
          <p:cNvSpPr/>
          <p:nvPr/>
        </p:nvSpPr>
        <p:spPr>
          <a:xfrm>
            <a:off x="7481035" y="9323132"/>
            <a:ext cx="2953398" cy="1569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59" name="Rectangle 16"/>
          <p:cNvSpPr/>
          <p:nvPr/>
        </p:nvSpPr>
        <p:spPr>
          <a:xfrm>
            <a:off x="7502453" y="8786195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61" name="Rectangle 15"/>
          <p:cNvSpPr/>
          <p:nvPr/>
        </p:nvSpPr>
        <p:spPr>
          <a:xfrm>
            <a:off x="13951686" y="9323132"/>
            <a:ext cx="2953398" cy="1569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362" name="Rectangle 16"/>
          <p:cNvSpPr/>
          <p:nvPr/>
        </p:nvSpPr>
        <p:spPr>
          <a:xfrm>
            <a:off x="13973104" y="8786195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ircle"/>
          <p:cNvSpPr/>
          <p:nvPr/>
        </p:nvSpPr>
        <p:spPr>
          <a:xfrm>
            <a:off x="6234601" y="1503132"/>
            <a:ext cx="11914798" cy="11914798"/>
          </a:xfrm>
          <a:prstGeom prst="ellipse">
            <a:avLst/>
          </a:prstGeom>
          <a:ln w="25400">
            <a:solidFill>
              <a:srgbClr val="DDDDDD">
                <a:alpha val="18607"/>
              </a:srgbClr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368" name="Group"/>
          <p:cNvGrpSpPr/>
          <p:nvPr/>
        </p:nvGrpSpPr>
        <p:grpSpPr>
          <a:xfrm>
            <a:off x="8837132" y="4092129"/>
            <a:ext cx="6709736" cy="6709736"/>
            <a:chOff x="0" y="0"/>
            <a:chExt cx="6709734" cy="6709734"/>
          </a:xfrm>
        </p:grpSpPr>
        <p:sp>
          <p:nvSpPr>
            <p:cNvPr id="366" name="Circle"/>
            <p:cNvSpPr/>
            <p:nvPr/>
          </p:nvSpPr>
          <p:spPr>
            <a:xfrm>
              <a:off x="0" y="0"/>
              <a:ext cx="6709735" cy="6709735"/>
            </a:xfrm>
            <a:prstGeom prst="ellipse">
              <a:avLst/>
            </a:prstGeom>
            <a:noFill/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367" name="Shape"/>
            <p:cNvSpPr/>
            <p:nvPr/>
          </p:nvSpPr>
          <p:spPr>
            <a:xfrm>
              <a:off x="1043434" y="1072668"/>
              <a:ext cx="4480583" cy="563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010" extrusionOk="0">
                  <a:moveTo>
                    <a:pt x="11423" y="5"/>
                  </a:moveTo>
                  <a:cubicBezTo>
                    <a:pt x="10865" y="-9"/>
                    <a:pt x="10302" y="7"/>
                    <a:pt x="9744" y="57"/>
                  </a:cubicBezTo>
                  <a:cubicBezTo>
                    <a:pt x="7506" y="256"/>
                    <a:pt x="5376" y="994"/>
                    <a:pt x="3915" y="2319"/>
                  </a:cubicBezTo>
                  <a:cubicBezTo>
                    <a:pt x="2643" y="3472"/>
                    <a:pt x="2017" y="4953"/>
                    <a:pt x="1936" y="6468"/>
                  </a:cubicBezTo>
                  <a:cubicBezTo>
                    <a:pt x="1827" y="8476"/>
                    <a:pt x="2662" y="10448"/>
                    <a:pt x="4285" y="12017"/>
                  </a:cubicBezTo>
                  <a:cubicBezTo>
                    <a:pt x="4167" y="12558"/>
                    <a:pt x="3979" y="13089"/>
                    <a:pt x="3725" y="13601"/>
                  </a:cubicBezTo>
                  <a:cubicBezTo>
                    <a:pt x="3485" y="14084"/>
                    <a:pt x="3186" y="14550"/>
                    <a:pt x="2802" y="14975"/>
                  </a:cubicBezTo>
                  <a:cubicBezTo>
                    <a:pt x="2472" y="15341"/>
                    <a:pt x="2084" y="15670"/>
                    <a:pt x="1706" y="16007"/>
                  </a:cubicBezTo>
                  <a:cubicBezTo>
                    <a:pt x="1319" y="16352"/>
                    <a:pt x="942" y="16706"/>
                    <a:pt x="560" y="17055"/>
                  </a:cubicBezTo>
                  <a:cubicBezTo>
                    <a:pt x="374" y="17226"/>
                    <a:pt x="187" y="17397"/>
                    <a:pt x="0" y="17567"/>
                  </a:cubicBezTo>
                  <a:cubicBezTo>
                    <a:pt x="4041" y="20545"/>
                    <a:pt x="9581" y="21591"/>
                    <a:pt x="14678" y="20707"/>
                  </a:cubicBezTo>
                  <a:cubicBezTo>
                    <a:pt x="14455" y="20398"/>
                    <a:pt x="14239" y="20086"/>
                    <a:pt x="14036" y="19769"/>
                  </a:cubicBezTo>
                  <a:cubicBezTo>
                    <a:pt x="13694" y="19234"/>
                    <a:pt x="13382" y="18688"/>
                    <a:pt x="13101" y="18132"/>
                  </a:cubicBezTo>
                  <a:cubicBezTo>
                    <a:pt x="13192" y="17715"/>
                    <a:pt x="13311" y="17302"/>
                    <a:pt x="13458" y="16895"/>
                  </a:cubicBezTo>
                  <a:cubicBezTo>
                    <a:pt x="13613" y="16468"/>
                    <a:pt x="13798" y="16047"/>
                    <a:pt x="14013" y="15635"/>
                  </a:cubicBezTo>
                  <a:lnTo>
                    <a:pt x="17914" y="16065"/>
                  </a:lnTo>
                  <a:cubicBezTo>
                    <a:pt x="18226" y="16097"/>
                    <a:pt x="18542" y="16078"/>
                    <a:pt x="18844" y="16008"/>
                  </a:cubicBezTo>
                  <a:cubicBezTo>
                    <a:pt x="19060" y="15959"/>
                    <a:pt x="19267" y="15883"/>
                    <a:pt x="19441" y="15771"/>
                  </a:cubicBezTo>
                  <a:cubicBezTo>
                    <a:pt x="19598" y="15671"/>
                    <a:pt x="19724" y="15543"/>
                    <a:pt x="19787" y="15393"/>
                  </a:cubicBezTo>
                  <a:cubicBezTo>
                    <a:pt x="19843" y="15260"/>
                    <a:pt x="19845" y="15118"/>
                    <a:pt x="19794" y="14984"/>
                  </a:cubicBezTo>
                  <a:lnTo>
                    <a:pt x="19465" y="14079"/>
                  </a:lnTo>
                  <a:cubicBezTo>
                    <a:pt x="19429" y="14000"/>
                    <a:pt x="19423" y="13914"/>
                    <a:pt x="19449" y="13832"/>
                  </a:cubicBezTo>
                  <a:cubicBezTo>
                    <a:pt x="19476" y="13748"/>
                    <a:pt x="19536" y="13672"/>
                    <a:pt x="19620" y="13614"/>
                  </a:cubicBezTo>
                  <a:lnTo>
                    <a:pt x="20027" y="13299"/>
                  </a:lnTo>
                  <a:cubicBezTo>
                    <a:pt x="19991" y="13209"/>
                    <a:pt x="19929" y="13126"/>
                    <a:pt x="19846" y="13056"/>
                  </a:cubicBezTo>
                  <a:cubicBezTo>
                    <a:pt x="19762" y="12986"/>
                    <a:pt x="19660" y="12932"/>
                    <a:pt x="19545" y="12897"/>
                  </a:cubicBezTo>
                  <a:cubicBezTo>
                    <a:pt x="19625" y="12880"/>
                    <a:pt x="19701" y="12857"/>
                    <a:pt x="19773" y="12826"/>
                  </a:cubicBezTo>
                  <a:cubicBezTo>
                    <a:pt x="19854" y="12791"/>
                    <a:pt x="19928" y="12748"/>
                    <a:pt x="19994" y="12698"/>
                  </a:cubicBezTo>
                  <a:cubicBezTo>
                    <a:pt x="20084" y="12644"/>
                    <a:pt x="20148" y="12569"/>
                    <a:pt x="20179" y="12485"/>
                  </a:cubicBezTo>
                  <a:cubicBezTo>
                    <a:pt x="20204" y="12413"/>
                    <a:pt x="20205" y="12338"/>
                    <a:pt x="20179" y="12267"/>
                  </a:cubicBezTo>
                  <a:cubicBezTo>
                    <a:pt x="20091" y="12144"/>
                    <a:pt x="20021" y="12013"/>
                    <a:pt x="19968" y="11879"/>
                  </a:cubicBezTo>
                  <a:cubicBezTo>
                    <a:pt x="19921" y="11759"/>
                    <a:pt x="19887" y="11637"/>
                    <a:pt x="19869" y="11512"/>
                  </a:cubicBezTo>
                  <a:cubicBezTo>
                    <a:pt x="19857" y="11415"/>
                    <a:pt x="19890" y="11317"/>
                    <a:pt x="19961" y="11236"/>
                  </a:cubicBezTo>
                  <a:cubicBezTo>
                    <a:pt x="20023" y="11165"/>
                    <a:pt x="20112" y="11110"/>
                    <a:pt x="20215" y="11080"/>
                  </a:cubicBezTo>
                  <a:cubicBezTo>
                    <a:pt x="20407" y="11020"/>
                    <a:pt x="20599" y="10959"/>
                    <a:pt x="20788" y="10895"/>
                  </a:cubicBezTo>
                  <a:cubicBezTo>
                    <a:pt x="20964" y="10835"/>
                    <a:pt x="21138" y="10774"/>
                    <a:pt x="21312" y="10710"/>
                  </a:cubicBezTo>
                  <a:cubicBezTo>
                    <a:pt x="21436" y="10659"/>
                    <a:pt x="21525" y="10569"/>
                    <a:pt x="21561" y="10464"/>
                  </a:cubicBezTo>
                  <a:cubicBezTo>
                    <a:pt x="21600" y="10346"/>
                    <a:pt x="21567" y="10221"/>
                    <a:pt x="21470" y="10124"/>
                  </a:cubicBezTo>
                  <a:lnTo>
                    <a:pt x="19989" y="8284"/>
                  </a:lnTo>
                  <a:cubicBezTo>
                    <a:pt x="19901" y="8194"/>
                    <a:pt x="19830" y="8094"/>
                    <a:pt x="19780" y="7987"/>
                  </a:cubicBezTo>
                  <a:cubicBezTo>
                    <a:pt x="19750" y="7923"/>
                    <a:pt x="19728" y="7857"/>
                    <a:pt x="19714" y="7789"/>
                  </a:cubicBezTo>
                  <a:lnTo>
                    <a:pt x="20227" y="7117"/>
                  </a:lnTo>
                  <a:cubicBezTo>
                    <a:pt x="20290" y="7047"/>
                    <a:pt x="20331" y="6967"/>
                    <a:pt x="20349" y="6883"/>
                  </a:cubicBezTo>
                  <a:cubicBezTo>
                    <a:pt x="20377" y="6752"/>
                    <a:pt x="20347" y="6619"/>
                    <a:pt x="20264" y="6504"/>
                  </a:cubicBezTo>
                  <a:cubicBezTo>
                    <a:pt x="19975" y="5987"/>
                    <a:pt x="19704" y="5464"/>
                    <a:pt x="19454" y="4936"/>
                  </a:cubicBezTo>
                  <a:cubicBezTo>
                    <a:pt x="19133" y="4256"/>
                    <a:pt x="18843" y="3565"/>
                    <a:pt x="18398" y="2927"/>
                  </a:cubicBezTo>
                  <a:cubicBezTo>
                    <a:pt x="17824" y="2105"/>
                    <a:pt x="17009" y="1394"/>
                    <a:pt x="15977" y="911"/>
                  </a:cubicBezTo>
                  <a:cubicBezTo>
                    <a:pt x="15087" y="494"/>
                    <a:pt x="14095" y="268"/>
                    <a:pt x="13084" y="136"/>
                  </a:cubicBezTo>
                  <a:cubicBezTo>
                    <a:pt x="12538" y="65"/>
                    <a:pt x="11982" y="20"/>
                    <a:pt x="11423" y="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300">
                  <a:solidFill>
                    <a:srgbClr val="8C9097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sp>
        <p:nvSpPr>
          <p:cNvPr id="369" name="Circle"/>
          <p:cNvSpPr/>
          <p:nvPr/>
        </p:nvSpPr>
        <p:spPr>
          <a:xfrm>
            <a:off x="8105716" y="3360712"/>
            <a:ext cx="8172569" cy="8172570"/>
          </a:xfrm>
          <a:prstGeom prst="ellipse">
            <a:avLst/>
          </a:prstGeom>
          <a:ln w="25400">
            <a:solidFill>
              <a:srgbClr val="DDDDDD">
                <a:alpha val="50000"/>
              </a:srgbClr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0" name="Rounded Rectangle"/>
          <p:cNvSpPr/>
          <p:nvPr/>
        </p:nvSpPr>
        <p:spPr>
          <a:xfrm>
            <a:off x="1773591" y="3494117"/>
            <a:ext cx="5356023" cy="2346734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1" name="Rectangle 15"/>
          <p:cNvSpPr/>
          <p:nvPr/>
        </p:nvSpPr>
        <p:spPr>
          <a:xfrm>
            <a:off x="2228782" y="4431588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372" name="Rectangle 16"/>
          <p:cNvSpPr/>
          <p:nvPr/>
        </p:nvSpPr>
        <p:spPr>
          <a:xfrm>
            <a:off x="2996322" y="3894651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75" name="Line"/>
          <p:cNvSpPr/>
          <p:nvPr/>
        </p:nvSpPr>
        <p:spPr>
          <a:xfrm>
            <a:off x="7146931" y="4670524"/>
            <a:ext cx="1687098" cy="2539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892" y="342"/>
                  <a:pt x="5553" y="1248"/>
                  <a:pt x="7497" y="2532"/>
                </a:cubicBezTo>
                <a:cubicBezTo>
                  <a:pt x="14707" y="7295"/>
                  <a:pt x="9104" y="15702"/>
                  <a:pt x="17884" y="20253"/>
                </a:cubicBezTo>
                <a:cubicBezTo>
                  <a:pt x="18943" y="20802"/>
                  <a:pt x="20193" y="21274"/>
                  <a:pt x="21600" y="21600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6" name="Circle"/>
          <p:cNvSpPr/>
          <p:nvPr/>
        </p:nvSpPr>
        <p:spPr>
          <a:xfrm>
            <a:off x="6982409" y="4518769"/>
            <a:ext cx="297428" cy="29742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7" name="Circle"/>
          <p:cNvSpPr/>
          <p:nvPr/>
        </p:nvSpPr>
        <p:spPr>
          <a:xfrm>
            <a:off x="8770812" y="7115740"/>
            <a:ext cx="158088" cy="15808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8" name="Rounded Rectangle"/>
          <p:cNvSpPr/>
          <p:nvPr/>
        </p:nvSpPr>
        <p:spPr>
          <a:xfrm>
            <a:off x="1773591" y="9037436"/>
            <a:ext cx="5356023" cy="2346735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79" name="Rectangle 15"/>
          <p:cNvSpPr/>
          <p:nvPr/>
        </p:nvSpPr>
        <p:spPr>
          <a:xfrm>
            <a:off x="2228782" y="9974907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80" name="Rectangle 16"/>
          <p:cNvSpPr/>
          <p:nvPr/>
        </p:nvSpPr>
        <p:spPr>
          <a:xfrm>
            <a:off x="2996322" y="9437970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83" name="Rounded Rectangle"/>
          <p:cNvSpPr/>
          <p:nvPr/>
        </p:nvSpPr>
        <p:spPr>
          <a:xfrm>
            <a:off x="1773591" y="6265777"/>
            <a:ext cx="5356023" cy="2346734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84" name="Rectangle 15"/>
          <p:cNvSpPr/>
          <p:nvPr/>
        </p:nvSpPr>
        <p:spPr>
          <a:xfrm>
            <a:off x="2228782" y="7203248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85" name="Rectangle 16"/>
          <p:cNvSpPr/>
          <p:nvPr/>
        </p:nvSpPr>
        <p:spPr>
          <a:xfrm>
            <a:off x="2996322" y="6666311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17254387" y="3494117"/>
            <a:ext cx="5356023" cy="2346734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89" name="Rectangle 15"/>
          <p:cNvSpPr/>
          <p:nvPr/>
        </p:nvSpPr>
        <p:spPr>
          <a:xfrm>
            <a:off x="17709578" y="4431588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390" name="Rectangle 16"/>
          <p:cNvSpPr/>
          <p:nvPr/>
        </p:nvSpPr>
        <p:spPr>
          <a:xfrm>
            <a:off x="18477118" y="3894651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17254387" y="9037436"/>
            <a:ext cx="5356023" cy="2346735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94" name="Rectangle 15"/>
          <p:cNvSpPr/>
          <p:nvPr/>
        </p:nvSpPr>
        <p:spPr>
          <a:xfrm>
            <a:off x="17709578" y="9974907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395" name="Rectangle 16"/>
          <p:cNvSpPr/>
          <p:nvPr/>
        </p:nvSpPr>
        <p:spPr>
          <a:xfrm>
            <a:off x="18477118" y="9437970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6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398" name="Rounded Rectangle"/>
          <p:cNvSpPr/>
          <p:nvPr/>
        </p:nvSpPr>
        <p:spPr>
          <a:xfrm>
            <a:off x="17254387" y="6265777"/>
            <a:ext cx="5356023" cy="2346734"/>
          </a:xfrm>
          <a:prstGeom prst="roundRect">
            <a:avLst>
              <a:gd name="adj" fmla="val 8118"/>
            </a:avLst>
          </a:prstGeom>
          <a:noFill/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399" name="Rectangle 15"/>
          <p:cNvSpPr/>
          <p:nvPr/>
        </p:nvSpPr>
        <p:spPr>
          <a:xfrm>
            <a:off x="17709578" y="7203248"/>
            <a:ext cx="444564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00" name="Rectangle 16"/>
          <p:cNvSpPr/>
          <p:nvPr/>
        </p:nvSpPr>
        <p:spPr>
          <a:xfrm>
            <a:off x="18477118" y="6666311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403" name="Line"/>
          <p:cNvSpPr/>
          <p:nvPr/>
        </p:nvSpPr>
        <p:spPr>
          <a:xfrm flipH="1">
            <a:off x="15545865" y="4670524"/>
            <a:ext cx="1687098" cy="2539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892" y="342"/>
                  <a:pt x="5553" y="1248"/>
                  <a:pt x="7497" y="2532"/>
                </a:cubicBezTo>
                <a:cubicBezTo>
                  <a:pt x="14707" y="7295"/>
                  <a:pt x="9104" y="15702"/>
                  <a:pt x="17884" y="20253"/>
                </a:cubicBezTo>
                <a:cubicBezTo>
                  <a:pt x="18943" y="20802"/>
                  <a:pt x="20193" y="21274"/>
                  <a:pt x="21600" y="21600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4" name="Line"/>
          <p:cNvSpPr/>
          <p:nvPr/>
        </p:nvSpPr>
        <p:spPr>
          <a:xfrm rot="10800000">
            <a:off x="15558056" y="7650791"/>
            <a:ext cx="1687098" cy="253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892" y="342"/>
                  <a:pt x="5553" y="1248"/>
                  <a:pt x="7497" y="2532"/>
                </a:cubicBezTo>
                <a:cubicBezTo>
                  <a:pt x="14707" y="7295"/>
                  <a:pt x="9104" y="15702"/>
                  <a:pt x="17884" y="20253"/>
                </a:cubicBezTo>
                <a:cubicBezTo>
                  <a:pt x="18943" y="20802"/>
                  <a:pt x="20193" y="21274"/>
                  <a:pt x="21600" y="21600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5" name="Line"/>
          <p:cNvSpPr/>
          <p:nvPr/>
        </p:nvSpPr>
        <p:spPr>
          <a:xfrm rot="10800000" flipH="1">
            <a:off x="7146931" y="7659227"/>
            <a:ext cx="1687098" cy="2539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892" y="342"/>
                  <a:pt x="5553" y="1248"/>
                  <a:pt x="7497" y="2532"/>
                </a:cubicBezTo>
                <a:cubicBezTo>
                  <a:pt x="14707" y="7295"/>
                  <a:pt x="9104" y="15702"/>
                  <a:pt x="17884" y="20253"/>
                </a:cubicBezTo>
                <a:cubicBezTo>
                  <a:pt x="18943" y="20802"/>
                  <a:pt x="20193" y="21274"/>
                  <a:pt x="21600" y="21600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6" name="Line"/>
          <p:cNvSpPr/>
          <p:nvPr/>
        </p:nvSpPr>
        <p:spPr>
          <a:xfrm>
            <a:off x="7137400" y="7450666"/>
            <a:ext cx="1701588" cy="1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7" name="Line"/>
          <p:cNvSpPr/>
          <p:nvPr/>
        </p:nvSpPr>
        <p:spPr>
          <a:xfrm>
            <a:off x="15563964" y="7460531"/>
            <a:ext cx="1701589" cy="1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8" name="Circle"/>
          <p:cNvSpPr/>
          <p:nvPr/>
        </p:nvSpPr>
        <p:spPr>
          <a:xfrm>
            <a:off x="8770812" y="7607244"/>
            <a:ext cx="158088" cy="15808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09" name="Circle"/>
          <p:cNvSpPr/>
          <p:nvPr/>
        </p:nvSpPr>
        <p:spPr>
          <a:xfrm>
            <a:off x="8770812" y="7361491"/>
            <a:ext cx="158088" cy="15808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0" name="Circle"/>
          <p:cNvSpPr/>
          <p:nvPr/>
        </p:nvSpPr>
        <p:spPr>
          <a:xfrm>
            <a:off x="15467800" y="7114347"/>
            <a:ext cx="158088" cy="15808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1" name="Circle"/>
          <p:cNvSpPr/>
          <p:nvPr/>
        </p:nvSpPr>
        <p:spPr>
          <a:xfrm>
            <a:off x="15467800" y="7605852"/>
            <a:ext cx="158088" cy="15808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2" name="Circle"/>
          <p:cNvSpPr/>
          <p:nvPr/>
        </p:nvSpPr>
        <p:spPr>
          <a:xfrm>
            <a:off x="15467800" y="7360099"/>
            <a:ext cx="158088" cy="15808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3" name="Circle"/>
          <p:cNvSpPr/>
          <p:nvPr/>
        </p:nvSpPr>
        <p:spPr>
          <a:xfrm>
            <a:off x="6982409" y="7297787"/>
            <a:ext cx="297428" cy="29742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4" name="Circle"/>
          <p:cNvSpPr/>
          <p:nvPr/>
        </p:nvSpPr>
        <p:spPr>
          <a:xfrm>
            <a:off x="6982409" y="10026005"/>
            <a:ext cx="297428" cy="29742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5" name="Circle"/>
          <p:cNvSpPr/>
          <p:nvPr/>
        </p:nvSpPr>
        <p:spPr>
          <a:xfrm>
            <a:off x="17108541" y="4524111"/>
            <a:ext cx="297429" cy="29742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6" name="Circle"/>
          <p:cNvSpPr/>
          <p:nvPr/>
        </p:nvSpPr>
        <p:spPr>
          <a:xfrm>
            <a:off x="17108541" y="7303129"/>
            <a:ext cx="297429" cy="29742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7" name="Circle"/>
          <p:cNvSpPr/>
          <p:nvPr/>
        </p:nvSpPr>
        <p:spPr>
          <a:xfrm>
            <a:off x="17108541" y="10031347"/>
            <a:ext cx="297429" cy="29742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18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419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420" name="Rectangle 16"/>
          <p:cNvSpPr txBox="1"/>
          <p:nvPr/>
        </p:nvSpPr>
        <p:spPr>
          <a:xfrm>
            <a:off x="11463502" y="6089327"/>
            <a:ext cx="1379006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160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 Light" panose="020B0502040204020203" pitchFamily="34" charset="0"/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423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424" name="Shape"/>
          <p:cNvSpPr/>
          <p:nvPr/>
        </p:nvSpPr>
        <p:spPr>
          <a:xfrm>
            <a:off x="8583786" y="5719538"/>
            <a:ext cx="2516964" cy="5167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0808" y="0"/>
                </a:moveTo>
                <a:cubicBezTo>
                  <a:pt x="9845" y="31"/>
                  <a:pt x="8898" y="135"/>
                  <a:pt x="8000" y="309"/>
                </a:cubicBezTo>
                <a:cubicBezTo>
                  <a:pt x="7483" y="409"/>
                  <a:pt x="6988" y="530"/>
                  <a:pt x="6526" y="680"/>
                </a:cubicBezTo>
                <a:cubicBezTo>
                  <a:pt x="6086" y="823"/>
                  <a:pt x="5681" y="992"/>
                  <a:pt x="5321" y="1181"/>
                </a:cubicBezTo>
                <a:cubicBezTo>
                  <a:pt x="5292" y="1120"/>
                  <a:pt x="5297" y="1056"/>
                  <a:pt x="5334" y="995"/>
                </a:cubicBezTo>
                <a:cubicBezTo>
                  <a:pt x="5381" y="921"/>
                  <a:pt x="5473" y="856"/>
                  <a:pt x="5600" y="810"/>
                </a:cubicBezTo>
                <a:cubicBezTo>
                  <a:pt x="5370" y="821"/>
                  <a:pt x="5155" y="870"/>
                  <a:pt x="4991" y="949"/>
                </a:cubicBezTo>
                <a:cubicBezTo>
                  <a:pt x="4822" y="1030"/>
                  <a:pt x="4717" y="1139"/>
                  <a:pt x="4694" y="1254"/>
                </a:cubicBezTo>
                <a:cubicBezTo>
                  <a:pt x="4592" y="1236"/>
                  <a:pt x="4502" y="1206"/>
                  <a:pt x="4429" y="1166"/>
                </a:cubicBezTo>
                <a:cubicBezTo>
                  <a:pt x="4369" y="1134"/>
                  <a:pt x="4322" y="1095"/>
                  <a:pt x="4293" y="1053"/>
                </a:cubicBezTo>
                <a:cubicBezTo>
                  <a:pt x="4258" y="1105"/>
                  <a:pt x="4248" y="1160"/>
                  <a:pt x="4262" y="1214"/>
                </a:cubicBezTo>
                <a:cubicBezTo>
                  <a:pt x="4275" y="1265"/>
                  <a:pt x="4311" y="1313"/>
                  <a:pt x="4364" y="1357"/>
                </a:cubicBezTo>
                <a:cubicBezTo>
                  <a:pt x="4244" y="1327"/>
                  <a:pt x="4118" y="1302"/>
                  <a:pt x="3986" y="1287"/>
                </a:cubicBezTo>
                <a:cubicBezTo>
                  <a:pt x="3846" y="1271"/>
                  <a:pt x="3701" y="1264"/>
                  <a:pt x="3557" y="1266"/>
                </a:cubicBezTo>
                <a:cubicBezTo>
                  <a:pt x="3709" y="1296"/>
                  <a:pt x="3851" y="1338"/>
                  <a:pt x="3976" y="1390"/>
                </a:cubicBezTo>
                <a:cubicBezTo>
                  <a:pt x="4091" y="1438"/>
                  <a:pt x="4190" y="1494"/>
                  <a:pt x="4272" y="1556"/>
                </a:cubicBezTo>
                <a:cubicBezTo>
                  <a:pt x="4005" y="1564"/>
                  <a:pt x="3747" y="1599"/>
                  <a:pt x="3513" y="1662"/>
                </a:cubicBezTo>
                <a:cubicBezTo>
                  <a:pt x="3272" y="1727"/>
                  <a:pt x="3064" y="1818"/>
                  <a:pt x="2907" y="1928"/>
                </a:cubicBezTo>
                <a:cubicBezTo>
                  <a:pt x="3106" y="1879"/>
                  <a:pt x="3314" y="1838"/>
                  <a:pt x="3527" y="1805"/>
                </a:cubicBezTo>
                <a:cubicBezTo>
                  <a:pt x="3714" y="1776"/>
                  <a:pt x="3905" y="1754"/>
                  <a:pt x="4099" y="1738"/>
                </a:cubicBezTo>
                <a:cubicBezTo>
                  <a:pt x="3386" y="1922"/>
                  <a:pt x="2765" y="2182"/>
                  <a:pt x="2291" y="2500"/>
                </a:cubicBezTo>
                <a:cubicBezTo>
                  <a:pt x="1596" y="2965"/>
                  <a:pt x="1238" y="3529"/>
                  <a:pt x="1273" y="4104"/>
                </a:cubicBezTo>
                <a:lnTo>
                  <a:pt x="1709" y="3968"/>
                </a:lnTo>
                <a:cubicBezTo>
                  <a:pt x="1545" y="4559"/>
                  <a:pt x="1594" y="5160"/>
                  <a:pt x="1852" y="5743"/>
                </a:cubicBezTo>
                <a:cubicBezTo>
                  <a:pt x="2069" y="6232"/>
                  <a:pt x="2429" y="6700"/>
                  <a:pt x="2795" y="7165"/>
                </a:cubicBezTo>
                <a:cubicBezTo>
                  <a:pt x="3150" y="7615"/>
                  <a:pt x="3514" y="8065"/>
                  <a:pt x="3884" y="8515"/>
                </a:cubicBezTo>
                <a:lnTo>
                  <a:pt x="3105" y="8931"/>
                </a:lnTo>
                <a:cubicBezTo>
                  <a:pt x="3170" y="8998"/>
                  <a:pt x="3276" y="9052"/>
                  <a:pt x="3408" y="9087"/>
                </a:cubicBezTo>
                <a:cubicBezTo>
                  <a:pt x="3551" y="9126"/>
                  <a:pt x="3719" y="9139"/>
                  <a:pt x="3881" y="9125"/>
                </a:cubicBezTo>
                <a:lnTo>
                  <a:pt x="3544" y="9240"/>
                </a:lnTo>
                <a:cubicBezTo>
                  <a:pt x="3659" y="9273"/>
                  <a:pt x="3788" y="9290"/>
                  <a:pt x="3922" y="9290"/>
                </a:cubicBezTo>
                <a:cubicBezTo>
                  <a:pt x="4071" y="9289"/>
                  <a:pt x="4219" y="9266"/>
                  <a:pt x="4340" y="9223"/>
                </a:cubicBezTo>
                <a:lnTo>
                  <a:pt x="4293" y="9346"/>
                </a:lnTo>
                <a:lnTo>
                  <a:pt x="3877" y="9505"/>
                </a:lnTo>
                <a:lnTo>
                  <a:pt x="2574" y="11476"/>
                </a:lnTo>
                <a:lnTo>
                  <a:pt x="2097" y="11436"/>
                </a:lnTo>
                <a:cubicBezTo>
                  <a:pt x="1283" y="11866"/>
                  <a:pt x="584" y="12342"/>
                  <a:pt x="0" y="12851"/>
                </a:cubicBezTo>
                <a:cubicBezTo>
                  <a:pt x="1591" y="15024"/>
                  <a:pt x="4171" y="17063"/>
                  <a:pt x="7741" y="18803"/>
                </a:cubicBezTo>
                <a:cubicBezTo>
                  <a:pt x="10082" y="19944"/>
                  <a:pt x="12689" y="20874"/>
                  <a:pt x="15462" y="21600"/>
                </a:cubicBezTo>
                <a:cubicBezTo>
                  <a:pt x="16177" y="20580"/>
                  <a:pt x="17052" y="19563"/>
                  <a:pt x="17082" y="18471"/>
                </a:cubicBezTo>
                <a:cubicBezTo>
                  <a:pt x="17118" y="17176"/>
                  <a:pt x="15961" y="15975"/>
                  <a:pt x="14771" y="14820"/>
                </a:cubicBezTo>
                <a:cubicBezTo>
                  <a:pt x="14144" y="14212"/>
                  <a:pt x="13505" y="13607"/>
                  <a:pt x="12854" y="13005"/>
                </a:cubicBezTo>
                <a:lnTo>
                  <a:pt x="14111" y="11856"/>
                </a:lnTo>
                <a:cubicBezTo>
                  <a:pt x="14300" y="11679"/>
                  <a:pt x="14436" y="11491"/>
                  <a:pt x="14516" y="11295"/>
                </a:cubicBezTo>
                <a:cubicBezTo>
                  <a:pt x="14591" y="11109"/>
                  <a:pt x="14614" y="10919"/>
                  <a:pt x="14584" y="10729"/>
                </a:cubicBezTo>
                <a:cubicBezTo>
                  <a:pt x="14663" y="10656"/>
                  <a:pt x="14751" y="10584"/>
                  <a:pt x="14846" y="10516"/>
                </a:cubicBezTo>
                <a:cubicBezTo>
                  <a:pt x="14945" y="10443"/>
                  <a:pt x="15051" y="10374"/>
                  <a:pt x="15166" y="10308"/>
                </a:cubicBezTo>
                <a:lnTo>
                  <a:pt x="18587" y="10308"/>
                </a:lnTo>
                <a:cubicBezTo>
                  <a:pt x="18943" y="10308"/>
                  <a:pt x="19277" y="10225"/>
                  <a:pt x="19493" y="10088"/>
                </a:cubicBezTo>
                <a:cubicBezTo>
                  <a:pt x="19695" y="9958"/>
                  <a:pt x="19769" y="9791"/>
                  <a:pt x="19697" y="9631"/>
                </a:cubicBezTo>
                <a:lnTo>
                  <a:pt x="19510" y="8951"/>
                </a:lnTo>
                <a:cubicBezTo>
                  <a:pt x="19568" y="8922"/>
                  <a:pt x="19632" y="8894"/>
                  <a:pt x="19700" y="8870"/>
                </a:cubicBezTo>
                <a:cubicBezTo>
                  <a:pt x="19775" y="8843"/>
                  <a:pt x="19855" y="8821"/>
                  <a:pt x="19939" y="8802"/>
                </a:cubicBezTo>
                <a:cubicBezTo>
                  <a:pt x="20014" y="8737"/>
                  <a:pt x="20053" y="8664"/>
                  <a:pt x="20051" y="8590"/>
                </a:cubicBezTo>
                <a:cubicBezTo>
                  <a:pt x="20049" y="8517"/>
                  <a:pt x="20010" y="8445"/>
                  <a:pt x="19935" y="8382"/>
                </a:cubicBezTo>
                <a:cubicBezTo>
                  <a:pt x="20073" y="8366"/>
                  <a:pt x="20197" y="8331"/>
                  <a:pt x="20296" y="8281"/>
                </a:cubicBezTo>
                <a:cubicBezTo>
                  <a:pt x="20391" y="8234"/>
                  <a:pt x="20458" y="8175"/>
                  <a:pt x="20490" y="8110"/>
                </a:cubicBezTo>
                <a:cubicBezTo>
                  <a:pt x="20377" y="7976"/>
                  <a:pt x="20305" y="7834"/>
                  <a:pt x="20279" y="7690"/>
                </a:cubicBezTo>
                <a:cubicBezTo>
                  <a:pt x="20259" y="7580"/>
                  <a:pt x="20267" y="7470"/>
                  <a:pt x="20299" y="7360"/>
                </a:cubicBezTo>
                <a:lnTo>
                  <a:pt x="21031" y="7282"/>
                </a:lnTo>
                <a:cubicBezTo>
                  <a:pt x="21223" y="7262"/>
                  <a:pt x="21390" y="7203"/>
                  <a:pt x="21491" y="7121"/>
                </a:cubicBezTo>
                <a:cubicBezTo>
                  <a:pt x="21567" y="7059"/>
                  <a:pt x="21600" y="6987"/>
                  <a:pt x="21586" y="6914"/>
                </a:cubicBezTo>
                <a:lnTo>
                  <a:pt x="19710" y="5824"/>
                </a:lnTo>
                <a:cubicBezTo>
                  <a:pt x="19594" y="5745"/>
                  <a:pt x="19509" y="5656"/>
                  <a:pt x="19459" y="5562"/>
                </a:cubicBezTo>
                <a:cubicBezTo>
                  <a:pt x="19338" y="5339"/>
                  <a:pt x="19415" y="5109"/>
                  <a:pt x="19472" y="4885"/>
                </a:cubicBezTo>
                <a:cubicBezTo>
                  <a:pt x="19519" y="4702"/>
                  <a:pt x="19552" y="4518"/>
                  <a:pt x="19571" y="4331"/>
                </a:cubicBezTo>
                <a:cubicBezTo>
                  <a:pt x="19460" y="4014"/>
                  <a:pt x="19291" y="3703"/>
                  <a:pt x="19064" y="3401"/>
                </a:cubicBezTo>
                <a:cubicBezTo>
                  <a:pt x="18834" y="3096"/>
                  <a:pt x="18546" y="2802"/>
                  <a:pt x="18206" y="2523"/>
                </a:cubicBezTo>
                <a:cubicBezTo>
                  <a:pt x="19007" y="2429"/>
                  <a:pt x="19709" y="2190"/>
                  <a:pt x="20167" y="1856"/>
                </a:cubicBezTo>
                <a:cubicBezTo>
                  <a:pt x="20538" y="1585"/>
                  <a:pt x="20729" y="1265"/>
                  <a:pt x="20715" y="939"/>
                </a:cubicBezTo>
                <a:lnTo>
                  <a:pt x="18063" y="1131"/>
                </a:lnTo>
                <a:cubicBezTo>
                  <a:pt x="18505" y="1048"/>
                  <a:pt x="18869" y="891"/>
                  <a:pt x="19091" y="687"/>
                </a:cubicBezTo>
                <a:cubicBezTo>
                  <a:pt x="19232" y="556"/>
                  <a:pt x="19310" y="411"/>
                  <a:pt x="19316" y="264"/>
                </a:cubicBezTo>
                <a:lnTo>
                  <a:pt x="15762" y="622"/>
                </a:lnTo>
                <a:lnTo>
                  <a:pt x="16228" y="403"/>
                </a:lnTo>
                <a:cubicBezTo>
                  <a:pt x="15294" y="241"/>
                  <a:pt x="14318" y="148"/>
                  <a:pt x="13328" y="129"/>
                </a:cubicBezTo>
                <a:cubicBezTo>
                  <a:pt x="12269" y="109"/>
                  <a:pt x="11210" y="172"/>
                  <a:pt x="10192" y="317"/>
                </a:cubicBezTo>
                <a:lnTo>
                  <a:pt x="1080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528703">
              <a:defRPr sz="5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25" name="Shape"/>
          <p:cNvSpPr/>
          <p:nvPr/>
        </p:nvSpPr>
        <p:spPr>
          <a:xfrm>
            <a:off x="13308646" y="5719538"/>
            <a:ext cx="2516920" cy="5167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0781" y="0"/>
                </a:moveTo>
                <a:lnTo>
                  <a:pt x="11397" y="317"/>
                </a:lnTo>
                <a:cubicBezTo>
                  <a:pt x="10379" y="172"/>
                  <a:pt x="9320" y="109"/>
                  <a:pt x="8261" y="129"/>
                </a:cubicBezTo>
                <a:cubicBezTo>
                  <a:pt x="7271" y="148"/>
                  <a:pt x="6295" y="241"/>
                  <a:pt x="5361" y="403"/>
                </a:cubicBezTo>
                <a:lnTo>
                  <a:pt x="5827" y="622"/>
                </a:lnTo>
                <a:lnTo>
                  <a:pt x="2273" y="264"/>
                </a:lnTo>
                <a:cubicBezTo>
                  <a:pt x="2279" y="411"/>
                  <a:pt x="2357" y="556"/>
                  <a:pt x="2498" y="687"/>
                </a:cubicBezTo>
                <a:cubicBezTo>
                  <a:pt x="2720" y="891"/>
                  <a:pt x="3084" y="1048"/>
                  <a:pt x="3526" y="1131"/>
                </a:cubicBezTo>
                <a:lnTo>
                  <a:pt x="874" y="939"/>
                </a:lnTo>
                <a:cubicBezTo>
                  <a:pt x="860" y="1265"/>
                  <a:pt x="1054" y="1585"/>
                  <a:pt x="1426" y="1856"/>
                </a:cubicBezTo>
                <a:cubicBezTo>
                  <a:pt x="1884" y="2190"/>
                  <a:pt x="2582" y="2429"/>
                  <a:pt x="3383" y="2523"/>
                </a:cubicBezTo>
                <a:cubicBezTo>
                  <a:pt x="3043" y="2802"/>
                  <a:pt x="2755" y="3096"/>
                  <a:pt x="2525" y="3401"/>
                </a:cubicBezTo>
                <a:cubicBezTo>
                  <a:pt x="2298" y="3703"/>
                  <a:pt x="2129" y="4014"/>
                  <a:pt x="2018" y="4331"/>
                </a:cubicBezTo>
                <a:cubicBezTo>
                  <a:pt x="2037" y="4518"/>
                  <a:pt x="2070" y="4702"/>
                  <a:pt x="2117" y="4885"/>
                </a:cubicBezTo>
                <a:cubicBezTo>
                  <a:pt x="2174" y="5109"/>
                  <a:pt x="2254" y="5339"/>
                  <a:pt x="2134" y="5562"/>
                </a:cubicBezTo>
                <a:cubicBezTo>
                  <a:pt x="2083" y="5656"/>
                  <a:pt x="1995" y="5745"/>
                  <a:pt x="1879" y="5824"/>
                </a:cubicBezTo>
                <a:lnTo>
                  <a:pt x="3" y="6914"/>
                </a:lnTo>
                <a:cubicBezTo>
                  <a:pt x="-11" y="6987"/>
                  <a:pt x="25" y="7059"/>
                  <a:pt x="102" y="7121"/>
                </a:cubicBezTo>
                <a:cubicBezTo>
                  <a:pt x="202" y="7203"/>
                  <a:pt x="366" y="7262"/>
                  <a:pt x="558" y="7282"/>
                </a:cubicBezTo>
                <a:lnTo>
                  <a:pt x="1290" y="7360"/>
                </a:lnTo>
                <a:cubicBezTo>
                  <a:pt x="1322" y="7470"/>
                  <a:pt x="1330" y="7580"/>
                  <a:pt x="1310" y="7690"/>
                </a:cubicBezTo>
                <a:cubicBezTo>
                  <a:pt x="1284" y="7834"/>
                  <a:pt x="1212" y="7976"/>
                  <a:pt x="1099" y="8110"/>
                </a:cubicBezTo>
                <a:cubicBezTo>
                  <a:pt x="1131" y="8175"/>
                  <a:pt x="1198" y="8234"/>
                  <a:pt x="1293" y="8281"/>
                </a:cubicBezTo>
                <a:cubicBezTo>
                  <a:pt x="1392" y="8331"/>
                  <a:pt x="1519" y="8366"/>
                  <a:pt x="1657" y="8382"/>
                </a:cubicBezTo>
                <a:cubicBezTo>
                  <a:pt x="1583" y="8445"/>
                  <a:pt x="1540" y="8517"/>
                  <a:pt x="1538" y="8590"/>
                </a:cubicBezTo>
                <a:cubicBezTo>
                  <a:pt x="1536" y="8664"/>
                  <a:pt x="1575" y="8737"/>
                  <a:pt x="1650" y="8802"/>
                </a:cubicBezTo>
                <a:cubicBezTo>
                  <a:pt x="1734" y="8821"/>
                  <a:pt x="1814" y="8843"/>
                  <a:pt x="1889" y="8870"/>
                </a:cubicBezTo>
                <a:cubicBezTo>
                  <a:pt x="1957" y="8894"/>
                  <a:pt x="2021" y="8922"/>
                  <a:pt x="2079" y="8951"/>
                </a:cubicBezTo>
                <a:lnTo>
                  <a:pt x="1892" y="9631"/>
                </a:lnTo>
                <a:cubicBezTo>
                  <a:pt x="1820" y="9791"/>
                  <a:pt x="1894" y="9958"/>
                  <a:pt x="2096" y="10088"/>
                </a:cubicBezTo>
                <a:cubicBezTo>
                  <a:pt x="2312" y="10225"/>
                  <a:pt x="2646" y="10308"/>
                  <a:pt x="3002" y="10308"/>
                </a:cubicBezTo>
                <a:lnTo>
                  <a:pt x="6423" y="10308"/>
                </a:lnTo>
                <a:cubicBezTo>
                  <a:pt x="6538" y="10374"/>
                  <a:pt x="6644" y="10443"/>
                  <a:pt x="6743" y="10516"/>
                </a:cubicBezTo>
                <a:cubicBezTo>
                  <a:pt x="6838" y="10584"/>
                  <a:pt x="6926" y="10656"/>
                  <a:pt x="7005" y="10729"/>
                </a:cubicBezTo>
                <a:cubicBezTo>
                  <a:pt x="6975" y="10919"/>
                  <a:pt x="6998" y="11109"/>
                  <a:pt x="7073" y="11295"/>
                </a:cubicBezTo>
                <a:cubicBezTo>
                  <a:pt x="7153" y="11491"/>
                  <a:pt x="7289" y="11679"/>
                  <a:pt x="7478" y="11856"/>
                </a:cubicBezTo>
                <a:lnTo>
                  <a:pt x="8735" y="13005"/>
                </a:lnTo>
                <a:cubicBezTo>
                  <a:pt x="8084" y="13607"/>
                  <a:pt x="7445" y="14212"/>
                  <a:pt x="6818" y="14820"/>
                </a:cubicBezTo>
                <a:cubicBezTo>
                  <a:pt x="5628" y="15975"/>
                  <a:pt x="4471" y="17176"/>
                  <a:pt x="4507" y="18471"/>
                </a:cubicBezTo>
                <a:cubicBezTo>
                  <a:pt x="4537" y="19563"/>
                  <a:pt x="5412" y="20580"/>
                  <a:pt x="6127" y="21600"/>
                </a:cubicBezTo>
                <a:cubicBezTo>
                  <a:pt x="8901" y="20874"/>
                  <a:pt x="11510" y="19944"/>
                  <a:pt x="13851" y="18803"/>
                </a:cubicBezTo>
                <a:cubicBezTo>
                  <a:pt x="17421" y="17063"/>
                  <a:pt x="19998" y="15024"/>
                  <a:pt x="21589" y="12851"/>
                </a:cubicBezTo>
                <a:cubicBezTo>
                  <a:pt x="21005" y="12342"/>
                  <a:pt x="20306" y="11866"/>
                  <a:pt x="19492" y="11436"/>
                </a:cubicBezTo>
                <a:lnTo>
                  <a:pt x="19015" y="11476"/>
                </a:lnTo>
                <a:lnTo>
                  <a:pt x="17712" y="9505"/>
                </a:lnTo>
                <a:lnTo>
                  <a:pt x="17296" y="9346"/>
                </a:lnTo>
                <a:lnTo>
                  <a:pt x="17249" y="9223"/>
                </a:lnTo>
                <a:cubicBezTo>
                  <a:pt x="17370" y="9266"/>
                  <a:pt x="17518" y="9289"/>
                  <a:pt x="17667" y="9290"/>
                </a:cubicBezTo>
                <a:cubicBezTo>
                  <a:pt x="17801" y="9290"/>
                  <a:pt x="17930" y="9273"/>
                  <a:pt x="18045" y="9240"/>
                </a:cubicBezTo>
                <a:lnTo>
                  <a:pt x="17708" y="9125"/>
                </a:lnTo>
                <a:cubicBezTo>
                  <a:pt x="17870" y="9139"/>
                  <a:pt x="18038" y="9126"/>
                  <a:pt x="18181" y="9087"/>
                </a:cubicBezTo>
                <a:cubicBezTo>
                  <a:pt x="18313" y="9052"/>
                  <a:pt x="18419" y="8998"/>
                  <a:pt x="18484" y="8931"/>
                </a:cubicBezTo>
                <a:lnTo>
                  <a:pt x="17705" y="8515"/>
                </a:lnTo>
                <a:cubicBezTo>
                  <a:pt x="18075" y="8065"/>
                  <a:pt x="18439" y="7615"/>
                  <a:pt x="18794" y="7165"/>
                </a:cubicBezTo>
                <a:cubicBezTo>
                  <a:pt x="19160" y="6700"/>
                  <a:pt x="19520" y="6232"/>
                  <a:pt x="19737" y="5743"/>
                </a:cubicBezTo>
                <a:cubicBezTo>
                  <a:pt x="19995" y="5160"/>
                  <a:pt x="20044" y="4559"/>
                  <a:pt x="19880" y="3968"/>
                </a:cubicBezTo>
                <a:lnTo>
                  <a:pt x="20316" y="4104"/>
                </a:lnTo>
                <a:cubicBezTo>
                  <a:pt x="20351" y="3529"/>
                  <a:pt x="19993" y="2965"/>
                  <a:pt x="19298" y="2500"/>
                </a:cubicBezTo>
                <a:cubicBezTo>
                  <a:pt x="18824" y="2182"/>
                  <a:pt x="18203" y="1922"/>
                  <a:pt x="17490" y="1738"/>
                </a:cubicBezTo>
                <a:cubicBezTo>
                  <a:pt x="17684" y="1754"/>
                  <a:pt x="17875" y="1776"/>
                  <a:pt x="18062" y="1805"/>
                </a:cubicBezTo>
                <a:cubicBezTo>
                  <a:pt x="18275" y="1838"/>
                  <a:pt x="18483" y="1879"/>
                  <a:pt x="18682" y="1928"/>
                </a:cubicBezTo>
                <a:cubicBezTo>
                  <a:pt x="18525" y="1818"/>
                  <a:pt x="18317" y="1727"/>
                  <a:pt x="18076" y="1662"/>
                </a:cubicBezTo>
                <a:cubicBezTo>
                  <a:pt x="17842" y="1599"/>
                  <a:pt x="17584" y="1564"/>
                  <a:pt x="17317" y="1556"/>
                </a:cubicBezTo>
                <a:cubicBezTo>
                  <a:pt x="17399" y="1494"/>
                  <a:pt x="17498" y="1438"/>
                  <a:pt x="17613" y="1390"/>
                </a:cubicBezTo>
                <a:cubicBezTo>
                  <a:pt x="17738" y="1338"/>
                  <a:pt x="17880" y="1296"/>
                  <a:pt x="18032" y="1266"/>
                </a:cubicBezTo>
                <a:cubicBezTo>
                  <a:pt x="17888" y="1264"/>
                  <a:pt x="17743" y="1271"/>
                  <a:pt x="17603" y="1287"/>
                </a:cubicBezTo>
                <a:cubicBezTo>
                  <a:pt x="17471" y="1302"/>
                  <a:pt x="17345" y="1327"/>
                  <a:pt x="17225" y="1357"/>
                </a:cubicBezTo>
                <a:cubicBezTo>
                  <a:pt x="17278" y="1313"/>
                  <a:pt x="17314" y="1265"/>
                  <a:pt x="17327" y="1214"/>
                </a:cubicBezTo>
                <a:cubicBezTo>
                  <a:pt x="17341" y="1160"/>
                  <a:pt x="17331" y="1105"/>
                  <a:pt x="17296" y="1053"/>
                </a:cubicBezTo>
                <a:cubicBezTo>
                  <a:pt x="17267" y="1095"/>
                  <a:pt x="17220" y="1134"/>
                  <a:pt x="17160" y="1166"/>
                </a:cubicBezTo>
                <a:cubicBezTo>
                  <a:pt x="17087" y="1206"/>
                  <a:pt x="16997" y="1236"/>
                  <a:pt x="16895" y="1254"/>
                </a:cubicBezTo>
                <a:cubicBezTo>
                  <a:pt x="16872" y="1139"/>
                  <a:pt x="16767" y="1030"/>
                  <a:pt x="16598" y="949"/>
                </a:cubicBezTo>
                <a:cubicBezTo>
                  <a:pt x="16434" y="870"/>
                  <a:pt x="16219" y="821"/>
                  <a:pt x="15989" y="810"/>
                </a:cubicBezTo>
                <a:cubicBezTo>
                  <a:pt x="16116" y="856"/>
                  <a:pt x="16208" y="921"/>
                  <a:pt x="16255" y="995"/>
                </a:cubicBezTo>
                <a:cubicBezTo>
                  <a:pt x="16292" y="1056"/>
                  <a:pt x="16297" y="1120"/>
                  <a:pt x="16268" y="1181"/>
                </a:cubicBezTo>
                <a:cubicBezTo>
                  <a:pt x="15908" y="992"/>
                  <a:pt x="15503" y="823"/>
                  <a:pt x="15063" y="680"/>
                </a:cubicBezTo>
                <a:cubicBezTo>
                  <a:pt x="14601" y="530"/>
                  <a:pt x="14106" y="409"/>
                  <a:pt x="13589" y="309"/>
                </a:cubicBezTo>
                <a:cubicBezTo>
                  <a:pt x="12691" y="135"/>
                  <a:pt x="11744" y="31"/>
                  <a:pt x="10781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528703">
              <a:defRPr sz="5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26" name="Circle"/>
          <p:cNvSpPr/>
          <p:nvPr/>
        </p:nvSpPr>
        <p:spPr>
          <a:xfrm>
            <a:off x="11415856" y="6717663"/>
            <a:ext cx="1563751" cy="1563751"/>
          </a:xfrm>
          <a:prstGeom prst="ellipse">
            <a:avLst/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528703">
              <a:defRPr sz="5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27" name="Circle"/>
          <p:cNvSpPr/>
          <p:nvPr/>
        </p:nvSpPr>
        <p:spPr>
          <a:xfrm>
            <a:off x="8163971" y="3451686"/>
            <a:ext cx="8081459" cy="8081462"/>
          </a:xfrm>
          <a:prstGeom prst="ellipse">
            <a:avLst/>
          </a:prstGeom>
          <a:ln w="25400">
            <a:solidFill>
              <a:srgbClr val="DDDDDD"/>
            </a:solidFill>
            <a:miter lim="400000"/>
          </a:ln>
        </p:spPr>
        <p:txBody>
          <a:bodyPr lIns="0" tIns="0" rIns="0" bIns="0" anchor="ctr"/>
          <a:lstStyle/>
          <a:p>
            <a:pPr algn="ctr" defTabSz="1528703">
              <a:defRPr sz="5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28" name="Rectangle 16"/>
          <p:cNvSpPr txBox="1"/>
          <p:nvPr/>
        </p:nvSpPr>
        <p:spPr>
          <a:xfrm>
            <a:off x="11564905" y="7155239"/>
            <a:ext cx="127959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VS</a:t>
            </a:r>
          </a:p>
        </p:txBody>
      </p:sp>
      <p:sp>
        <p:nvSpPr>
          <p:cNvPr id="429" name="Rectangle 15"/>
          <p:cNvSpPr/>
          <p:nvPr/>
        </p:nvSpPr>
        <p:spPr>
          <a:xfrm>
            <a:off x="17291407" y="4090304"/>
            <a:ext cx="506168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30" name="Rectangle 16"/>
          <p:cNvSpPr/>
          <p:nvPr/>
        </p:nvSpPr>
        <p:spPr>
          <a:xfrm>
            <a:off x="17291407" y="3553367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Age</a:t>
            </a:r>
          </a:p>
        </p:txBody>
      </p:sp>
      <p:sp>
        <p:nvSpPr>
          <p:cNvPr id="432" name="Rectangle 15"/>
          <p:cNvSpPr/>
          <p:nvPr/>
        </p:nvSpPr>
        <p:spPr>
          <a:xfrm>
            <a:off x="17291407" y="5749999"/>
            <a:ext cx="506168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33" name="Rectangle 16"/>
          <p:cNvSpPr/>
          <p:nvPr/>
        </p:nvSpPr>
        <p:spPr>
          <a:xfrm>
            <a:off x="17291407" y="5213062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Biography</a:t>
            </a:r>
          </a:p>
        </p:txBody>
      </p:sp>
      <p:sp>
        <p:nvSpPr>
          <p:cNvPr id="435" name="Rectangle 15"/>
          <p:cNvSpPr/>
          <p:nvPr/>
        </p:nvSpPr>
        <p:spPr>
          <a:xfrm>
            <a:off x="17291407" y="7409694"/>
            <a:ext cx="506168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36" name="Rectangle 16"/>
          <p:cNvSpPr/>
          <p:nvPr/>
        </p:nvSpPr>
        <p:spPr>
          <a:xfrm>
            <a:off x="17291407" y="6872756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Skills</a:t>
            </a:r>
          </a:p>
        </p:txBody>
      </p:sp>
      <p:sp>
        <p:nvSpPr>
          <p:cNvPr id="438" name="Rectangle 15"/>
          <p:cNvSpPr/>
          <p:nvPr/>
        </p:nvSpPr>
        <p:spPr>
          <a:xfrm>
            <a:off x="17291407" y="9069389"/>
            <a:ext cx="506168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39" name="Rectangle 16"/>
          <p:cNvSpPr/>
          <p:nvPr/>
        </p:nvSpPr>
        <p:spPr>
          <a:xfrm>
            <a:off x="17291407" y="8532452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Goals</a:t>
            </a:r>
          </a:p>
        </p:txBody>
      </p:sp>
      <p:sp>
        <p:nvSpPr>
          <p:cNvPr id="441" name="Rectangle 15"/>
          <p:cNvSpPr/>
          <p:nvPr/>
        </p:nvSpPr>
        <p:spPr>
          <a:xfrm>
            <a:off x="17291407" y="10729084"/>
            <a:ext cx="5061682" cy="10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42" name="Rectangle 16"/>
          <p:cNvSpPr/>
          <p:nvPr/>
        </p:nvSpPr>
        <p:spPr>
          <a:xfrm>
            <a:off x="17291407" y="10192147"/>
            <a:ext cx="2910562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Personality</a:t>
            </a:r>
          </a:p>
        </p:txBody>
      </p:sp>
      <p:sp>
        <p:nvSpPr>
          <p:cNvPr id="445" name="Graphic 16"/>
          <p:cNvSpPr/>
          <p:nvPr/>
        </p:nvSpPr>
        <p:spPr>
          <a:xfrm>
            <a:off x="16890696" y="3737167"/>
            <a:ext cx="260858" cy="260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446" name="Graphic 16"/>
          <p:cNvSpPr/>
          <p:nvPr/>
        </p:nvSpPr>
        <p:spPr>
          <a:xfrm>
            <a:off x="16890696" y="5400558"/>
            <a:ext cx="260858" cy="26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447" name="Graphic 16"/>
          <p:cNvSpPr/>
          <p:nvPr/>
        </p:nvSpPr>
        <p:spPr>
          <a:xfrm>
            <a:off x="16890696" y="7063948"/>
            <a:ext cx="260858" cy="26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448" name="Graphic 16"/>
          <p:cNvSpPr/>
          <p:nvPr/>
        </p:nvSpPr>
        <p:spPr>
          <a:xfrm>
            <a:off x="16890696" y="8730075"/>
            <a:ext cx="260858" cy="26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449" name="Graphic 16"/>
          <p:cNvSpPr/>
          <p:nvPr/>
        </p:nvSpPr>
        <p:spPr>
          <a:xfrm>
            <a:off x="16890696" y="10380766"/>
            <a:ext cx="260858" cy="26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452" name="Rectangle 15"/>
          <p:cNvSpPr txBox="1"/>
          <p:nvPr/>
        </p:nvSpPr>
        <p:spPr>
          <a:xfrm>
            <a:off x="2068265" y="4090304"/>
            <a:ext cx="5061678" cy="1015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453" name="Rectangle 16"/>
          <p:cNvSpPr txBox="1"/>
          <p:nvPr/>
        </p:nvSpPr>
        <p:spPr>
          <a:xfrm>
            <a:off x="4219383" y="3553367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Age</a:t>
            </a:r>
          </a:p>
        </p:txBody>
      </p:sp>
      <p:sp>
        <p:nvSpPr>
          <p:cNvPr id="454" name="Rectangle 15"/>
          <p:cNvSpPr txBox="1"/>
          <p:nvPr/>
        </p:nvSpPr>
        <p:spPr>
          <a:xfrm>
            <a:off x="2068265" y="5749998"/>
            <a:ext cx="5061678" cy="1015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55" name="Rectangle 16"/>
          <p:cNvSpPr txBox="1"/>
          <p:nvPr/>
        </p:nvSpPr>
        <p:spPr>
          <a:xfrm>
            <a:off x="4219383" y="5213062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Biography</a:t>
            </a:r>
          </a:p>
        </p:txBody>
      </p:sp>
      <p:sp>
        <p:nvSpPr>
          <p:cNvPr id="456" name="Rectangle 15"/>
          <p:cNvSpPr txBox="1"/>
          <p:nvPr/>
        </p:nvSpPr>
        <p:spPr>
          <a:xfrm>
            <a:off x="2068265" y="7409692"/>
            <a:ext cx="5061678" cy="1015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57" name="Rectangle 16"/>
          <p:cNvSpPr txBox="1"/>
          <p:nvPr/>
        </p:nvSpPr>
        <p:spPr>
          <a:xfrm>
            <a:off x="4219383" y="6872756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Skills</a:t>
            </a:r>
          </a:p>
        </p:txBody>
      </p:sp>
      <p:sp>
        <p:nvSpPr>
          <p:cNvPr id="458" name="Rectangle 15"/>
          <p:cNvSpPr txBox="1"/>
          <p:nvPr/>
        </p:nvSpPr>
        <p:spPr>
          <a:xfrm>
            <a:off x="2068265" y="9069387"/>
            <a:ext cx="5061678" cy="1015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59" name="Rectangle 16"/>
          <p:cNvSpPr txBox="1"/>
          <p:nvPr/>
        </p:nvSpPr>
        <p:spPr>
          <a:xfrm>
            <a:off x="4219383" y="8532451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Goals</a:t>
            </a:r>
          </a:p>
        </p:txBody>
      </p:sp>
      <p:sp>
        <p:nvSpPr>
          <p:cNvPr id="460" name="Rectangle 15"/>
          <p:cNvSpPr txBox="1"/>
          <p:nvPr/>
        </p:nvSpPr>
        <p:spPr>
          <a:xfrm>
            <a:off x="2068265" y="10729081"/>
            <a:ext cx="5061678" cy="1015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461" name="Rectangle 16"/>
          <p:cNvSpPr txBox="1"/>
          <p:nvPr/>
        </p:nvSpPr>
        <p:spPr>
          <a:xfrm>
            <a:off x="4219383" y="10192145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Personality</a:t>
            </a:r>
          </a:p>
        </p:txBody>
      </p:sp>
      <p:grpSp>
        <p:nvGrpSpPr>
          <p:cNvPr id="467" name="Group"/>
          <p:cNvGrpSpPr/>
          <p:nvPr/>
        </p:nvGrpSpPr>
        <p:grpSpPr>
          <a:xfrm>
            <a:off x="7267943" y="3737168"/>
            <a:ext cx="260858" cy="6904454"/>
            <a:chOff x="0" y="0"/>
            <a:chExt cx="260856" cy="6904453"/>
          </a:xfrm>
        </p:grpSpPr>
        <p:sp>
          <p:nvSpPr>
            <p:cNvPr id="462" name="Graphic 16"/>
            <p:cNvSpPr/>
            <p:nvPr/>
          </p:nvSpPr>
          <p:spPr>
            <a:xfrm>
              <a:off x="0" y="0"/>
              <a:ext cx="260857" cy="260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lose/>
                  <a:moveTo>
                    <a:pt x="16274" y="8511"/>
                  </a:moveTo>
                  <a:lnTo>
                    <a:pt x="10424" y="14361"/>
                  </a:lnTo>
                  <a:cubicBezTo>
                    <a:pt x="10248" y="14537"/>
                    <a:pt x="10018" y="14625"/>
                    <a:pt x="9788" y="14625"/>
                  </a:cubicBezTo>
                  <a:cubicBezTo>
                    <a:pt x="9557" y="14625"/>
                    <a:pt x="9327" y="14537"/>
                    <a:pt x="9151" y="14361"/>
                  </a:cubicBezTo>
                  <a:lnTo>
                    <a:pt x="6226" y="11436"/>
                  </a:lnTo>
                  <a:cubicBezTo>
                    <a:pt x="5874" y="11084"/>
                    <a:pt x="5874" y="10516"/>
                    <a:pt x="6226" y="10164"/>
                  </a:cubicBezTo>
                  <a:cubicBezTo>
                    <a:pt x="6578" y="9812"/>
                    <a:pt x="7147" y="9812"/>
                    <a:pt x="7499" y="10164"/>
                  </a:cubicBezTo>
                  <a:lnTo>
                    <a:pt x="9788" y="12452"/>
                  </a:lnTo>
                  <a:lnTo>
                    <a:pt x="15001" y="7239"/>
                  </a:lnTo>
                  <a:cubicBezTo>
                    <a:pt x="15353" y="6887"/>
                    <a:pt x="15922" y="6887"/>
                    <a:pt x="16274" y="7239"/>
                  </a:cubicBezTo>
                  <a:cubicBezTo>
                    <a:pt x="16626" y="7591"/>
                    <a:pt x="16626" y="8159"/>
                    <a:pt x="16274" y="85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463" name="Graphic 16"/>
            <p:cNvSpPr/>
            <p:nvPr/>
          </p:nvSpPr>
          <p:spPr>
            <a:xfrm>
              <a:off x="0" y="1663390"/>
              <a:ext cx="260857" cy="26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lose/>
                  <a:moveTo>
                    <a:pt x="16274" y="8511"/>
                  </a:moveTo>
                  <a:lnTo>
                    <a:pt x="10424" y="14361"/>
                  </a:lnTo>
                  <a:cubicBezTo>
                    <a:pt x="10248" y="14537"/>
                    <a:pt x="10018" y="14625"/>
                    <a:pt x="9788" y="14625"/>
                  </a:cubicBezTo>
                  <a:cubicBezTo>
                    <a:pt x="9557" y="14625"/>
                    <a:pt x="9327" y="14537"/>
                    <a:pt x="9151" y="14361"/>
                  </a:cubicBezTo>
                  <a:lnTo>
                    <a:pt x="6226" y="11436"/>
                  </a:lnTo>
                  <a:cubicBezTo>
                    <a:pt x="5874" y="11084"/>
                    <a:pt x="5874" y="10516"/>
                    <a:pt x="6226" y="10164"/>
                  </a:cubicBezTo>
                  <a:cubicBezTo>
                    <a:pt x="6578" y="9812"/>
                    <a:pt x="7147" y="9812"/>
                    <a:pt x="7499" y="10164"/>
                  </a:cubicBezTo>
                  <a:lnTo>
                    <a:pt x="9788" y="12452"/>
                  </a:lnTo>
                  <a:lnTo>
                    <a:pt x="15001" y="7239"/>
                  </a:lnTo>
                  <a:cubicBezTo>
                    <a:pt x="15353" y="6887"/>
                    <a:pt x="15922" y="6887"/>
                    <a:pt x="16274" y="7239"/>
                  </a:cubicBezTo>
                  <a:cubicBezTo>
                    <a:pt x="16626" y="7591"/>
                    <a:pt x="16626" y="8159"/>
                    <a:pt x="16274" y="851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464" name="Graphic 16"/>
            <p:cNvSpPr/>
            <p:nvPr/>
          </p:nvSpPr>
          <p:spPr>
            <a:xfrm>
              <a:off x="0" y="3326780"/>
              <a:ext cx="260857" cy="26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lose/>
                  <a:moveTo>
                    <a:pt x="16274" y="8511"/>
                  </a:moveTo>
                  <a:lnTo>
                    <a:pt x="10424" y="14361"/>
                  </a:lnTo>
                  <a:cubicBezTo>
                    <a:pt x="10248" y="14537"/>
                    <a:pt x="10018" y="14625"/>
                    <a:pt x="9788" y="14625"/>
                  </a:cubicBezTo>
                  <a:cubicBezTo>
                    <a:pt x="9557" y="14625"/>
                    <a:pt x="9327" y="14537"/>
                    <a:pt x="9151" y="14361"/>
                  </a:cubicBezTo>
                  <a:lnTo>
                    <a:pt x="6226" y="11436"/>
                  </a:lnTo>
                  <a:cubicBezTo>
                    <a:pt x="5874" y="11084"/>
                    <a:pt x="5874" y="10516"/>
                    <a:pt x="6226" y="10164"/>
                  </a:cubicBezTo>
                  <a:cubicBezTo>
                    <a:pt x="6578" y="9812"/>
                    <a:pt x="7147" y="9812"/>
                    <a:pt x="7499" y="10164"/>
                  </a:cubicBezTo>
                  <a:lnTo>
                    <a:pt x="9788" y="12452"/>
                  </a:lnTo>
                  <a:lnTo>
                    <a:pt x="15001" y="7239"/>
                  </a:lnTo>
                  <a:cubicBezTo>
                    <a:pt x="15353" y="6887"/>
                    <a:pt x="15922" y="6887"/>
                    <a:pt x="16274" y="7239"/>
                  </a:cubicBezTo>
                  <a:cubicBezTo>
                    <a:pt x="16626" y="7591"/>
                    <a:pt x="16626" y="8159"/>
                    <a:pt x="16274" y="851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465" name="Graphic 16"/>
            <p:cNvSpPr/>
            <p:nvPr/>
          </p:nvSpPr>
          <p:spPr>
            <a:xfrm>
              <a:off x="0" y="4992906"/>
              <a:ext cx="260857" cy="26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lose/>
                  <a:moveTo>
                    <a:pt x="16274" y="8511"/>
                  </a:moveTo>
                  <a:lnTo>
                    <a:pt x="10424" y="14361"/>
                  </a:lnTo>
                  <a:cubicBezTo>
                    <a:pt x="10248" y="14537"/>
                    <a:pt x="10018" y="14625"/>
                    <a:pt x="9788" y="14625"/>
                  </a:cubicBezTo>
                  <a:cubicBezTo>
                    <a:pt x="9557" y="14625"/>
                    <a:pt x="9327" y="14537"/>
                    <a:pt x="9151" y="14361"/>
                  </a:cubicBezTo>
                  <a:lnTo>
                    <a:pt x="6226" y="11436"/>
                  </a:lnTo>
                  <a:cubicBezTo>
                    <a:pt x="5874" y="11084"/>
                    <a:pt x="5874" y="10516"/>
                    <a:pt x="6226" y="10164"/>
                  </a:cubicBezTo>
                  <a:cubicBezTo>
                    <a:pt x="6578" y="9812"/>
                    <a:pt x="7147" y="9812"/>
                    <a:pt x="7499" y="10164"/>
                  </a:cubicBezTo>
                  <a:lnTo>
                    <a:pt x="9788" y="12452"/>
                  </a:lnTo>
                  <a:lnTo>
                    <a:pt x="15001" y="7239"/>
                  </a:lnTo>
                  <a:cubicBezTo>
                    <a:pt x="15353" y="6887"/>
                    <a:pt x="15922" y="6887"/>
                    <a:pt x="16274" y="7239"/>
                  </a:cubicBezTo>
                  <a:cubicBezTo>
                    <a:pt x="16626" y="7591"/>
                    <a:pt x="16626" y="8159"/>
                    <a:pt x="16274" y="851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466" name="Graphic 16"/>
            <p:cNvSpPr/>
            <p:nvPr/>
          </p:nvSpPr>
          <p:spPr>
            <a:xfrm>
              <a:off x="0" y="6643596"/>
              <a:ext cx="260857" cy="26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lose/>
                  <a:moveTo>
                    <a:pt x="16274" y="8511"/>
                  </a:moveTo>
                  <a:lnTo>
                    <a:pt x="10424" y="14361"/>
                  </a:lnTo>
                  <a:cubicBezTo>
                    <a:pt x="10248" y="14537"/>
                    <a:pt x="10018" y="14625"/>
                    <a:pt x="9788" y="14625"/>
                  </a:cubicBezTo>
                  <a:cubicBezTo>
                    <a:pt x="9557" y="14625"/>
                    <a:pt x="9327" y="14537"/>
                    <a:pt x="9151" y="14361"/>
                  </a:cubicBezTo>
                  <a:lnTo>
                    <a:pt x="6226" y="11436"/>
                  </a:lnTo>
                  <a:cubicBezTo>
                    <a:pt x="5874" y="11084"/>
                    <a:pt x="5874" y="10516"/>
                    <a:pt x="6226" y="10164"/>
                  </a:cubicBezTo>
                  <a:cubicBezTo>
                    <a:pt x="6578" y="9812"/>
                    <a:pt x="7147" y="9812"/>
                    <a:pt x="7499" y="10164"/>
                  </a:cubicBezTo>
                  <a:lnTo>
                    <a:pt x="9788" y="12452"/>
                  </a:lnTo>
                  <a:lnTo>
                    <a:pt x="15001" y="7239"/>
                  </a:lnTo>
                  <a:cubicBezTo>
                    <a:pt x="15353" y="6887"/>
                    <a:pt x="15922" y="6887"/>
                    <a:pt x="16274" y="7239"/>
                  </a:cubicBezTo>
                  <a:cubicBezTo>
                    <a:pt x="16626" y="7591"/>
                    <a:pt x="16626" y="8159"/>
                    <a:pt x="16274" y="851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ircle"/>
          <p:cNvSpPr/>
          <p:nvPr/>
        </p:nvSpPr>
        <p:spPr>
          <a:xfrm flipH="1">
            <a:off x="5719193" y="385193"/>
            <a:ext cx="12945614" cy="12945614"/>
          </a:xfrm>
          <a:prstGeom prst="ellipse">
            <a:avLst/>
          </a:prstGeom>
          <a:ln w="25400">
            <a:solidFill>
              <a:srgbClr val="DDDDDD">
                <a:alpha val="31950"/>
              </a:srgbClr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70" name="Arrow"/>
          <p:cNvSpPr/>
          <p:nvPr/>
        </p:nvSpPr>
        <p:spPr>
          <a:xfrm>
            <a:off x="12201354" y="8508290"/>
            <a:ext cx="5003615" cy="2196462"/>
          </a:xfrm>
          <a:prstGeom prst="rightArrow">
            <a:avLst>
              <a:gd name="adj1" fmla="val 65210"/>
              <a:gd name="adj2" fmla="val 77451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71" name="Arrow"/>
          <p:cNvSpPr/>
          <p:nvPr/>
        </p:nvSpPr>
        <p:spPr>
          <a:xfrm>
            <a:off x="12201354" y="5767447"/>
            <a:ext cx="5003615" cy="2196462"/>
          </a:xfrm>
          <a:prstGeom prst="rightArrow">
            <a:avLst>
              <a:gd name="adj1" fmla="val 65210"/>
              <a:gd name="adj2" fmla="val 77451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72" name="Arrow"/>
          <p:cNvSpPr/>
          <p:nvPr/>
        </p:nvSpPr>
        <p:spPr>
          <a:xfrm>
            <a:off x="12201354" y="3026604"/>
            <a:ext cx="5003615" cy="2196461"/>
          </a:xfrm>
          <a:prstGeom prst="rightArrow">
            <a:avLst>
              <a:gd name="adj1" fmla="val 65210"/>
              <a:gd name="adj2" fmla="val 77451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477" name="Group"/>
          <p:cNvGrpSpPr/>
          <p:nvPr/>
        </p:nvGrpSpPr>
        <p:grpSpPr>
          <a:xfrm>
            <a:off x="8375253" y="3041253"/>
            <a:ext cx="7633494" cy="7633494"/>
            <a:chOff x="0" y="0"/>
            <a:chExt cx="7633492" cy="7633492"/>
          </a:xfrm>
        </p:grpSpPr>
        <p:grpSp>
          <p:nvGrpSpPr>
            <p:cNvPr id="475" name="Group"/>
            <p:cNvGrpSpPr/>
            <p:nvPr/>
          </p:nvGrpSpPr>
          <p:grpSpPr>
            <a:xfrm flipH="1">
              <a:off x="0" y="0"/>
              <a:ext cx="7633493" cy="7633493"/>
              <a:chOff x="0" y="0"/>
              <a:chExt cx="7633492" cy="7633492"/>
            </a:xfrm>
          </p:grpSpPr>
          <p:sp>
            <p:nvSpPr>
              <p:cNvPr id="473" name="Circle"/>
              <p:cNvSpPr/>
              <p:nvPr/>
            </p:nvSpPr>
            <p:spPr>
              <a:xfrm>
                <a:off x="0" y="0"/>
                <a:ext cx="7633493" cy="7633493"/>
              </a:xfrm>
              <a:prstGeom prst="ellipse">
                <a:avLst/>
              </a:prstGeom>
              <a:noFill/>
              <a:ln w="25400" cap="flat">
                <a:solidFill>
                  <a:srgbClr val="DDDDDD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474" name="Shape"/>
              <p:cNvSpPr/>
              <p:nvPr/>
            </p:nvSpPr>
            <p:spPr>
              <a:xfrm>
                <a:off x="1187088" y="1220347"/>
                <a:ext cx="5097444" cy="6412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010" extrusionOk="0">
                    <a:moveTo>
                      <a:pt x="11423" y="5"/>
                    </a:moveTo>
                    <a:cubicBezTo>
                      <a:pt x="10865" y="-9"/>
                      <a:pt x="10302" y="7"/>
                      <a:pt x="9744" y="57"/>
                    </a:cubicBezTo>
                    <a:cubicBezTo>
                      <a:pt x="7506" y="256"/>
                      <a:pt x="5376" y="994"/>
                      <a:pt x="3915" y="2319"/>
                    </a:cubicBezTo>
                    <a:cubicBezTo>
                      <a:pt x="2643" y="3472"/>
                      <a:pt x="2017" y="4953"/>
                      <a:pt x="1936" y="6468"/>
                    </a:cubicBezTo>
                    <a:cubicBezTo>
                      <a:pt x="1827" y="8476"/>
                      <a:pt x="2662" y="10448"/>
                      <a:pt x="4285" y="12017"/>
                    </a:cubicBezTo>
                    <a:cubicBezTo>
                      <a:pt x="4167" y="12558"/>
                      <a:pt x="3979" y="13089"/>
                      <a:pt x="3725" y="13601"/>
                    </a:cubicBezTo>
                    <a:cubicBezTo>
                      <a:pt x="3485" y="14084"/>
                      <a:pt x="3186" y="14550"/>
                      <a:pt x="2802" y="14975"/>
                    </a:cubicBezTo>
                    <a:cubicBezTo>
                      <a:pt x="2472" y="15341"/>
                      <a:pt x="2084" y="15670"/>
                      <a:pt x="1706" y="16007"/>
                    </a:cubicBezTo>
                    <a:cubicBezTo>
                      <a:pt x="1319" y="16352"/>
                      <a:pt x="942" y="16706"/>
                      <a:pt x="560" y="17055"/>
                    </a:cubicBezTo>
                    <a:cubicBezTo>
                      <a:pt x="374" y="17226"/>
                      <a:pt x="187" y="17397"/>
                      <a:pt x="0" y="17567"/>
                    </a:cubicBezTo>
                    <a:cubicBezTo>
                      <a:pt x="4041" y="20545"/>
                      <a:pt x="9581" y="21591"/>
                      <a:pt x="14678" y="20707"/>
                    </a:cubicBezTo>
                    <a:cubicBezTo>
                      <a:pt x="14455" y="20398"/>
                      <a:pt x="14239" y="20086"/>
                      <a:pt x="14036" y="19769"/>
                    </a:cubicBezTo>
                    <a:cubicBezTo>
                      <a:pt x="13694" y="19234"/>
                      <a:pt x="13382" y="18688"/>
                      <a:pt x="13101" y="18132"/>
                    </a:cubicBezTo>
                    <a:cubicBezTo>
                      <a:pt x="13192" y="17715"/>
                      <a:pt x="13311" y="17302"/>
                      <a:pt x="13458" y="16895"/>
                    </a:cubicBezTo>
                    <a:cubicBezTo>
                      <a:pt x="13613" y="16468"/>
                      <a:pt x="13798" y="16047"/>
                      <a:pt x="14013" y="15635"/>
                    </a:cubicBezTo>
                    <a:lnTo>
                      <a:pt x="17914" y="16065"/>
                    </a:lnTo>
                    <a:cubicBezTo>
                      <a:pt x="18226" y="16097"/>
                      <a:pt x="18542" y="16078"/>
                      <a:pt x="18844" y="16008"/>
                    </a:cubicBezTo>
                    <a:cubicBezTo>
                      <a:pt x="19060" y="15959"/>
                      <a:pt x="19267" y="15883"/>
                      <a:pt x="19441" y="15771"/>
                    </a:cubicBezTo>
                    <a:cubicBezTo>
                      <a:pt x="19598" y="15671"/>
                      <a:pt x="19724" y="15543"/>
                      <a:pt x="19787" y="15393"/>
                    </a:cubicBezTo>
                    <a:cubicBezTo>
                      <a:pt x="19843" y="15260"/>
                      <a:pt x="19845" y="15118"/>
                      <a:pt x="19794" y="14984"/>
                    </a:cubicBezTo>
                    <a:lnTo>
                      <a:pt x="19465" y="14079"/>
                    </a:lnTo>
                    <a:cubicBezTo>
                      <a:pt x="19429" y="14000"/>
                      <a:pt x="19423" y="13914"/>
                      <a:pt x="19449" y="13832"/>
                    </a:cubicBezTo>
                    <a:cubicBezTo>
                      <a:pt x="19476" y="13748"/>
                      <a:pt x="19536" y="13672"/>
                      <a:pt x="19620" y="13614"/>
                    </a:cubicBezTo>
                    <a:lnTo>
                      <a:pt x="20027" y="13299"/>
                    </a:lnTo>
                    <a:cubicBezTo>
                      <a:pt x="19991" y="13209"/>
                      <a:pt x="19929" y="13126"/>
                      <a:pt x="19846" y="13056"/>
                    </a:cubicBezTo>
                    <a:cubicBezTo>
                      <a:pt x="19762" y="12986"/>
                      <a:pt x="19660" y="12932"/>
                      <a:pt x="19545" y="12897"/>
                    </a:cubicBezTo>
                    <a:cubicBezTo>
                      <a:pt x="19625" y="12880"/>
                      <a:pt x="19701" y="12857"/>
                      <a:pt x="19773" y="12826"/>
                    </a:cubicBezTo>
                    <a:cubicBezTo>
                      <a:pt x="19854" y="12791"/>
                      <a:pt x="19928" y="12748"/>
                      <a:pt x="19994" y="12698"/>
                    </a:cubicBezTo>
                    <a:cubicBezTo>
                      <a:pt x="20084" y="12644"/>
                      <a:pt x="20148" y="12569"/>
                      <a:pt x="20179" y="12485"/>
                    </a:cubicBezTo>
                    <a:cubicBezTo>
                      <a:pt x="20204" y="12413"/>
                      <a:pt x="20205" y="12338"/>
                      <a:pt x="20179" y="12267"/>
                    </a:cubicBezTo>
                    <a:cubicBezTo>
                      <a:pt x="20091" y="12144"/>
                      <a:pt x="20021" y="12013"/>
                      <a:pt x="19968" y="11879"/>
                    </a:cubicBezTo>
                    <a:cubicBezTo>
                      <a:pt x="19921" y="11759"/>
                      <a:pt x="19887" y="11637"/>
                      <a:pt x="19869" y="11512"/>
                    </a:cubicBezTo>
                    <a:cubicBezTo>
                      <a:pt x="19857" y="11415"/>
                      <a:pt x="19890" y="11317"/>
                      <a:pt x="19961" y="11236"/>
                    </a:cubicBezTo>
                    <a:cubicBezTo>
                      <a:pt x="20023" y="11165"/>
                      <a:pt x="20112" y="11110"/>
                      <a:pt x="20215" y="11080"/>
                    </a:cubicBezTo>
                    <a:cubicBezTo>
                      <a:pt x="20407" y="11020"/>
                      <a:pt x="20599" y="10959"/>
                      <a:pt x="20788" y="10895"/>
                    </a:cubicBezTo>
                    <a:cubicBezTo>
                      <a:pt x="20964" y="10835"/>
                      <a:pt x="21138" y="10774"/>
                      <a:pt x="21312" y="10710"/>
                    </a:cubicBezTo>
                    <a:cubicBezTo>
                      <a:pt x="21436" y="10659"/>
                      <a:pt x="21525" y="10569"/>
                      <a:pt x="21561" y="10464"/>
                    </a:cubicBezTo>
                    <a:cubicBezTo>
                      <a:pt x="21600" y="10346"/>
                      <a:pt x="21567" y="10221"/>
                      <a:pt x="21470" y="10124"/>
                    </a:cubicBezTo>
                    <a:lnTo>
                      <a:pt x="19989" y="8284"/>
                    </a:lnTo>
                    <a:cubicBezTo>
                      <a:pt x="19901" y="8194"/>
                      <a:pt x="19830" y="8094"/>
                      <a:pt x="19780" y="7987"/>
                    </a:cubicBezTo>
                    <a:cubicBezTo>
                      <a:pt x="19750" y="7923"/>
                      <a:pt x="19728" y="7857"/>
                      <a:pt x="19714" y="7789"/>
                    </a:cubicBezTo>
                    <a:lnTo>
                      <a:pt x="20227" y="7117"/>
                    </a:lnTo>
                    <a:cubicBezTo>
                      <a:pt x="20290" y="7047"/>
                      <a:pt x="20331" y="6967"/>
                      <a:pt x="20349" y="6883"/>
                    </a:cubicBezTo>
                    <a:cubicBezTo>
                      <a:pt x="20377" y="6752"/>
                      <a:pt x="20347" y="6619"/>
                      <a:pt x="20264" y="6504"/>
                    </a:cubicBezTo>
                    <a:cubicBezTo>
                      <a:pt x="19975" y="5987"/>
                      <a:pt x="19704" y="5464"/>
                      <a:pt x="19454" y="4936"/>
                    </a:cubicBezTo>
                    <a:cubicBezTo>
                      <a:pt x="19133" y="4256"/>
                      <a:pt x="18843" y="3565"/>
                      <a:pt x="18398" y="2927"/>
                    </a:cubicBezTo>
                    <a:cubicBezTo>
                      <a:pt x="17824" y="2105"/>
                      <a:pt x="17009" y="1394"/>
                      <a:pt x="15977" y="911"/>
                    </a:cubicBezTo>
                    <a:cubicBezTo>
                      <a:pt x="15087" y="494"/>
                      <a:pt x="14095" y="268"/>
                      <a:pt x="13084" y="136"/>
                    </a:cubicBezTo>
                    <a:cubicBezTo>
                      <a:pt x="12538" y="65"/>
                      <a:pt x="11982" y="20"/>
                      <a:pt x="1142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300">
                    <a:solidFill>
                      <a:srgbClr val="8C9097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476" name="Shape"/>
            <p:cNvSpPr/>
            <p:nvPr/>
          </p:nvSpPr>
          <p:spPr>
            <a:xfrm>
              <a:off x="2202418" y="1527842"/>
              <a:ext cx="3440702" cy="295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89" extrusionOk="0">
                  <a:moveTo>
                    <a:pt x="10611" y="1"/>
                  </a:moveTo>
                  <a:cubicBezTo>
                    <a:pt x="9210" y="-11"/>
                    <a:pt x="7812" y="219"/>
                    <a:pt x="6448" y="688"/>
                  </a:cubicBezTo>
                  <a:cubicBezTo>
                    <a:pt x="5002" y="1187"/>
                    <a:pt x="3596" y="1980"/>
                    <a:pt x="2498" y="3277"/>
                  </a:cubicBezTo>
                  <a:cubicBezTo>
                    <a:pt x="1399" y="4575"/>
                    <a:pt x="653" y="6312"/>
                    <a:pt x="257" y="8294"/>
                  </a:cubicBezTo>
                  <a:cubicBezTo>
                    <a:pt x="-142" y="10292"/>
                    <a:pt x="-129" y="12383"/>
                    <a:pt x="669" y="13967"/>
                  </a:cubicBezTo>
                  <a:cubicBezTo>
                    <a:pt x="1110" y="14843"/>
                    <a:pt x="1743" y="15344"/>
                    <a:pt x="2451" y="15609"/>
                  </a:cubicBezTo>
                  <a:cubicBezTo>
                    <a:pt x="3145" y="15869"/>
                    <a:pt x="3917" y="15905"/>
                    <a:pt x="4669" y="15833"/>
                  </a:cubicBezTo>
                  <a:cubicBezTo>
                    <a:pt x="4732" y="15820"/>
                    <a:pt x="4794" y="15791"/>
                    <a:pt x="4849" y="15746"/>
                  </a:cubicBezTo>
                  <a:cubicBezTo>
                    <a:pt x="4895" y="15708"/>
                    <a:pt x="4936" y="15659"/>
                    <a:pt x="4970" y="15602"/>
                  </a:cubicBezTo>
                  <a:lnTo>
                    <a:pt x="8639" y="9438"/>
                  </a:lnTo>
                  <a:cubicBezTo>
                    <a:pt x="8673" y="9368"/>
                    <a:pt x="8702" y="9297"/>
                    <a:pt x="8727" y="9221"/>
                  </a:cubicBezTo>
                  <a:cubicBezTo>
                    <a:pt x="8752" y="9146"/>
                    <a:pt x="8774" y="9067"/>
                    <a:pt x="8790" y="8988"/>
                  </a:cubicBezTo>
                  <a:lnTo>
                    <a:pt x="9595" y="4828"/>
                  </a:lnTo>
                  <a:cubicBezTo>
                    <a:pt x="9613" y="4747"/>
                    <a:pt x="9642" y="4672"/>
                    <a:pt x="9680" y="4605"/>
                  </a:cubicBezTo>
                  <a:cubicBezTo>
                    <a:pt x="9721" y="4531"/>
                    <a:pt x="9773" y="4470"/>
                    <a:pt x="9832" y="4425"/>
                  </a:cubicBezTo>
                  <a:lnTo>
                    <a:pt x="11664" y="3024"/>
                  </a:lnTo>
                  <a:cubicBezTo>
                    <a:pt x="11732" y="2974"/>
                    <a:pt x="11790" y="2899"/>
                    <a:pt x="11833" y="2809"/>
                  </a:cubicBezTo>
                  <a:cubicBezTo>
                    <a:pt x="11860" y="2751"/>
                    <a:pt x="11880" y="2688"/>
                    <a:pt x="11892" y="2621"/>
                  </a:cubicBezTo>
                  <a:lnTo>
                    <a:pt x="12230" y="534"/>
                  </a:lnTo>
                  <a:cubicBezTo>
                    <a:pt x="12251" y="440"/>
                    <a:pt x="12240" y="337"/>
                    <a:pt x="12203" y="254"/>
                  </a:cubicBezTo>
                  <a:cubicBezTo>
                    <a:pt x="12161" y="160"/>
                    <a:pt x="12090" y="100"/>
                    <a:pt x="12011" y="92"/>
                  </a:cubicBezTo>
                  <a:cubicBezTo>
                    <a:pt x="11545" y="34"/>
                    <a:pt x="11078" y="5"/>
                    <a:pt x="10611" y="1"/>
                  </a:cubicBezTo>
                  <a:close/>
                  <a:moveTo>
                    <a:pt x="12773" y="252"/>
                  </a:moveTo>
                  <a:cubicBezTo>
                    <a:pt x="12711" y="236"/>
                    <a:pt x="12647" y="254"/>
                    <a:pt x="12597" y="305"/>
                  </a:cubicBezTo>
                  <a:cubicBezTo>
                    <a:pt x="12558" y="343"/>
                    <a:pt x="12530" y="396"/>
                    <a:pt x="12514" y="457"/>
                  </a:cubicBezTo>
                  <a:lnTo>
                    <a:pt x="12139" y="2872"/>
                  </a:lnTo>
                  <a:cubicBezTo>
                    <a:pt x="12125" y="2960"/>
                    <a:pt x="12100" y="3045"/>
                    <a:pt x="12063" y="3119"/>
                  </a:cubicBezTo>
                  <a:cubicBezTo>
                    <a:pt x="12027" y="3192"/>
                    <a:pt x="11981" y="3255"/>
                    <a:pt x="11928" y="3305"/>
                  </a:cubicBezTo>
                  <a:lnTo>
                    <a:pt x="10011" y="4700"/>
                  </a:lnTo>
                  <a:cubicBezTo>
                    <a:pt x="9962" y="4726"/>
                    <a:pt x="9919" y="4767"/>
                    <a:pt x="9883" y="4818"/>
                  </a:cubicBezTo>
                  <a:cubicBezTo>
                    <a:pt x="9842" y="4878"/>
                    <a:pt x="9812" y="4950"/>
                    <a:pt x="9796" y="5030"/>
                  </a:cubicBezTo>
                  <a:lnTo>
                    <a:pt x="9125" y="8723"/>
                  </a:lnTo>
                  <a:cubicBezTo>
                    <a:pt x="9116" y="8799"/>
                    <a:pt x="9126" y="8878"/>
                    <a:pt x="9155" y="8944"/>
                  </a:cubicBezTo>
                  <a:cubicBezTo>
                    <a:pt x="9195" y="9041"/>
                    <a:pt x="9268" y="9104"/>
                    <a:pt x="9348" y="9112"/>
                  </a:cubicBezTo>
                  <a:lnTo>
                    <a:pt x="13650" y="8470"/>
                  </a:lnTo>
                  <a:lnTo>
                    <a:pt x="17615" y="8711"/>
                  </a:lnTo>
                  <a:cubicBezTo>
                    <a:pt x="17672" y="8715"/>
                    <a:pt x="17728" y="8691"/>
                    <a:pt x="17774" y="8644"/>
                  </a:cubicBezTo>
                  <a:cubicBezTo>
                    <a:pt x="17814" y="8602"/>
                    <a:pt x="17843" y="8543"/>
                    <a:pt x="17859" y="8476"/>
                  </a:cubicBezTo>
                  <a:lnTo>
                    <a:pt x="18786" y="4419"/>
                  </a:lnTo>
                  <a:cubicBezTo>
                    <a:pt x="18809" y="4340"/>
                    <a:pt x="18813" y="4251"/>
                    <a:pt x="18797" y="4168"/>
                  </a:cubicBezTo>
                  <a:cubicBezTo>
                    <a:pt x="18783" y="4094"/>
                    <a:pt x="18754" y="4028"/>
                    <a:pt x="18714" y="3977"/>
                  </a:cubicBezTo>
                  <a:cubicBezTo>
                    <a:pt x="17909" y="3039"/>
                    <a:pt x="17022" y="2251"/>
                    <a:pt x="16071" y="1635"/>
                  </a:cubicBezTo>
                  <a:cubicBezTo>
                    <a:pt x="15025" y="956"/>
                    <a:pt x="13914" y="491"/>
                    <a:pt x="12773" y="252"/>
                  </a:cubicBezTo>
                  <a:close/>
                  <a:moveTo>
                    <a:pt x="19137" y="4767"/>
                  </a:moveTo>
                  <a:cubicBezTo>
                    <a:pt x="19056" y="4788"/>
                    <a:pt x="18989" y="4867"/>
                    <a:pt x="18961" y="4974"/>
                  </a:cubicBezTo>
                  <a:lnTo>
                    <a:pt x="18075" y="8776"/>
                  </a:lnTo>
                  <a:cubicBezTo>
                    <a:pt x="18058" y="8834"/>
                    <a:pt x="18050" y="8895"/>
                    <a:pt x="18049" y="8958"/>
                  </a:cubicBezTo>
                  <a:cubicBezTo>
                    <a:pt x="18048" y="9018"/>
                    <a:pt x="18055" y="9079"/>
                    <a:pt x="18069" y="9136"/>
                  </a:cubicBezTo>
                  <a:lnTo>
                    <a:pt x="18559" y="11659"/>
                  </a:lnTo>
                  <a:cubicBezTo>
                    <a:pt x="18572" y="11723"/>
                    <a:pt x="18577" y="11787"/>
                    <a:pt x="18576" y="11853"/>
                  </a:cubicBezTo>
                  <a:cubicBezTo>
                    <a:pt x="18575" y="11919"/>
                    <a:pt x="18567" y="11984"/>
                    <a:pt x="18553" y="12047"/>
                  </a:cubicBezTo>
                  <a:lnTo>
                    <a:pt x="17918" y="14457"/>
                  </a:lnTo>
                  <a:cubicBezTo>
                    <a:pt x="17885" y="14552"/>
                    <a:pt x="17884" y="14662"/>
                    <a:pt x="17917" y="14756"/>
                  </a:cubicBezTo>
                  <a:cubicBezTo>
                    <a:pt x="17962" y="14884"/>
                    <a:pt x="18058" y="14960"/>
                    <a:pt x="18160" y="14949"/>
                  </a:cubicBezTo>
                  <a:cubicBezTo>
                    <a:pt x="18508" y="14950"/>
                    <a:pt x="18847" y="14884"/>
                    <a:pt x="19171" y="14760"/>
                  </a:cubicBezTo>
                  <a:cubicBezTo>
                    <a:pt x="19510" y="14630"/>
                    <a:pt x="19836" y="14435"/>
                    <a:pt x="20128" y="14165"/>
                  </a:cubicBezTo>
                  <a:cubicBezTo>
                    <a:pt x="20710" y="13627"/>
                    <a:pt x="21150" y="12804"/>
                    <a:pt x="21305" y="11815"/>
                  </a:cubicBezTo>
                  <a:cubicBezTo>
                    <a:pt x="21458" y="10837"/>
                    <a:pt x="21309" y="9853"/>
                    <a:pt x="21081" y="8940"/>
                  </a:cubicBezTo>
                  <a:cubicBezTo>
                    <a:pt x="20869" y="8093"/>
                    <a:pt x="20582" y="7272"/>
                    <a:pt x="20227" y="6490"/>
                  </a:cubicBezTo>
                  <a:cubicBezTo>
                    <a:pt x="19967" y="5916"/>
                    <a:pt x="19674" y="5373"/>
                    <a:pt x="19351" y="4864"/>
                  </a:cubicBezTo>
                  <a:cubicBezTo>
                    <a:pt x="19296" y="4783"/>
                    <a:pt x="19215" y="4747"/>
                    <a:pt x="19137" y="4767"/>
                  </a:cubicBezTo>
                  <a:close/>
                  <a:moveTo>
                    <a:pt x="13652" y="8826"/>
                  </a:moveTo>
                  <a:cubicBezTo>
                    <a:pt x="13597" y="8826"/>
                    <a:pt x="13542" y="8832"/>
                    <a:pt x="13488" y="8840"/>
                  </a:cubicBezTo>
                  <a:lnTo>
                    <a:pt x="9108" y="9545"/>
                  </a:lnTo>
                  <a:cubicBezTo>
                    <a:pt x="9042" y="9551"/>
                    <a:pt x="8979" y="9575"/>
                    <a:pt x="8922" y="9618"/>
                  </a:cubicBezTo>
                  <a:cubicBezTo>
                    <a:pt x="8882" y="9648"/>
                    <a:pt x="8844" y="9686"/>
                    <a:pt x="8812" y="9731"/>
                  </a:cubicBezTo>
                  <a:lnTo>
                    <a:pt x="5294" y="15692"/>
                  </a:lnTo>
                  <a:cubicBezTo>
                    <a:pt x="5257" y="15752"/>
                    <a:pt x="5233" y="15825"/>
                    <a:pt x="5224" y="15902"/>
                  </a:cubicBezTo>
                  <a:cubicBezTo>
                    <a:pt x="5216" y="15977"/>
                    <a:pt x="5222" y="16053"/>
                    <a:pt x="5241" y="16123"/>
                  </a:cubicBezTo>
                  <a:cubicBezTo>
                    <a:pt x="5597" y="17085"/>
                    <a:pt x="6203" y="17822"/>
                    <a:pt x="6937" y="18178"/>
                  </a:cubicBezTo>
                  <a:cubicBezTo>
                    <a:pt x="7465" y="18435"/>
                    <a:pt x="8022" y="18483"/>
                    <a:pt x="8558" y="18370"/>
                  </a:cubicBezTo>
                  <a:cubicBezTo>
                    <a:pt x="9104" y="18255"/>
                    <a:pt x="9632" y="17973"/>
                    <a:pt x="10116" y="17560"/>
                  </a:cubicBezTo>
                  <a:cubicBezTo>
                    <a:pt x="10600" y="17147"/>
                    <a:pt x="11026" y="16615"/>
                    <a:pt x="11515" y="16212"/>
                  </a:cubicBezTo>
                  <a:cubicBezTo>
                    <a:pt x="12009" y="15803"/>
                    <a:pt x="12555" y="15535"/>
                    <a:pt x="13115" y="15355"/>
                  </a:cubicBezTo>
                  <a:cubicBezTo>
                    <a:pt x="13793" y="15137"/>
                    <a:pt x="14488" y="15048"/>
                    <a:pt x="15182" y="14991"/>
                  </a:cubicBezTo>
                  <a:cubicBezTo>
                    <a:pt x="15951" y="14928"/>
                    <a:pt x="16720" y="14905"/>
                    <a:pt x="17490" y="14920"/>
                  </a:cubicBezTo>
                  <a:lnTo>
                    <a:pt x="18262" y="12074"/>
                  </a:lnTo>
                  <a:cubicBezTo>
                    <a:pt x="18279" y="12010"/>
                    <a:pt x="18288" y="11943"/>
                    <a:pt x="18290" y="11875"/>
                  </a:cubicBezTo>
                  <a:cubicBezTo>
                    <a:pt x="18292" y="11805"/>
                    <a:pt x="18285" y="11736"/>
                    <a:pt x="18272" y="11669"/>
                  </a:cubicBezTo>
                  <a:lnTo>
                    <a:pt x="17860" y="9428"/>
                  </a:lnTo>
                  <a:cubicBezTo>
                    <a:pt x="17845" y="9350"/>
                    <a:pt x="17815" y="9279"/>
                    <a:pt x="17772" y="9223"/>
                  </a:cubicBezTo>
                  <a:cubicBezTo>
                    <a:pt x="17720" y="9153"/>
                    <a:pt x="17652" y="9111"/>
                    <a:pt x="17580" y="9102"/>
                  </a:cubicBezTo>
                  <a:lnTo>
                    <a:pt x="13812" y="8834"/>
                  </a:lnTo>
                  <a:cubicBezTo>
                    <a:pt x="13759" y="8827"/>
                    <a:pt x="13705" y="8825"/>
                    <a:pt x="13652" y="8826"/>
                  </a:cubicBezTo>
                  <a:close/>
                  <a:moveTo>
                    <a:pt x="16516" y="15281"/>
                  </a:moveTo>
                  <a:cubicBezTo>
                    <a:pt x="16127" y="15289"/>
                    <a:pt x="15741" y="15310"/>
                    <a:pt x="15355" y="15345"/>
                  </a:cubicBezTo>
                  <a:cubicBezTo>
                    <a:pt x="14620" y="15410"/>
                    <a:pt x="13882" y="15524"/>
                    <a:pt x="13156" y="15762"/>
                  </a:cubicBezTo>
                  <a:cubicBezTo>
                    <a:pt x="12737" y="15899"/>
                    <a:pt x="12325" y="16077"/>
                    <a:pt x="11945" y="16354"/>
                  </a:cubicBezTo>
                  <a:cubicBezTo>
                    <a:pt x="11398" y="16754"/>
                    <a:pt x="10938" y="17345"/>
                    <a:pt x="10414" y="17797"/>
                  </a:cubicBezTo>
                  <a:cubicBezTo>
                    <a:pt x="10069" y="18094"/>
                    <a:pt x="9698" y="18330"/>
                    <a:pt x="9311" y="18498"/>
                  </a:cubicBezTo>
                  <a:cubicBezTo>
                    <a:pt x="9856" y="18712"/>
                    <a:pt x="10333" y="19178"/>
                    <a:pt x="10664" y="19818"/>
                  </a:cubicBezTo>
                  <a:cubicBezTo>
                    <a:pt x="10932" y="20338"/>
                    <a:pt x="11092" y="20951"/>
                    <a:pt x="11125" y="21589"/>
                  </a:cubicBezTo>
                  <a:cubicBezTo>
                    <a:pt x="11430" y="21519"/>
                    <a:pt x="11733" y="21427"/>
                    <a:pt x="12031" y="21314"/>
                  </a:cubicBezTo>
                  <a:cubicBezTo>
                    <a:pt x="12774" y="21034"/>
                    <a:pt x="13481" y="20625"/>
                    <a:pt x="14174" y="20194"/>
                  </a:cubicBezTo>
                  <a:cubicBezTo>
                    <a:pt x="14861" y="19767"/>
                    <a:pt x="15550" y="19310"/>
                    <a:pt x="16149" y="18649"/>
                  </a:cubicBezTo>
                  <a:cubicBezTo>
                    <a:pt x="16542" y="18215"/>
                    <a:pt x="16886" y="17704"/>
                    <a:pt x="17152" y="17121"/>
                  </a:cubicBezTo>
                  <a:cubicBezTo>
                    <a:pt x="17405" y="16566"/>
                    <a:pt x="17586" y="15949"/>
                    <a:pt x="17684" y="15299"/>
                  </a:cubicBezTo>
                  <a:cubicBezTo>
                    <a:pt x="17294" y="15280"/>
                    <a:pt x="16904" y="15274"/>
                    <a:pt x="16516" y="1528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528703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17372593" y="2835629"/>
            <a:ext cx="5462393" cy="8267577"/>
            <a:chOff x="0" y="-76200"/>
            <a:chExt cx="5462392" cy="8267575"/>
          </a:xfrm>
        </p:grpSpPr>
        <p:grpSp>
          <p:nvGrpSpPr>
            <p:cNvPr id="493" name="Group"/>
            <p:cNvGrpSpPr/>
            <p:nvPr/>
          </p:nvGrpSpPr>
          <p:grpSpPr>
            <a:xfrm>
              <a:off x="400711" y="-76200"/>
              <a:ext cx="5061681" cy="8267575"/>
              <a:chOff x="0" y="-76200"/>
              <a:chExt cx="5061679" cy="8267574"/>
            </a:xfrm>
          </p:grpSpPr>
          <p:grpSp>
            <p:nvGrpSpPr>
              <p:cNvPr id="480" name="Group"/>
              <p:cNvGrpSpPr/>
              <p:nvPr/>
            </p:nvGrpSpPr>
            <p:grpSpPr>
              <a:xfrm>
                <a:off x="0" y="-76200"/>
                <a:ext cx="5061679" cy="1628797"/>
                <a:chOff x="0" y="-76200"/>
                <a:chExt cx="5061678" cy="1628795"/>
              </a:xfrm>
            </p:grpSpPr>
            <p:sp>
              <p:nvSpPr>
                <p:cNvPr id="478" name="Rectangle 15"/>
                <p:cNvSpPr/>
                <p:nvPr/>
              </p:nvSpPr>
              <p:spPr>
                <a:xfrm>
                  <a:off x="0" y="536936"/>
                  <a:ext cx="5061678" cy="1015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Lorem ipsum dolor sit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amet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,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consectetur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adipiscing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elit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, sed do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eiusmod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tempor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incididunt</a:t>
                  </a:r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 </a:t>
                  </a:r>
                  <a:r>
                    <a:rPr dirty="0" err="1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labore</a:t>
                  </a:r>
                  <a:endParaRPr dirty="0">
                    <a:solidFill>
                      <a:schemeClr val="tx2"/>
                    </a:solidFill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479" name="Rectangle 16"/>
                <p:cNvSpPr/>
                <p:nvPr/>
              </p:nvSpPr>
              <p:spPr>
                <a:xfrm>
                  <a:off x="0" y="-76200"/>
                  <a:ext cx="2910560" cy="6155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1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Age</a:t>
                  </a:r>
                </a:p>
              </p:txBody>
            </p:sp>
          </p:grpSp>
          <p:grpSp>
            <p:nvGrpSpPr>
              <p:cNvPr id="483" name="Group"/>
              <p:cNvGrpSpPr/>
              <p:nvPr/>
            </p:nvGrpSpPr>
            <p:grpSpPr>
              <a:xfrm>
                <a:off x="0" y="1583494"/>
                <a:ext cx="5061679" cy="1628797"/>
                <a:chOff x="0" y="-76200"/>
                <a:chExt cx="5061678" cy="1628795"/>
              </a:xfrm>
            </p:grpSpPr>
            <p:sp>
              <p:nvSpPr>
                <p:cNvPr id="481" name="Rectangle 15"/>
                <p:cNvSpPr/>
                <p:nvPr/>
              </p:nvSpPr>
              <p:spPr>
                <a:xfrm>
                  <a:off x="0" y="536936"/>
                  <a:ext cx="5061678" cy="1015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Lorem ipsum dolor sit amet, consectetur adipiscing elit, sed do eiusmod tempor incididunt labore</a:t>
                  </a:r>
                </a:p>
              </p:txBody>
            </p:sp>
            <p:sp>
              <p:nvSpPr>
                <p:cNvPr id="482" name="Rectangle 16"/>
                <p:cNvSpPr/>
                <p:nvPr/>
              </p:nvSpPr>
              <p:spPr>
                <a:xfrm>
                  <a:off x="0" y="-76200"/>
                  <a:ext cx="2910560" cy="6155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2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Biography</a:t>
                  </a:r>
                </a:p>
              </p:txBody>
            </p:sp>
          </p:grpSp>
          <p:grpSp>
            <p:nvGrpSpPr>
              <p:cNvPr id="486" name="Group"/>
              <p:cNvGrpSpPr/>
              <p:nvPr/>
            </p:nvGrpSpPr>
            <p:grpSpPr>
              <a:xfrm>
                <a:off x="0" y="3243188"/>
                <a:ext cx="5061679" cy="1628798"/>
                <a:chOff x="0" y="-76200"/>
                <a:chExt cx="5061678" cy="1628793"/>
              </a:xfrm>
            </p:grpSpPr>
            <p:sp>
              <p:nvSpPr>
                <p:cNvPr id="484" name="Rectangle 15"/>
                <p:cNvSpPr/>
                <p:nvPr/>
              </p:nvSpPr>
              <p:spPr>
                <a:xfrm>
                  <a:off x="0" y="536936"/>
                  <a:ext cx="5061678" cy="10156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Lorem ipsum dolor sit amet, consectetur adipiscing elit, sed do eiusmod tempor incididunt labore</a:t>
                  </a:r>
                </a:p>
              </p:txBody>
            </p:sp>
            <p:sp>
              <p:nvSpPr>
                <p:cNvPr id="485" name="Rectangle 16"/>
                <p:cNvSpPr/>
                <p:nvPr/>
              </p:nvSpPr>
              <p:spPr>
                <a:xfrm>
                  <a:off x="0" y="-76200"/>
                  <a:ext cx="2910560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3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Skills</a:t>
                  </a:r>
                </a:p>
              </p:txBody>
            </p:sp>
          </p:grpSp>
          <p:grpSp>
            <p:nvGrpSpPr>
              <p:cNvPr id="489" name="Group"/>
              <p:cNvGrpSpPr/>
              <p:nvPr/>
            </p:nvGrpSpPr>
            <p:grpSpPr>
              <a:xfrm>
                <a:off x="0" y="4902883"/>
                <a:ext cx="5061679" cy="1628797"/>
                <a:chOff x="0" y="-76200"/>
                <a:chExt cx="5061678" cy="1628795"/>
              </a:xfrm>
            </p:grpSpPr>
            <p:sp>
              <p:nvSpPr>
                <p:cNvPr id="487" name="Rectangle 15"/>
                <p:cNvSpPr/>
                <p:nvPr/>
              </p:nvSpPr>
              <p:spPr>
                <a:xfrm>
                  <a:off x="0" y="536936"/>
                  <a:ext cx="5061678" cy="1015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Lorem ipsum dolor sit amet, consectetur adipiscing elit, sed do eiusmod tempor incididunt labore</a:t>
                  </a:r>
                </a:p>
              </p:txBody>
            </p:sp>
            <p:sp>
              <p:nvSpPr>
                <p:cNvPr id="488" name="Rectangle 16"/>
                <p:cNvSpPr/>
                <p:nvPr/>
              </p:nvSpPr>
              <p:spPr>
                <a:xfrm>
                  <a:off x="0" y="-76200"/>
                  <a:ext cx="2910560" cy="6155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4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Goals</a:t>
                  </a:r>
                </a:p>
              </p:txBody>
            </p:sp>
          </p:grpSp>
          <p:grpSp>
            <p:nvGrpSpPr>
              <p:cNvPr id="492" name="Group"/>
              <p:cNvGrpSpPr/>
              <p:nvPr/>
            </p:nvGrpSpPr>
            <p:grpSpPr>
              <a:xfrm>
                <a:off x="0" y="6562577"/>
                <a:ext cx="5061679" cy="1628797"/>
                <a:chOff x="0" y="-76200"/>
                <a:chExt cx="5061678" cy="1628795"/>
              </a:xfrm>
            </p:grpSpPr>
            <p:sp>
              <p:nvSpPr>
                <p:cNvPr id="490" name="Rectangle 15"/>
                <p:cNvSpPr/>
                <p:nvPr/>
              </p:nvSpPr>
              <p:spPr>
                <a:xfrm>
                  <a:off x="0" y="536936"/>
                  <a:ext cx="5061678" cy="1015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Lorem ipsum dolor sit amet, consectetur adipiscing elit, sed do eiusmod tempor incididunt labore</a:t>
                  </a:r>
                </a:p>
              </p:txBody>
            </p:sp>
            <p:sp>
              <p:nvSpPr>
                <p:cNvPr id="491" name="Rectangle 16"/>
                <p:cNvSpPr/>
                <p:nvPr/>
              </p:nvSpPr>
              <p:spPr>
                <a:xfrm>
                  <a:off x="0" y="-76200"/>
                  <a:ext cx="2910560" cy="6155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Personality</a:t>
                  </a:r>
                </a:p>
              </p:txBody>
            </p:sp>
          </p:grpSp>
        </p:grpSp>
        <p:grpSp>
          <p:nvGrpSpPr>
            <p:cNvPr id="499" name="Group"/>
            <p:cNvGrpSpPr/>
            <p:nvPr/>
          </p:nvGrpSpPr>
          <p:grpSpPr>
            <a:xfrm>
              <a:off x="0" y="107600"/>
              <a:ext cx="260857" cy="6904454"/>
              <a:chOff x="0" y="0"/>
              <a:chExt cx="260856" cy="6904453"/>
            </a:xfrm>
          </p:grpSpPr>
          <p:sp>
            <p:nvSpPr>
              <p:cNvPr id="494" name="Graphic 16"/>
              <p:cNvSpPr/>
              <p:nvPr/>
            </p:nvSpPr>
            <p:spPr>
              <a:xfrm>
                <a:off x="0" y="0"/>
                <a:ext cx="260857" cy="260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495" name="Graphic 16"/>
              <p:cNvSpPr/>
              <p:nvPr/>
            </p:nvSpPr>
            <p:spPr>
              <a:xfrm>
                <a:off x="0" y="1663390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496" name="Graphic 16"/>
              <p:cNvSpPr/>
              <p:nvPr/>
            </p:nvSpPr>
            <p:spPr>
              <a:xfrm>
                <a:off x="0" y="3326780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497" name="Graphic 16"/>
              <p:cNvSpPr/>
              <p:nvPr/>
            </p:nvSpPr>
            <p:spPr>
              <a:xfrm>
                <a:off x="0" y="4992906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498" name="Graphic 16"/>
              <p:cNvSpPr/>
              <p:nvPr/>
            </p:nvSpPr>
            <p:spPr>
              <a:xfrm>
                <a:off x="0" y="6643596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04" name="Group"/>
          <p:cNvGrpSpPr/>
          <p:nvPr/>
        </p:nvGrpSpPr>
        <p:grpSpPr>
          <a:xfrm>
            <a:off x="1667523" y="3594234"/>
            <a:ext cx="5896513" cy="7028642"/>
            <a:chOff x="0" y="0"/>
            <a:chExt cx="5896512" cy="7028640"/>
          </a:xfrm>
        </p:grpSpPr>
        <p:sp>
          <p:nvSpPr>
            <p:cNvPr id="501" name="Rectangle 15"/>
            <p:cNvSpPr txBox="1"/>
            <p:nvPr/>
          </p:nvSpPr>
          <p:spPr>
            <a:xfrm>
              <a:off x="2" y="1673332"/>
              <a:ext cx="5896510" cy="535530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Lorem ipsum dolor sit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amet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consectetur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adipiscing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sed do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eiusmod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tempor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incididunt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labore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dolore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aliqua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Sem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morbi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augue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interdum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velit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euismod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Id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ornare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arcu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odio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nulla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pharetra diam sit.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aenean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vel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scelerisque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pellentesque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pulvinar.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urna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porttitor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dolor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purus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non.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Senectus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netus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malesuada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502" name="Rectangle 16"/>
            <p:cNvSpPr txBox="1"/>
            <p:nvPr/>
          </p:nvSpPr>
          <p:spPr>
            <a:xfrm>
              <a:off x="0" y="429841"/>
              <a:ext cx="5710126" cy="116954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6400"/>
              </a:lvl1pPr>
            </a:lstStyle>
            <a:p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Buyer Persona</a:t>
              </a:r>
            </a:p>
          </p:txBody>
        </p:sp>
        <p:sp>
          <p:nvSpPr>
            <p:cNvPr id="503" name="Rectangle 46"/>
            <p:cNvSpPr txBox="1"/>
            <p:nvPr/>
          </p:nvSpPr>
          <p:spPr>
            <a:xfrm>
              <a:off x="0" y="0"/>
              <a:ext cx="3265489" cy="49244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000" b="1">
                  <a:solidFill>
                    <a:schemeClr val="accent1"/>
                  </a:solidFill>
                </a:defRPr>
              </a:lvl1pPr>
            </a:lstStyle>
            <a:p>
              <a:r>
                <a:rPr b="0" dirty="0">
                  <a:latin typeface="Segoe UI Semibold" panose="020B0702040204020203" pitchFamily="34" charset="0"/>
                </a:rPr>
                <a:t>SUBTITLE DEMO TEXT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roup"/>
          <p:cNvGrpSpPr/>
          <p:nvPr/>
        </p:nvGrpSpPr>
        <p:grpSpPr>
          <a:xfrm>
            <a:off x="14192266" y="3146623"/>
            <a:ext cx="7429717" cy="7422755"/>
            <a:chOff x="847" y="0"/>
            <a:chExt cx="7429716" cy="7422754"/>
          </a:xfrm>
        </p:grpSpPr>
        <p:sp>
          <p:nvSpPr>
            <p:cNvPr id="506" name="Shape"/>
            <p:cNvSpPr/>
            <p:nvPr/>
          </p:nvSpPr>
          <p:spPr>
            <a:xfrm>
              <a:off x="1259338" y="0"/>
              <a:ext cx="4901407" cy="223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7" y="0"/>
                  </a:moveTo>
                  <a:cubicBezTo>
                    <a:pt x="6944" y="0"/>
                    <a:pt x="3083" y="2983"/>
                    <a:pt x="0" y="8939"/>
                  </a:cubicBezTo>
                  <a:lnTo>
                    <a:pt x="5782" y="21600"/>
                  </a:lnTo>
                  <a:cubicBezTo>
                    <a:pt x="7258" y="19092"/>
                    <a:pt x="9030" y="17828"/>
                    <a:pt x="10807" y="17828"/>
                  </a:cubicBezTo>
                  <a:cubicBezTo>
                    <a:pt x="12577" y="17828"/>
                    <a:pt x="14345" y="19084"/>
                    <a:pt x="15818" y="21573"/>
                  </a:cubicBezTo>
                  <a:lnTo>
                    <a:pt x="21600" y="8912"/>
                  </a:lnTo>
                  <a:cubicBezTo>
                    <a:pt x="18519" y="2975"/>
                    <a:pt x="14664" y="0"/>
                    <a:pt x="1080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07" name="Shape"/>
            <p:cNvSpPr/>
            <p:nvPr/>
          </p:nvSpPr>
          <p:spPr>
            <a:xfrm>
              <a:off x="5182050" y="1255315"/>
              <a:ext cx="2240758" cy="490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2641" y="0"/>
                  </a:moveTo>
                  <a:lnTo>
                    <a:pt x="0" y="5772"/>
                  </a:lnTo>
                  <a:cubicBezTo>
                    <a:pt x="5039" y="8721"/>
                    <a:pt x="5045" y="12873"/>
                    <a:pt x="27" y="15826"/>
                  </a:cubicBezTo>
                  <a:lnTo>
                    <a:pt x="12672" y="21600"/>
                  </a:lnTo>
                  <a:cubicBezTo>
                    <a:pt x="18625" y="18518"/>
                    <a:pt x="21600" y="14658"/>
                    <a:pt x="21595" y="10798"/>
                  </a:cubicBezTo>
                  <a:cubicBezTo>
                    <a:pt x="21590" y="6938"/>
                    <a:pt x="18605" y="3079"/>
                    <a:pt x="12641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08" name="Shape"/>
            <p:cNvSpPr/>
            <p:nvPr/>
          </p:nvSpPr>
          <p:spPr>
            <a:xfrm>
              <a:off x="847" y="1258887"/>
              <a:ext cx="2238377" cy="490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8936" y="0"/>
                  </a:moveTo>
                  <a:cubicBezTo>
                    <a:pt x="2985" y="3080"/>
                    <a:pt x="6" y="6938"/>
                    <a:pt x="0" y="10797"/>
                  </a:cubicBezTo>
                  <a:cubicBezTo>
                    <a:pt x="-6" y="14656"/>
                    <a:pt x="2962" y="18517"/>
                    <a:pt x="8902" y="21600"/>
                  </a:cubicBezTo>
                  <a:lnTo>
                    <a:pt x="21563" y="15817"/>
                  </a:lnTo>
                  <a:cubicBezTo>
                    <a:pt x="16578" y="12866"/>
                    <a:pt x="16588" y="8728"/>
                    <a:pt x="21594" y="5782"/>
                  </a:cubicBezTo>
                  <a:lnTo>
                    <a:pt x="893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09" name="Shape"/>
            <p:cNvSpPr/>
            <p:nvPr/>
          </p:nvSpPr>
          <p:spPr>
            <a:xfrm>
              <a:off x="1255369" y="5181203"/>
              <a:ext cx="4909345" cy="2241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5773" y="0"/>
                  </a:moveTo>
                  <a:lnTo>
                    <a:pt x="0" y="12640"/>
                  </a:lnTo>
                  <a:cubicBezTo>
                    <a:pt x="3079" y="18604"/>
                    <a:pt x="6938" y="21590"/>
                    <a:pt x="10798" y="21595"/>
                  </a:cubicBezTo>
                  <a:cubicBezTo>
                    <a:pt x="14658" y="21600"/>
                    <a:pt x="18519" y="18625"/>
                    <a:pt x="21600" y="12671"/>
                  </a:cubicBezTo>
                  <a:lnTo>
                    <a:pt x="15827" y="31"/>
                  </a:lnTo>
                  <a:cubicBezTo>
                    <a:pt x="12874" y="5050"/>
                    <a:pt x="8721" y="5039"/>
                    <a:pt x="577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0" name="Rectangle 46"/>
            <p:cNvSpPr txBox="1"/>
            <p:nvPr/>
          </p:nvSpPr>
          <p:spPr>
            <a:xfrm>
              <a:off x="2563813" y="775632"/>
              <a:ext cx="2286313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Preoccupation</a:t>
              </a:r>
            </a:p>
          </p:txBody>
        </p:sp>
        <p:sp>
          <p:nvSpPr>
            <p:cNvPr id="511" name="Shape"/>
            <p:cNvSpPr/>
            <p:nvPr/>
          </p:nvSpPr>
          <p:spPr>
            <a:xfrm>
              <a:off x="3254751" y="2816216"/>
              <a:ext cx="910582" cy="74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84" extrusionOk="0">
                  <a:moveTo>
                    <a:pt x="6759" y="0"/>
                  </a:moveTo>
                  <a:cubicBezTo>
                    <a:pt x="6383" y="0"/>
                    <a:pt x="6007" y="177"/>
                    <a:pt x="5720" y="533"/>
                  </a:cubicBezTo>
                  <a:cubicBezTo>
                    <a:pt x="5146" y="1244"/>
                    <a:pt x="5146" y="2395"/>
                    <a:pt x="5720" y="3106"/>
                  </a:cubicBezTo>
                  <a:cubicBezTo>
                    <a:pt x="6295" y="3817"/>
                    <a:pt x="7224" y="3817"/>
                    <a:pt x="7798" y="3106"/>
                  </a:cubicBezTo>
                  <a:cubicBezTo>
                    <a:pt x="8373" y="2395"/>
                    <a:pt x="8373" y="1244"/>
                    <a:pt x="7798" y="533"/>
                  </a:cubicBezTo>
                  <a:cubicBezTo>
                    <a:pt x="7511" y="177"/>
                    <a:pt x="7136" y="0"/>
                    <a:pt x="6759" y="0"/>
                  </a:cubicBezTo>
                  <a:close/>
                  <a:moveTo>
                    <a:pt x="14693" y="0"/>
                  </a:moveTo>
                  <a:cubicBezTo>
                    <a:pt x="14317" y="0"/>
                    <a:pt x="13941" y="177"/>
                    <a:pt x="13654" y="533"/>
                  </a:cubicBezTo>
                  <a:cubicBezTo>
                    <a:pt x="13080" y="1244"/>
                    <a:pt x="13080" y="2395"/>
                    <a:pt x="13654" y="3106"/>
                  </a:cubicBezTo>
                  <a:cubicBezTo>
                    <a:pt x="14228" y="3817"/>
                    <a:pt x="15158" y="3817"/>
                    <a:pt x="15732" y="3106"/>
                  </a:cubicBezTo>
                  <a:cubicBezTo>
                    <a:pt x="16307" y="2395"/>
                    <a:pt x="16307" y="1244"/>
                    <a:pt x="15732" y="533"/>
                  </a:cubicBezTo>
                  <a:cubicBezTo>
                    <a:pt x="15445" y="177"/>
                    <a:pt x="15070" y="0"/>
                    <a:pt x="14693" y="0"/>
                  </a:cubicBezTo>
                  <a:close/>
                  <a:moveTo>
                    <a:pt x="2815" y="3653"/>
                  </a:moveTo>
                  <a:cubicBezTo>
                    <a:pt x="2439" y="3653"/>
                    <a:pt x="2064" y="3830"/>
                    <a:pt x="1776" y="4186"/>
                  </a:cubicBezTo>
                  <a:cubicBezTo>
                    <a:pt x="1202" y="4897"/>
                    <a:pt x="1202" y="6055"/>
                    <a:pt x="1776" y="6766"/>
                  </a:cubicBezTo>
                  <a:cubicBezTo>
                    <a:pt x="2351" y="7477"/>
                    <a:pt x="3280" y="7477"/>
                    <a:pt x="3855" y="6766"/>
                  </a:cubicBezTo>
                  <a:cubicBezTo>
                    <a:pt x="4429" y="6055"/>
                    <a:pt x="4429" y="4897"/>
                    <a:pt x="3855" y="4186"/>
                  </a:cubicBezTo>
                  <a:cubicBezTo>
                    <a:pt x="3567" y="3830"/>
                    <a:pt x="3192" y="3653"/>
                    <a:pt x="2815" y="3653"/>
                  </a:cubicBezTo>
                  <a:close/>
                  <a:moveTo>
                    <a:pt x="10749" y="3653"/>
                  </a:moveTo>
                  <a:cubicBezTo>
                    <a:pt x="10373" y="3653"/>
                    <a:pt x="9992" y="3830"/>
                    <a:pt x="9704" y="4186"/>
                  </a:cubicBezTo>
                  <a:cubicBezTo>
                    <a:pt x="9130" y="4897"/>
                    <a:pt x="9130" y="6055"/>
                    <a:pt x="9704" y="6766"/>
                  </a:cubicBezTo>
                  <a:cubicBezTo>
                    <a:pt x="10279" y="7477"/>
                    <a:pt x="11214" y="7477"/>
                    <a:pt x="11788" y="6766"/>
                  </a:cubicBezTo>
                  <a:cubicBezTo>
                    <a:pt x="12363" y="6055"/>
                    <a:pt x="12363" y="4897"/>
                    <a:pt x="11788" y="4186"/>
                  </a:cubicBezTo>
                  <a:cubicBezTo>
                    <a:pt x="11501" y="3830"/>
                    <a:pt x="11126" y="3653"/>
                    <a:pt x="10749" y="3653"/>
                  </a:cubicBezTo>
                  <a:close/>
                  <a:moveTo>
                    <a:pt x="18677" y="3653"/>
                  </a:moveTo>
                  <a:cubicBezTo>
                    <a:pt x="18301" y="3653"/>
                    <a:pt x="17925" y="3830"/>
                    <a:pt x="17638" y="4186"/>
                  </a:cubicBezTo>
                  <a:cubicBezTo>
                    <a:pt x="17064" y="4897"/>
                    <a:pt x="17064" y="6055"/>
                    <a:pt x="17638" y="6766"/>
                  </a:cubicBezTo>
                  <a:cubicBezTo>
                    <a:pt x="18212" y="7477"/>
                    <a:pt x="19142" y="7477"/>
                    <a:pt x="19716" y="6766"/>
                  </a:cubicBezTo>
                  <a:cubicBezTo>
                    <a:pt x="20291" y="6055"/>
                    <a:pt x="20291" y="4897"/>
                    <a:pt x="19716" y="4186"/>
                  </a:cubicBezTo>
                  <a:cubicBezTo>
                    <a:pt x="19429" y="3830"/>
                    <a:pt x="19054" y="3653"/>
                    <a:pt x="18677" y="3653"/>
                  </a:cubicBezTo>
                  <a:close/>
                  <a:moveTo>
                    <a:pt x="2856" y="7434"/>
                  </a:moveTo>
                  <a:cubicBezTo>
                    <a:pt x="2017" y="7405"/>
                    <a:pt x="1268" y="8004"/>
                    <a:pt x="772" y="8848"/>
                  </a:cubicBezTo>
                  <a:cubicBezTo>
                    <a:pt x="153" y="9900"/>
                    <a:pt x="-43" y="11222"/>
                    <a:pt x="8" y="12522"/>
                  </a:cubicBezTo>
                  <a:cubicBezTo>
                    <a:pt x="25" y="12942"/>
                    <a:pt x="67" y="13360"/>
                    <a:pt x="135" y="13773"/>
                  </a:cubicBezTo>
                  <a:cubicBezTo>
                    <a:pt x="180" y="14063"/>
                    <a:pt x="408" y="14242"/>
                    <a:pt x="640" y="14171"/>
                  </a:cubicBezTo>
                  <a:cubicBezTo>
                    <a:pt x="853" y="14105"/>
                    <a:pt x="988" y="13841"/>
                    <a:pt x="944" y="13574"/>
                  </a:cubicBezTo>
                  <a:cubicBezTo>
                    <a:pt x="907" y="13020"/>
                    <a:pt x="928" y="12465"/>
                    <a:pt x="1007" y="11918"/>
                  </a:cubicBezTo>
                  <a:cubicBezTo>
                    <a:pt x="1090" y="11346"/>
                    <a:pt x="1235" y="10793"/>
                    <a:pt x="1438" y="10269"/>
                  </a:cubicBezTo>
                  <a:lnTo>
                    <a:pt x="1145" y="13488"/>
                  </a:lnTo>
                  <a:cubicBezTo>
                    <a:pt x="1108" y="13780"/>
                    <a:pt x="1118" y="14077"/>
                    <a:pt x="1179" y="14363"/>
                  </a:cubicBezTo>
                  <a:cubicBezTo>
                    <a:pt x="1229" y="14596"/>
                    <a:pt x="1311" y="14823"/>
                    <a:pt x="1420" y="15023"/>
                  </a:cubicBezTo>
                  <a:lnTo>
                    <a:pt x="1662" y="21029"/>
                  </a:lnTo>
                  <a:cubicBezTo>
                    <a:pt x="1687" y="21355"/>
                    <a:pt x="1914" y="21600"/>
                    <a:pt x="2178" y="21583"/>
                  </a:cubicBezTo>
                  <a:cubicBezTo>
                    <a:pt x="2422" y="21567"/>
                    <a:pt x="2617" y="21330"/>
                    <a:pt x="2638" y="21029"/>
                  </a:cubicBezTo>
                  <a:lnTo>
                    <a:pt x="2827" y="16523"/>
                  </a:lnTo>
                  <a:lnTo>
                    <a:pt x="3011" y="20972"/>
                  </a:lnTo>
                  <a:cubicBezTo>
                    <a:pt x="3022" y="21323"/>
                    <a:pt x="3261" y="21593"/>
                    <a:pt x="3545" y="21576"/>
                  </a:cubicBezTo>
                  <a:cubicBezTo>
                    <a:pt x="3807" y="21559"/>
                    <a:pt x="4014" y="21297"/>
                    <a:pt x="4021" y="20972"/>
                  </a:cubicBezTo>
                  <a:lnTo>
                    <a:pt x="4228" y="14959"/>
                  </a:lnTo>
                  <a:cubicBezTo>
                    <a:pt x="4323" y="14806"/>
                    <a:pt x="4398" y="14637"/>
                    <a:pt x="4452" y="14455"/>
                  </a:cubicBezTo>
                  <a:cubicBezTo>
                    <a:pt x="4531" y="14182"/>
                    <a:pt x="4559" y="13890"/>
                    <a:pt x="4532" y="13602"/>
                  </a:cubicBezTo>
                  <a:lnTo>
                    <a:pt x="4210" y="10269"/>
                  </a:lnTo>
                  <a:cubicBezTo>
                    <a:pt x="4408" y="10792"/>
                    <a:pt x="4549" y="11343"/>
                    <a:pt x="4630" y="11911"/>
                  </a:cubicBezTo>
                  <a:cubicBezTo>
                    <a:pt x="4711" y="12489"/>
                    <a:pt x="4732" y="13081"/>
                    <a:pt x="4687" y="13666"/>
                  </a:cubicBezTo>
                  <a:cubicBezTo>
                    <a:pt x="4669" y="13896"/>
                    <a:pt x="4772" y="14108"/>
                    <a:pt x="4945" y="14192"/>
                  </a:cubicBezTo>
                  <a:cubicBezTo>
                    <a:pt x="5212" y="14321"/>
                    <a:pt x="5506" y="14116"/>
                    <a:pt x="5548" y="13766"/>
                  </a:cubicBezTo>
                  <a:cubicBezTo>
                    <a:pt x="5626" y="12148"/>
                    <a:pt x="5695" y="10367"/>
                    <a:pt x="4922" y="8983"/>
                  </a:cubicBezTo>
                  <a:cubicBezTo>
                    <a:pt x="4438" y="8115"/>
                    <a:pt x="3703" y="7463"/>
                    <a:pt x="2856" y="7434"/>
                  </a:cubicBezTo>
                  <a:close/>
                  <a:moveTo>
                    <a:pt x="10789" y="7434"/>
                  </a:moveTo>
                  <a:cubicBezTo>
                    <a:pt x="9951" y="7405"/>
                    <a:pt x="9202" y="8004"/>
                    <a:pt x="8706" y="8848"/>
                  </a:cubicBezTo>
                  <a:cubicBezTo>
                    <a:pt x="8087" y="9900"/>
                    <a:pt x="7885" y="11222"/>
                    <a:pt x="7936" y="12522"/>
                  </a:cubicBezTo>
                  <a:cubicBezTo>
                    <a:pt x="7953" y="12942"/>
                    <a:pt x="7995" y="13360"/>
                    <a:pt x="8063" y="13773"/>
                  </a:cubicBezTo>
                  <a:cubicBezTo>
                    <a:pt x="8108" y="14063"/>
                    <a:pt x="8342" y="14242"/>
                    <a:pt x="8573" y="14171"/>
                  </a:cubicBezTo>
                  <a:cubicBezTo>
                    <a:pt x="8787" y="14105"/>
                    <a:pt x="8922" y="13841"/>
                    <a:pt x="8878" y="13574"/>
                  </a:cubicBezTo>
                  <a:cubicBezTo>
                    <a:pt x="8841" y="13020"/>
                    <a:pt x="8862" y="12465"/>
                    <a:pt x="8941" y="11918"/>
                  </a:cubicBezTo>
                  <a:cubicBezTo>
                    <a:pt x="9023" y="11346"/>
                    <a:pt x="9168" y="10793"/>
                    <a:pt x="9371" y="10269"/>
                  </a:cubicBezTo>
                  <a:lnTo>
                    <a:pt x="9073" y="13488"/>
                  </a:lnTo>
                  <a:cubicBezTo>
                    <a:pt x="9036" y="13780"/>
                    <a:pt x="9046" y="14077"/>
                    <a:pt x="9107" y="14363"/>
                  </a:cubicBezTo>
                  <a:cubicBezTo>
                    <a:pt x="9157" y="14596"/>
                    <a:pt x="9244" y="14823"/>
                    <a:pt x="9354" y="15023"/>
                  </a:cubicBezTo>
                  <a:lnTo>
                    <a:pt x="9590" y="21029"/>
                  </a:lnTo>
                  <a:cubicBezTo>
                    <a:pt x="9615" y="21355"/>
                    <a:pt x="9842" y="21600"/>
                    <a:pt x="10106" y="21583"/>
                  </a:cubicBezTo>
                  <a:cubicBezTo>
                    <a:pt x="10350" y="21567"/>
                    <a:pt x="10550" y="21330"/>
                    <a:pt x="10571" y="21029"/>
                  </a:cubicBezTo>
                  <a:lnTo>
                    <a:pt x="10755" y="16523"/>
                  </a:lnTo>
                  <a:lnTo>
                    <a:pt x="10939" y="20972"/>
                  </a:lnTo>
                  <a:cubicBezTo>
                    <a:pt x="10950" y="21323"/>
                    <a:pt x="11189" y="21593"/>
                    <a:pt x="11473" y="21576"/>
                  </a:cubicBezTo>
                  <a:cubicBezTo>
                    <a:pt x="11735" y="21559"/>
                    <a:pt x="11947" y="21297"/>
                    <a:pt x="11955" y="20972"/>
                  </a:cubicBezTo>
                  <a:lnTo>
                    <a:pt x="12161" y="14959"/>
                  </a:lnTo>
                  <a:cubicBezTo>
                    <a:pt x="12257" y="14806"/>
                    <a:pt x="12332" y="14637"/>
                    <a:pt x="12385" y="14455"/>
                  </a:cubicBezTo>
                  <a:cubicBezTo>
                    <a:pt x="12465" y="14182"/>
                    <a:pt x="12493" y="13890"/>
                    <a:pt x="12466" y="13602"/>
                  </a:cubicBezTo>
                  <a:lnTo>
                    <a:pt x="12144" y="10269"/>
                  </a:lnTo>
                  <a:cubicBezTo>
                    <a:pt x="12342" y="10792"/>
                    <a:pt x="12477" y="11343"/>
                    <a:pt x="12558" y="11911"/>
                  </a:cubicBezTo>
                  <a:cubicBezTo>
                    <a:pt x="12639" y="12489"/>
                    <a:pt x="12660" y="13081"/>
                    <a:pt x="12615" y="13666"/>
                  </a:cubicBezTo>
                  <a:cubicBezTo>
                    <a:pt x="12597" y="13896"/>
                    <a:pt x="12705" y="14108"/>
                    <a:pt x="12879" y="14192"/>
                  </a:cubicBezTo>
                  <a:cubicBezTo>
                    <a:pt x="13145" y="14321"/>
                    <a:pt x="13439" y="14116"/>
                    <a:pt x="13482" y="13766"/>
                  </a:cubicBezTo>
                  <a:cubicBezTo>
                    <a:pt x="13559" y="12148"/>
                    <a:pt x="13629" y="10367"/>
                    <a:pt x="12856" y="8983"/>
                  </a:cubicBezTo>
                  <a:cubicBezTo>
                    <a:pt x="12371" y="8115"/>
                    <a:pt x="11636" y="7463"/>
                    <a:pt x="10789" y="7434"/>
                  </a:cubicBezTo>
                  <a:close/>
                  <a:moveTo>
                    <a:pt x="18717" y="7434"/>
                  </a:moveTo>
                  <a:cubicBezTo>
                    <a:pt x="17879" y="7405"/>
                    <a:pt x="17130" y="8004"/>
                    <a:pt x="16634" y="8848"/>
                  </a:cubicBezTo>
                  <a:cubicBezTo>
                    <a:pt x="16015" y="9900"/>
                    <a:pt x="15819" y="11222"/>
                    <a:pt x="15870" y="12522"/>
                  </a:cubicBezTo>
                  <a:cubicBezTo>
                    <a:pt x="15887" y="12942"/>
                    <a:pt x="15929" y="13360"/>
                    <a:pt x="15996" y="13773"/>
                  </a:cubicBezTo>
                  <a:cubicBezTo>
                    <a:pt x="16042" y="14063"/>
                    <a:pt x="16270" y="14242"/>
                    <a:pt x="16501" y="14171"/>
                  </a:cubicBezTo>
                  <a:cubicBezTo>
                    <a:pt x="16715" y="14105"/>
                    <a:pt x="16850" y="13841"/>
                    <a:pt x="16806" y="13574"/>
                  </a:cubicBezTo>
                  <a:cubicBezTo>
                    <a:pt x="16769" y="13020"/>
                    <a:pt x="16790" y="12465"/>
                    <a:pt x="16869" y="11918"/>
                  </a:cubicBezTo>
                  <a:cubicBezTo>
                    <a:pt x="16951" y="11346"/>
                    <a:pt x="17096" y="10793"/>
                    <a:pt x="17299" y="10269"/>
                  </a:cubicBezTo>
                  <a:lnTo>
                    <a:pt x="17007" y="13488"/>
                  </a:lnTo>
                  <a:cubicBezTo>
                    <a:pt x="16970" y="13780"/>
                    <a:pt x="16980" y="14077"/>
                    <a:pt x="17041" y="14363"/>
                  </a:cubicBezTo>
                  <a:cubicBezTo>
                    <a:pt x="17091" y="14596"/>
                    <a:pt x="17172" y="14823"/>
                    <a:pt x="17282" y="15023"/>
                  </a:cubicBezTo>
                  <a:lnTo>
                    <a:pt x="17518" y="21029"/>
                  </a:lnTo>
                  <a:cubicBezTo>
                    <a:pt x="17543" y="21355"/>
                    <a:pt x="17776" y="21600"/>
                    <a:pt x="18040" y="21583"/>
                  </a:cubicBezTo>
                  <a:cubicBezTo>
                    <a:pt x="18284" y="21567"/>
                    <a:pt x="18479" y="21330"/>
                    <a:pt x="18499" y="21029"/>
                  </a:cubicBezTo>
                  <a:lnTo>
                    <a:pt x="18689" y="16523"/>
                  </a:lnTo>
                  <a:lnTo>
                    <a:pt x="18872" y="20972"/>
                  </a:lnTo>
                  <a:cubicBezTo>
                    <a:pt x="18884" y="21323"/>
                    <a:pt x="19123" y="21593"/>
                    <a:pt x="19406" y="21576"/>
                  </a:cubicBezTo>
                  <a:cubicBezTo>
                    <a:pt x="19669" y="21559"/>
                    <a:pt x="19875" y="21297"/>
                    <a:pt x="19883" y="20972"/>
                  </a:cubicBezTo>
                  <a:lnTo>
                    <a:pt x="20089" y="14959"/>
                  </a:lnTo>
                  <a:cubicBezTo>
                    <a:pt x="20185" y="14806"/>
                    <a:pt x="20260" y="14637"/>
                    <a:pt x="20313" y="14455"/>
                  </a:cubicBezTo>
                  <a:cubicBezTo>
                    <a:pt x="20393" y="14182"/>
                    <a:pt x="20421" y="13890"/>
                    <a:pt x="20394" y="13602"/>
                  </a:cubicBezTo>
                  <a:lnTo>
                    <a:pt x="20072" y="10269"/>
                  </a:lnTo>
                  <a:cubicBezTo>
                    <a:pt x="20270" y="10792"/>
                    <a:pt x="20411" y="11343"/>
                    <a:pt x="20491" y="11911"/>
                  </a:cubicBezTo>
                  <a:cubicBezTo>
                    <a:pt x="20573" y="12489"/>
                    <a:pt x="20594" y="13081"/>
                    <a:pt x="20549" y="13666"/>
                  </a:cubicBezTo>
                  <a:cubicBezTo>
                    <a:pt x="20531" y="13896"/>
                    <a:pt x="20633" y="14108"/>
                    <a:pt x="20807" y="14192"/>
                  </a:cubicBezTo>
                  <a:cubicBezTo>
                    <a:pt x="21073" y="14321"/>
                    <a:pt x="21367" y="14116"/>
                    <a:pt x="21410" y="13766"/>
                  </a:cubicBezTo>
                  <a:cubicBezTo>
                    <a:pt x="21487" y="12148"/>
                    <a:pt x="21557" y="10367"/>
                    <a:pt x="20784" y="8983"/>
                  </a:cubicBezTo>
                  <a:cubicBezTo>
                    <a:pt x="20299" y="8115"/>
                    <a:pt x="19564" y="7463"/>
                    <a:pt x="18717" y="7434"/>
                  </a:cubicBezTo>
                  <a:close/>
                </a:path>
              </a:pathLst>
            </a:cu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2" name="Line"/>
            <p:cNvSpPr/>
            <p:nvPr/>
          </p:nvSpPr>
          <p:spPr>
            <a:xfrm flipH="1" flipV="1">
              <a:off x="4760" y="18734"/>
              <a:ext cx="2392753" cy="2371302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3" name="Line"/>
            <p:cNvSpPr/>
            <p:nvPr/>
          </p:nvSpPr>
          <p:spPr>
            <a:xfrm flipV="1">
              <a:off x="5010292" y="16860"/>
              <a:ext cx="2404471" cy="2389590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4" name="Line"/>
            <p:cNvSpPr/>
            <p:nvPr/>
          </p:nvSpPr>
          <p:spPr>
            <a:xfrm flipH="1">
              <a:off x="13691" y="5037847"/>
              <a:ext cx="2369746" cy="2361139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5" name="Line"/>
            <p:cNvSpPr/>
            <p:nvPr/>
          </p:nvSpPr>
          <p:spPr>
            <a:xfrm>
              <a:off x="5042257" y="5040787"/>
              <a:ext cx="2388306" cy="2375170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16" name="Rectangle 46"/>
            <p:cNvSpPr txBox="1"/>
            <p:nvPr/>
          </p:nvSpPr>
          <p:spPr>
            <a:xfrm>
              <a:off x="2566886" y="3813562"/>
              <a:ext cx="2286313" cy="10464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800" b="1"/>
              </a:lvl1pPr>
            </a:lstStyle>
            <a:p>
              <a:r>
                <a:rPr b="0" dirty="0">
                  <a:solidFill>
                    <a:schemeClr val="tx1"/>
                  </a:solidFill>
                  <a:latin typeface="Segoe UI Semibold" panose="020B0702040204020203" pitchFamily="34" charset="0"/>
                </a:rPr>
                <a:t>Buyer Persona</a:t>
              </a:r>
            </a:p>
          </p:txBody>
        </p:sp>
        <p:sp>
          <p:nvSpPr>
            <p:cNvPr id="517" name="Rectangle 46"/>
            <p:cNvSpPr txBox="1"/>
            <p:nvPr/>
          </p:nvSpPr>
          <p:spPr>
            <a:xfrm>
              <a:off x="2563813" y="6203334"/>
              <a:ext cx="2286313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Behavior</a:t>
              </a:r>
            </a:p>
          </p:txBody>
        </p:sp>
        <p:sp>
          <p:nvSpPr>
            <p:cNvPr id="518" name="Rectangle 46"/>
            <p:cNvSpPr txBox="1"/>
            <p:nvPr/>
          </p:nvSpPr>
          <p:spPr>
            <a:xfrm rot="16200000">
              <a:off x="-188221" y="3432593"/>
              <a:ext cx="2286313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bg1"/>
                  </a:solidFill>
                  <a:latin typeface="Segoe UI" panose="020B0502040204020203" pitchFamily="34" charset="0"/>
                </a:rPr>
                <a:t>Influences</a:t>
              </a:r>
            </a:p>
          </p:txBody>
        </p:sp>
        <p:sp>
          <p:nvSpPr>
            <p:cNvPr id="519" name="Rectangle 46"/>
            <p:cNvSpPr txBox="1"/>
            <p:nvPr/>
          </p:nvSpPr>
          <p:spPr>
            <a:xfrm rot="5400000">
              <a:off x="5271191" y="3432593"/>
              <a:ext cx="2286313" cy="5539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Segoe UI" panose="020B0502040204020203" pitchFamily="34" charset="0"/>
                </a:rPr>
                <a:t>Environment</a:t>
              </a:r>
            </a:p>
          </p:txBody>
        </p:sp>
      </p:grpSp>
      <p:sp>
        <p:nvSpPr>
          <p:cNvPr id="521" name="Rectangle 15"/>
          <p:cNvSpPr txBox="1"/>
          <p:nvPr/>
        </p:nvSpPr>
        <p:spPr>
          <a:xfrm>
            <a:off x="2335536" y="5263454"/>
            <a:ext cx="10150485" cy="44935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522" name="Rectangle 16"/>
          <p:cNvSpPr txBox="1"/>
          <p:nvPr/>
        </p:nvSpPr>
        <p:spPr>
          <a:xfrm>
            <a:off x="2335534" y="4019964"/>
            <a:ext cx="8681831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</a:t>
            </a:r>
          </a:p>
        </p:txBody>
      </p:sp>
      <p:sp>
        <p:nvSpPr>
          <p:cNvPr id="523" name="Rectangle 46"/>
          <p:cNvSpPr txBox="1"/>
          <p:nvPr/>
        </p:nvSpPr>
        <p:spPr>
          <a:xfrm>
            <a:off x="2335534" y="3590122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2EE55A-C173-2947-B1E7-E946CCFC9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8001" y="1933624"/>
            <a:ext cx="5764449" cy="6927853"/>
          </a:xfrm>
          <a:prstGeom prst="roundRect">
            <a:avLst>
              <a:gd name="adj" fmla="val 4168"/>
            </a:avLst>
          </a:prstGeom>
          <a:solidFill>
            <a:schemeClr val="bg2"/>
          </a:solidFill>
        </p:spPr>
      </p:sp>
      <p:sp>
        <p:nvSpPr>
          <p:cNvPr id="526" name="Rounded Rectangle"/>
          <p:cNvSpPr/>
          <p:nvPr/>
        </p:nvSpPr>
        <p:spPr>
          <a:xfrm>
            <a:off x="2248002" y="9075478"/>
            <a:ext cx="5764449" cy="1976704"/>
          </a:xfrm>
          <a:prstGeom prst="roundRect">
            <a:avLst>
              <a:gd name="adj" fmla="val 13033"/>
            </a:avLst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27" name="Rectangle 16"/>
          <p:cNvSpPr txBox="1"/>
          <p:nvPr/>
        </p:nvSpPr>
        <p:spPr>
          <a:xfrm>
            <a:off x="8965598" y="2280725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528" name="Rectangle 46"/>
          <p:cNvSpPr txBox="1"/>
          <p:nvPr/>
        </p:nvSpPr>
        <p:spPr>
          <a:xfrm>
            <a:off x="9044881" y="1850883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529" name="Rectangle 15"/>
          <p:cNvSpPr txBox="1"/>
          <p:nvPr/>
        </p:nvSpPr>
        <p:spPr>
          <a:xfrm>
            <a:off x="2681078" y="9360858"/>
            <a:ext cx="2239016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</p:txBody>
      </p:sp>
      <p:sp>
        <p:nvSpPr>
          <p:cNvPr id="530" name="Rectangle 15"/>
          <p:cNvSpPr txBox="1"/>
          <p:nvPr/>
        </p:nvSpPr>
        <p:spPr>
          <a:xfrm>
            <a:off x="4734254" y="9360858"/>
            <a:ext cx="2863338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Helsink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</a:rPr>
              <a:t>i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Designer</a:t>
            </a:r>
          </a:p>
        </p:txBody>
      </p:sp>
      <p:sp>
        <p:nvSpPr>
          <p:cNvPr id="531" name="Rectangle 15"/>
          <p:cNvSpPr txBox="1"/>
          <p:nvPr/>
        </p:nvSpPr>
        <p:spPr>
          <a:xfrm>
            <a:off x="9012451" y="4516480"/>
            <a:ext cx="13997060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1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 non.</a:t>
            </a:r>
          </a:p>
        </p:txBody>
      </p:sp>
      <p:sp>
        <p:nvSpPr>
          <p:cNvPr id="532" name="Rectangle 16"/>
          <p:cNvSpPr txBox="1"/>
          <p:nvPr/>
        </p:nvSpPr>
        <p:spPr>
          <a:xfrm>
            <a:off x="9012451" y="3790061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Biography</a:t>
            </a:r>
          </a:p>
        </p:txBody>
      </p:sp>
      <p:sp>
        <p:nvSpPr>
          <p:cNvPr id="533" name="Line"/>
          <p:cNvSpPr/>
          <p:nvPr/>
        </p:nvSpPr>
        <p:spPr>
          <a:xfrm flipV="1">
            <a:off x="9012451" y="6866903"/>
            <a:ext cx="13533411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34" name="Rectangle 16"/>
          <p:cNvSpPr txBox="1"/>
          <p:nvPr/>
        </p:nvSpPr>
        <p:spPr>
          <a:xfrm>
            <a:off x="9012451" y="7257571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Skills</a:t>
            </a:r>
          </a:p>
        </p:txBody>
      </p:sp>
      <p:sp>
        <p:nvSpPr>
          <p:cNvPr id="535" name="Rectangle 46"/>
          <p:cNvSpPr txBox="1"/>
          <p:nvPr/>
        </p:nvSpPr>
        <p:spPr>
          <a:xfrm>
            <a:off x="9012451" y="8089865"/>
            <a:ext cx="4571000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Adobe Photoshop</a:t>
            </a:r>
          </a:p>
        </p:txBody>
      </p:sp>
      <p:sp>
        <p:nvSpPr>
          <p:cNvPr id="536" name="Rectangle"/>
          <p:cNvSpPr/>
          <p:nvPr/>
        </p:nvSpPr>
        <p:spPr>
          <a:xfrm>
            <a:off x="9088840" y="8692724"/>
            <a:ext cx="13550902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37" name="Line"/>
          <p:cNvSpPr/>
          <p:nvPr/>
        </p:nvSpPr>
        <p:spPr>
          <a:xfrm flipV="1">
            <a:off x="9108616" y="8798048"/>
            <a:ext cx="1350249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38" name="Rectangle 46"/>
          <p:cNvSpPr txBox="1"/>
          <p:nvPr/>
        </p:nvSpPr>
        <p:spPr>
          <a:xfrm>
            <a:off x="20312123" y="8063721"/>
            <a:ext cx="2380958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45%</a:t>
            </a:r>
          </a:p>
        </p:txBody>
      </p:sp>
      <p:sp>
        <p:nvSpPr>
          <p:cNvPr id="539" name="Rectangle"/>
          <p:cNvSpPr/>
          <p:nvPr/>
        </p:nvSpPr>
        <p:spPr>
          <a:xfrm>
            <a:off x="9084410" y="8692724"/>
            <a:ext cx="5715001" cy="21064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41" name="Rectangle 46"/>
          <p:cNvSpPr txBox="1"/>
          <p:nvPr/>
        </p:nvSpPr>
        <p:spPr>
          <a:xfrm>
            <a:off x="9012451" y="9149671"/>
            <a:ext cx="4571000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Adobe Illustrator</a:t>
            </a:r>
          </a:p>
        </p:txBody>
      </p:sp>
      <p:sp>
        <p:nvSpPr>
          <p:cNvPr id="542" name="Rectangle"/>
          <p:cNvSpPr/>
          <p:nvPr/>
        </p:nvSpPr>
        <p:spPr>
          <a:xfrm>
            <a:off x="9088840" y="9752530"/>
            <a:ext cx="13550902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43" name="Line"/>
          <p:cNvSpPr/>
          <p:nvPr/>
        </p:nvSpPr>
        <p:spPr>
          <a:xfrm flipV="1">
            <a:off x="9108616" y="9857854"/>
            <a:ext cx="1350249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44" name="Rectangle 46"/>
          <p:cNvSpPr txBox="1"/>
          <p:nvPr/>
        </p:nvSpPr>
        <p:spPr>
          <a:xfrm>
            <a:off x="20312123" y="9123527"/>
            <a:ext cx="2380958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80%</a:t>
            </a:r>
          </a:p>
        </p:txBody>
      </p:sp>
      <p:sp>
        <p:nvSpPr>
          <p:cNvPr id="545" name="Rectangle"/>
          <p:cNvSpPr/>
          <p:nvPr/>
        </p:nvSpPr>
        <p:spPr>
          <a:xfrm>
            <a:off x="9084410" y="9752530"/>
            <a:ext cx="10160002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47" name="Rectangle 46"/>
          <p:cNvSpPr txBox="1"/>
          <p:nvPr/>
        </p:nvSpPr>
        <p:spPr>
          <a:xfrm>
            <a:off x="9012451" y="10209476"/>
            <a:ext cx="4571000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Figma</a:t>
            </a:r>
          </a:p>
        </p:txBody>
      </p:sp>
      <p:sp>
        <p:nvSpPr>
          <p:cNvPr id="548" name="Rectangle"/>
          <p:cNvSpPr/>
          <p:nvPr/>
        </p:nvSpPr>
        <p:spPr>
          <a:xfrm>
            <a:off x="9088840" y="10812335"/>
            <a:ext cx="13550902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49" name="Line"/>
          <p:cNvSpPr/>
          <p:nvPr/>
        </p:nvSpPr>
        <p:spPr>
          <a:xfrm flipV="1">
            <a:off x="9108616" y="10917659"/>
            <a:ext cx="1350249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50" name="Rectangle 46"/>
          <p:cNvSpPr txBox="1"/>
          <p:nvPr/>
        </p:nvSpPr>
        <p:spPr>
          <a:xfrm>
            <a:off x="20312123" y="10183332"/>
            <a:ext cx="2380958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23%</a:t>
            </a:r>
          </a:p>
        </p:txBody>
      </p:sp>
      <p:sp>
        <p:nvSpPr>
          <p:cNvPr id="551" name="Rectangle"/>
          <p:cNvSpPr/>
          <p:nvPr/>
        </p:nvSpPr>
        <p:spPr>
          <a:xfrm>
            <a:off x="9084410" y="10812335"/>
            <a:ext cx="2921001" cy="21064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Infographic</a:t>
            </a:r>
          </a:p>
        </p:txBody>
      </p:sp>
      <p:sp>
        <p:nvSpPr>
          <p:cNvPr id="555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557" name="Rectangle 16"/>
          <p:cNvSpPr txBox="1"/>
          <p:nvPr/>
        </p:nvSpPr>
        <p:spPr>
          <a:xfrm>
            <a:off x="2226052" y="4080819"/>
            <a:ext cx="2863339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Profile</a:t>
            </a:r>
          </a:p>
        </p:txBody>
      </p:sp>
      <p:sp>
        <p:nvSpPr>
          <p:cNvPr id="558" name="Line"/>
          <p:cNvSpPr/>
          <p:nvPr/>
        </p:nvSpPr>
        <p:spPr>
          <a:xfrm flipV="1">
            <a:off x="2226052" y="6690106"/>
            <a:ext cx="5217610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59" name="Rectangle 15"/>
          <p:cNvSpPr txBox="1"/>
          <p:nvPr/>
        </p:nvSpPr>
        <p:spPr>
          <a:xfrm>
            <a:off x="2237162" y="4804681"/>
            <a:ext cx="2239016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</p:txBody>
      </p:sp>
      <p:sp>
        <p:nvSpPr>
          <p:cNvPr id="560" name="Rectangle 15"/>
          <p:cNvSpPr txBox="1"/>
          <p:nvPr/>
        </p:nvSpPr>
        <p:spPr>
          <a:xfrm>
            <a:off x="4290338" y="4804681"/>
            <a:ext cx="2863338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Finland</a:t>
            </a:r>
          </a:p>
        </p:txBody>
      </p:sp>
      <p:sp>
        <p:nvSpPr>
          <p:cNvPr id="561" name="Rectangle 16"/>
          <p:cNvSpPr txBox="1"/>
          <p:nvPr/>
        </p:nvSpPr>
        <p:spPr>
          <a:xfrm>
            <a:off x="2231082" y="7175733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Interests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18972274" y="8182684"/>
            <a:ext cx="3027654" cy="210646"/>
            <a:chOff x="0" y="0"/>
            <a:chExt cx="3027653" cy="210645"/>
          </a:xfrm>
        </p:grpSpPr>
        <p:sp>
          <p:nvSpPr>
            <p:cNvPr id="562" name="Rectangle"/>
            <p:cNvSpPr/>
            <p:nvPr/>
          </p:nvSpPr>
          <p:spPr>
            <a:xfrm>
              <a:off x="4429" y="0"/>
              <a:ext cx="3023225" cy="210646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63" name="Line"/>
            <p:cNvSpPr/>
            <p:nvPr/>
          </p:nvSpPr>
          <p:spPr>
            <a:xfrm flipV="1">
              <a:off x="24206" y="105323"/>
              <a:ext cx="3002378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564" name="Rectangle"/>
            <p:cNvSpPr/>
            <p:nvPr/>
          </p:nvSpPr>
          <p:spPr>
            <a:xfrm>
              <a:off x="0" y="0"/>
              <a:ext cx="1521536" cy="2106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566" name="Shape"/>
          <p:cNvSpPr/>
          <p:nvPr/>
        </p:nvSpPr>
        <p:spPr>
          <a:xfrm>
            <a:off x="3935933" y="8073162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67" name="Rectangle 46"/>
          <p:cNvSpPr txBox="1"/>
          <p:nvPr/>
        </p:nvSpPr>
        <p:spPr>
          <a:xfrm>
            <a:off x="2254848" y="8035062"/>
            <a:ext cx="1617937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Sport</a:t>
            </a:r>
          </a:p>
        </p:txBody>
      </p:sp>
      <p:sp>
        <p:nvSpPr>
          <p:cNvPr id="568" name="Shape"/>
          <p:cNvSpPr/>
          <p:nvPr/>
        </p:nvSpPr>
        <p:spPr>
          <a:xfrm>
            <a:off x="4584297" y="8073162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69" name="Shape"/>
          <p:cNvSpPr/>
          <p:nvPr/>
        </p:nvSpPr>
        <p:spPr>
          <a:xfrm>
            <a:off x="5232661" y="8073162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0" name="Shape"/>
          <p:cNvSpPr/>
          <p:nvPr/>
        </p:nvSpPr>
        <p:spPr>
          <a:xfrm>
            <a:off x="5881023" y="8073162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1" name="Shape"/>
          <p:cNvSpPr/>
          <p:nvPr/>
        </p:nvSpPr>
        <p:spPr>
          <a:xfrm>
            <a:off x="6529387" y="8073162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3" name="Shape"/>
          <p:cNvSpPr/>
          <p:nvPr/>
        </p:nvSpPr>
        <p:spPr>
          <a:xfrm>
            <a:off x="3935933" y="9700613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4" name="Rectangle 46"/>
          <p:cNvSpPr txBox="1"/>
          <p:nvPr/>
        </p:nvSpPr>
        <p:spPr>
          <a:xfrm>
            <a:off x="2254847" y="9662513"/>
            <a:ext cx="1617938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Travel</a:t>
            </a:r>
          </a:p>
        </p:txBody>
      </p:sp>
      <p:sp>
        <p:nvSpPr>
          <p:cNvPr id="575" name="Shape"/>
          <p:cNvSpPr/>
          <p:nvPr/>
        </p:nvSpPr>
        <p:spPr>
          <a:xfrm>
            <a:off x="4584297" y="9700613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6" name="Shape"/>
          <p:cNvSpPr/>
          <p:nvPr/>
        </p:nvSpPr>
        <p:spPr>
          <a:xfrm>
            <a:off x="5232660" y="9700613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7" name="Shape"/>
          <p:cNvSpPr/>
          <p:nvPr/>
        </p:nvSpPr>
        <p:spPr>
          <a:xfrm>
            <a:off x="5881023" y="9700613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8" name="Shape"/>
          <p:cNvSpPr/>
          <p:nvPr/>
        </p:nvSpPr>
        <p:spPr>
          <a:xfrm>
            <a:off x="6529387" y="9700613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0" name="Shape"/>
          <p:cNvSpPr/>
          <p:nvPr/>
        </p:nvSpPr>
        <p:spPr>
          <a:xfrm>
            <a:off x="3935933" y="8886887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1" name="Rectangle 46"/>
          <p:cNvSpPr txBox="1"/>
          <p:nvPr/>
        </p:nvSpPr>
        <p:spPr>
          <a:xfrm>
            <a:off x="2254847" y="8848787"/>
            <a:ext cx="1617938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Art</a:t>
            </a:r>
          </a:p>
        </p:txBody>
      </p:sp>
      <p:sp>
        <p:nvSpPr>
          <p:cNvPr id="582" name="Shape"/>
          <p:cNvSpPr/>
          <p:nvPr/>
        </p:nvSpPr>
        <p:spPr>
          <a:xfrm>
            <a:off x="4584297" y="8886887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3" name="Shape"/>
          <p:cNvSpPr/>
          <p:nvPr/>
        </p:nvSpPr>
        <p:spPr>
          <a:xfrm>
            <a:off x="5232660" y="8886887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4" name="Shape"/>
          <p:cNvSpPr/>
          <p:nvPr/>
        </p:nvSpPr>
        <p:spPr>
          <a:xfrm>
            <a:off x="5881023" y="8886887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5" name="Shape"/>
          <p:cNvSpPr/>
          <p:nvPr/>
        </p:nvSpPr>
        <p:spPr>
          <a:xfrm>
            <a:off x="6529387" y="8886887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7" name="Shape"/>
          <p:cNvSpPr/>
          <p:nvPr/>
        </p:nvSpPr>
        <p:spPr>
          <a:xfrm>
            <a:off x="3935933" y="10531424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88" name="Rectangle 46"/>
          <p:cNvSpPr txBox="1"/>
          <p:nvPr/>
        </p:nvSpPr>
        <p:spPr>
          <a:xfrm>
            <a:off x="2254847" y="10476237"/>
            <a:ext cx="1617938" cy="104643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TV Shows</a:t>
            </a:r>
          </a:p>
        </p:txBody>
      </p:sp>
      <p:sp>
        <p:nvSpPr>
          <p:cNvPr id="589" name="Shape"/>
          <p:cNvSpPr/>
          <p:nvPr/>
        </p:nvSpPr>
        <p:spPr>
          <a:xfrm>
            <a:off x="4584297" y="10531424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90" name="Shape"/>
          <p:cNvSpPr/>
          <p:nvPr/>
        </p:nvSpPr>
        <p:spPr>
          <a:xfrm>
            <a:off x="5232660" y="10531424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91" name="Shape"/>
          <p:cNvSpPr/>
          <p:nvPr/>
        </p:nvSpPr>
        <p:spPr>
          <a:xfrm>
            <a:off x="5881023" y="10531424"/>
            <a:ext cx="391843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92" name="Shape"/>
          <p:cNvSpPr/>
          <p:nvPr/>
        </p:nvSpPr>
        <p:spPr>
          <a:xfrm>
            <a:off x="6529387" y="10531424"/>
            <a:ext cx="391842" cy="375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94" name="Line"/>
          <p:cNvSpPr/>
          <p:nvPr/>
        </p:nvSpPr>
        <p:spPr>
          <a:xfrm flipV="1">
            <a:off x="16950390" y="6690106"/>
            <a:ext cx="5217610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95" name="Rectangle 16"/>
          <p:cNvSpPr txBox="1"/>
          <p:nvPr/>
        </p:nvSpPr>
        <p:spPr>
          <a:xfrm>
            <a:off x="19241419" y="7175733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Skills</a:t>
            </a:r>
          </a:p>
        </p:txBody>
      </p:sp>
      <p:sp>
        <p:nvSpPr>
          <p:cNvPr id="596" name="Rectangle 46"/>
          <p:cNvSpPr txBox="1"/>
          <p:nvPr/>
        </p:nvSpPr>
        <p:spPr>
          <a:xfrm>
            <a:off x="17058802" y="8035062"/>
            <a:ext cx="1617938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Design</a:t>
            </a:r>
          </a:p>
        </p:txBody>
      </p:sp>
      <p:sp>
        <p:nvSpPr>
          <p:cNvPr id="597" name="Rectangle 46"/>
          <p:cNvSpPr txBox="1"/>
          <p:nvPr/>
        </p:nvSpPr>
        <p:spPr>
          <a:xfrm>
            <a:off x="17058802" y="9662513"/>
            <a:ext cx="1617938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Drupal</a:t>
            </a:r>
          </a:p>
        </p:txBody>
      </p:sp>
      <p:sp>
        <p:nvSpPr>
          <p:cNvPr id="598" name="Rectangle 46"/>
          <p:cNvSpPr txBox="1"/>
          <p:nvPr/>
        </p:nvSpPr>
        <p:spPr>
          <a:xfrm>
            <a:off x="17058802" y="8848787"/>
            <a:ext cx="1617938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WP</a:t>
            </a:r>
          </a:p>
        </p:txBody>
      </p:sp>
      <p:sp>
        <p:nvSpPr>
          <p:cNvPr id="599" name="Rectangle 46"/>
          <p:cNvSpPr txBox="1"/>
          <p:nvPr/>
        </p:nvSpPr>
        <p:spPr>
          <a:xfrm>
            <a:off x="17058802" y="10476238"/>
            <a:ext cx="1927787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Photoshop</a:t>
            </a:r>
          </a:p>
        </p:txBody>
      </p:sp>
      <p:grpSp>
        <p:nvGrpSpPr>
          <p:cNvPr id="603" name="Group"/>
          <p:cNvGrpSpPr/>
          <p:nvPr/>
        </p:nvGrpSpPr>
        <p:grpSpPr>
          <a:xfrm>
            <a:off x="18972274" y="9001421"/>
            <a:ext cx="3027654" cy="210646"/>
            <a:chOff x="0" y="0"/>
            <a:chExt cx="3027653" cy="210645"/>
          </a:xfrm>
        </p:grpSpPr>
        <p:sp>
          <p:nvSpPr>
            <p:cNvPr id="600" name="Rectangle"/>
            <p:cNvSpPr/>
            <p:nvPr/>
          </p:nvSpPr>
          <p:spPr>
            <a:xfrm>
              <a:off x="4429" y="0"/>
              <a:ext cx="3023225" cy="210646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01" name="Line"/>
            <p:cNvSpPr/>
            <p:nvPr/>
          </p:nvSpPr>
          <p:spPr>
            <a:xfrm flipV="1">
              <a:off x="24206" y="105323"/>
              <a:ext cx="3002378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02" name="Rectangle"/>
            <p:cNvSpPr/>
            <p:nvPr/>
          </p:nvSpPr>
          <p:spPr>
            <a:xfrm>
              <a:off x="0" y="0"/>
              <a:ext cx="841085" cy="21064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18972274" y="9820157"/>
            <a:ext cx="3027654" cy="210647"/>
            <a:chOff x="0" y="0"/>
            <a:chExt cx="3027653" cy="210645"/>
          </a:xfrm>
        </p:grpSpPr>
        <p:sp>
          <p:nvSpPr>
            <p:cNvPr id="604" name="Rectangle"/>
            <p:cNvSpPr/>
            <p:nvPr/>
          </p:nvSpPr>
          <p:spPr>
            <a:xfrm>
              <a:off x="4429" y="0"/>
              <a:ext cx="3023225" cy="210646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05" name="Line"/>
            <p:cNvSpPr/>
            <p:nvPr/>
          </p:nvSpPr>
          <p:spPr>
            <a:xfrm flipV="1">
              <a:off x="24206" y="105323"/>
              <a:ext cx="3002378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06" name="Rectangle"/>
            <p:cNvSpPr/>
            <p:nvPr/>
          </p:nvSpPr>
          <p:spPr>
            <a:xfrm>
              <a:off x="0" y="0"/>
              <a:ext cx="2623887" cy="2106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11" name="Group"/>
          <p:cNvGrpSpPr/>
          <p:nvPr/>
        </p:nvGrpSpPr>
        <p:grpSpPr>
          <a:xfrm>
            <a:off x="18972274" y="10638894"/>
            <a:ext cx="3027654" cy="210646"/>
            <a:chOff x="0" y="0"/>
            <a:chExt cx="3027653" cy="210645"/>
          </a:xfrm>
        </p:grpSpPr>
        <p:sp>
          <p:nvSpPr>
            <p:cNvPr id="608" name="Rectangle"/>
            <p:cNvSpPr/>
            <p:nvPr/>
          </p:nvSpPr>
          <p:spPr>
            <a:xfrm>
              <a:off x="4429" y="0"/>
              <a:ext cx="3023225" cy="210646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24206" y="105323"/>
              <a:ext cx="3002378" cy="1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10" name="Rectangle"/>
            <p:cNvSpPr/>
            <p:nvPr/>
          </p:nvSpPr>
          <p:spPr>
            <a:xfrm>
              <a:off x="0" y="0"/>
              <a:ext cx="2848799" cy="21064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612" name="Rectangle 16"/>
          <p:cNvSpPr txBox="1"/>
          <p:nvPr/>
        </p:nvSpPr>
        <p:spPr>
          <a:xfrm>
            <a:off x="19240405" y="4080819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Occupation</a:t>
            </a:r>
          </a:p>
        </p:txBody>
      </p:sp>
      <p:sp>
        <p:nvSpPr>
          <p:cNvPr id="613" name="Rectangle 15"/>
          <p:cNvSpPr txBox="1"/>
          <p:nvPr/>
        </p:nvSpPr>
        <p:spPr>
          <a:xfrm>
            <a:off x="17190099" y="4804681"/>
            <a:ext cx="2239016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r"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Job:</a:t>
            </a:r>
          </a:p>
          <a:p>
            <a:pPr algn="r"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Company:</a:t>
            </a:r>
          </a:p>
          <a:p>
            <a:pPr algn="r"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Income Rage:</a:t>
            </a:r>
          </a:p>
        </p:txBody>
      </p:sp>
      <p:sp>
        <p:nvSpPr>
          <p:cNvPr id="614" name="Rectangle 15"/>
          <p:cNvSpPr txBox="1"/>
          <p:nvPr/>
        </p:nvSpPr>
        <p:spPr>
          <a:xfrm>
            <a:off x="19243275" y="4804681"/>
            <a:ext cx="2863338" cy="1477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r"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Web Designer</a:t>
            </a:r>
          </a:p>
          <a:p>
            <a:pPr algn="r"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Company Name</a:t>
            </a:r>
          </a:p>
          <a:p>
            <a:pPr algn="r"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$120.000</a:t>
            </a:r>
          </a:p>
        </p:txBody>
      </p:sp>
      <p:sp>
        <p:nvSpPr>
          <p:cNvPr id="615" name="Shape"/>
          <p:cNvSpPr/>
          <p:nvPr/>
        </p:nvSpPr>
        <p:spPr>
          <a:xfrm>
            <a:off x="8659056" y="3958431"/>
            <a:ext cx="7075810" cy="707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1" y="0"/>
                  <a:pt x="4803" y="1005"/>
                  <a:pt x="2881" y="3016"/>
                </a:cubicBezTo>
                <a:cubicBezTo>
                  <a:pt x="-961" y="7038"/>
                  <a:pt x="-961" y="13557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7"/>
                  <a:pt x="20639" y="7038"/>
                  <a:pt x="16797" y="3016"/>
                </a:cubicBezTo>
                <a:cubicBezTo>
                  <a:pt x="14875" y="1005"/>
                  <a:pt x="12358" y="0"/>
                  <a:pt x="9840" y="0"/>
                </a:cubicBezTo>
                <a:close/>
                <a:moveTo>
                  <a:pt x="9825" y="588"/>
                </a:moveTo>
                <a:cubicBezTo>
                  <a:pt x="12199" y="588"/>
                  <a:pt x="14573" y="1536"/>
                  <a:pt x="16385" y="3432"/>
                </a:cubicBezTo>
                <a:cubicBezTo>
                  <a:pt x="20008" y="7224"/>
                  <a:pt x="20008" y="13371"/>
                  <a:pt x="16385" y="17163"/>
                </a:cubicBezTo>
                <a:cubicBezTo>
                  <a:pt x="12762" y="20954"/>
                  <a:pt x="6889" y="20954"/>
                  <a:pt x="3266" y="17163"/>
                </a:cubicBezTo>
                <a:cubicBezTo>
                  <a:pt x="-357" y="13371"/>
                  <a:pt x="-357" y="7224"/>
                  <a:pt x="3266" y="3432"/>
                </a:cubicBezTo>
                <a:cubicBezTo>
                  <a:pt x="5077" y="1536"/>
                  <a:pt x="7451" y="588"/>
                  <a:pt x="9825" y="588"/>
                </a:cubicBezTo>
                <a:close/>
              </a:path>
            </a:pathLst>
          </a:cu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16" name="Shape"/>
          <p:cNvSpPr/>
          <p:nvPr/>
        </p:nvSpPr>
        <p:spPr>
          <a:xfrm>
            <a:off x="9700815" y="3958430"/>
            <a:ext cx="6029288" cy="7075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0" h="20595" extrusionOk="0">
                <a:moveTo>
                  <a:pt x="8425" y="0"/>
                </a:moveTo>
                <a:lnTo>
                  <a:pt x="8425" y="588"/>
                </a:lnTo>
                <a:cubicBezTo>
                  <a:pt x="11318" y="588"/>
                  <a:pt x="14210" y="1536"/>
                  <a:pt x="16417" y="3432"/>
                </a:cubicBezTo>
                <a:cubicBezTo>
                  <a:pt x="20831" y="7224"/>
                  <a:pt x="20831" y="13371"/>
                  <a:pt x="16417" y="17163"/>
                </a:cubicBezTo>
                <a:cubicBezTo>
                  <a:pt x="12017" y="20943"/>
                  <a:pt x="4895" y="20954"/>
                  <a:pt x="477" y="17199"/>
                </a:cubicBezTo>
                <a:lnTo>
                  <a:pt x="0" y="17608"/>
                </a:lnTo>
                <a:cubicBezTo>
                  <a:pt x="4684" y="21600"/>
                  <a:pt x="12249" y="21591"/>
                  <a:pt x="16919" y="17579"/>
                </a:cubicBezTo>
                <a:cubicBezTo>
                  <a:pt x="21600" y="13558"/>
                  <a:pt x="21600" y="7038"/>
                  <a:pt x="16919" y="3016"/>
                </a:cubicBezTo>
                <a:cubicBezTo>
                  <a:pt x="14578" y="1006"/>
                  <a:pt x="11510" y="0"/>
                  <a:pt x="8442" y="0"/>
                </a:cubicBezTo>
                <a:cubicBezTo>
                  <a:pt x="8437" y="0"/>
                  <a:pt x="8431" y="0"/>
                  <a:pt x="842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619" name="Group"/>
          <p:cNvGrpSpPr/>
          <p:nvPr/>
        </p:nvGrpSpPr>
        <p:grpSpPr>
          <a:xfrm>
            <a:off x="9441402" y="9637774"/>
            <a:ext cx="653013" cy="653013"/>
            <a:chOff x="0" y="0"/>
            <a:chExt cx="653011" cy="653011"/>
          </a:xfrm>
        </p:grpSpPr>
        <p:sp>
          <p:nvSpPr>
            <p:cNvPr id="617" name="Circle"/>
            <p:cNvSpPr/>
            <p:nvPr/>
          </p:nvSpPr>
          <p:spPr>
            <a:xfrm>
              <a:off x="0" y="0"/>
              <a:ext cx="653012" cy="65301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18" name="Graphic 18"/>
            <p:cNvSpPr/>
            <p:nvPr/>
          </p:nvSpPr>
          <p:spPr>
            <a:xfrm>
              <a:off x="232230" y="233140"/>
              <a:ext cx="212361" cy="16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94" extrusionOk="0">
                  <a:moveTo>
                    <a:pt x="8149" y="20982"/>
                  </a:moveTo>
                  <a:cubicBezTo>
                    <a:pt x="7946" y="21246"/>
                    <a:pt x="7669" y="21394"/>
                    <a:pt x="7381" y="21394"/>
                  </a:cubicBezTo>
                  <a:cubicBezTo>
                    <a:pt x="7093" y="21394"/>
                    <a:pt x="6816" y="21246"/>
                    <a:pt x="6613" y="20982"/>
                  </a:cubicBezTo>
                  <a:lnTo>
                    <a:pt x="478" y="13038"/>
                  </a:lnTo>
                  <a:cubicBezTo>
                    <a:pt x="-159" y="12213"/>
                    <a:pt x="-159" y="10877"/>
                    <a:pt x="478" y="10054"/>
                  </a:cubicBezTo>
                  <a:lnTo>
                    <a:pt x="1246" y="9059"/>
                  </a:lnTo>
                  <a:cubicBezTo>
                    <a:pt x="1883" y="8235"/>
                    <a:pt x="2914" y="8235"/>
                    <a:pt x="3551" y="9059"/>
                  </a:cubicBezTo>
                  <a:lnTo>
                    <a:pt x="7381" y="14018"/>
                  </a:lnTo>
                  <a:lnTo>
                    <a:pt x="17731" y="618"/>
                  </a:lnTo>
                  <a:cubicBezTo>
                    <a:pt x="18368" y="-206"/>
                    <a:pt x="19400" y="-206"/>
                    <a:pt x="20036" y="618"/>
                  </a:cubicBezTo>
                  <a:lnTo>
                    <a:pt x="20804" y="1613"/>
                  </a:lnTo>
                  <a:cubicBezTo>
                    <a:pt x="21441" y="2437"/>
                    <a:pt x="21441" y="3774"/>
                    <a:pt x="20804" y="45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868DE27-EC64-D247-87CD-2A1B0847E5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6731" y="4887894"/>
            <a:ext cx="5216400" cy="5216400"/>
          </a:xfrm>
          <a:prstGeom prst="ellipse">
            <a:avLst/>
          </a:prstGeom>
          <a:solidFill>
            <a:schemeClr val="bg2"/>
          </a:solidFill>
        </p:spPr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046851-FDF2-934A-9B39-D7470D85F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0699" y="2403322"/>
            <a:ext cx="6235701" cy="8247915"/>
          </a:xfrm>
          <a:prstGeom prst="roundRect">
            <a:avLst>
              <a:gd name="adj" fmla="val 4328"/>
            </a:avLst>
          </a:prstGeom>
          <a:solidFill>
            <a:schemeClr val="bg2"/>
          </a:solidFill>
        </p:spPr>
      </p:sp>
      <p:grpSp>
        <p:nvGrpSpPr>
          <p:cNvPr id="636" name="Group"/>
          <p:cNvGrpSpPr/>
          <p:nvPr/>
        </p:nvGrpSpPr>
        <p:grpSpPr>
          <a:xfrm>
            <a:off x="9100270" y="2403322"/>
            <a:ext cx="13853515" cy="8794216"/>
            <a:chOff x="0" y="0"/>
            <a:chExt cx="13853514" cy="8794214"/>
          </a:xfrm>
        </p:grpSpPr>
        <p:sp>
          <p:nvSpPr>
            <p:cNvPr id="622" name="Rectangle 15"/>
            <p:cNvSpPr txBox="1"/>
            <p:nvPr/>
          </p:nvSpPr>
          <p:spPr>
            <a:xfrm>
              <a:off x="78719" y="1722330"/>
              <a:ext cx="2239016" cy="233909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Age: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Location: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Occupation: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Income: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Status:</a:t>
              </a:r>
            </a:p>
          </p:txBody>
        </p:sp>
        <p:sp>
          <p:nvSpPr>
            <p:cNvPr id="623" name="Rectangle 15"/>
            <p:cNvSpPr txBox="1"/>
            <p:nvPr/>
          </p:nvSpPr>
          <p:spPr>
            <a:xfrm>
              <a:off x="2303437" y="1722330"/>
              <a:ext cx="2863339" cy="233909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37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Helsink</a:t>
              </a:r>
              <a:r>
                <a:rPr lang="en-US"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Finland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Designer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&lt; $120K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Single</a:t>
              </a:r>
            </a:p>
          </p:txBody>
        </p:sp>
        <p:sp>
          <p:nvSpPr>
            <p:cNvPr id="624" name="Rectangle 15"/>
            <p:cNvSpPr txBox="1"/>
            <p:nvPr/>
          </p:nvSpPr>
          <p:spPr>
            <a:xfrm>
              <a:off x="5819354" y="1715580"/>
              <a:ext cx="8034160" cy="276998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Lorem ipsum dolor sit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amet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consectetur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adipiscing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sed do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eiusmod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tempor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incididunt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labore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dolore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aliqua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Sem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morbi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augue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interdum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velit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euismod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Id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ornare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arcu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odio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nulla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pharetra diam sit.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aenean</a:t>
              </a:r>
              <a:endParaRPr dirty="0">
                <a:solidFill>
                  <a:schemeClr val="tx2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625" name="Rectangle 16"/>
            <p:cNvSpPr txBox="1"/>
            <p:nvPr/>
          </p:nvSpPr>
          <p:spPr>
            <a:xfrm>
              <a:off x="0" y="429841"/>
              <a:ext cx="11453607" cy="116954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6400"/>
              </a:lvl1pPr>
            </a:lstStyle>
            <a:p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Buyer Persona Template</a:t>
              </a:r>
            </a:p>
          </p:txBody>
        </p:sp>
        <p:sp>
          <p:nvSpPr>
            <p:cNvPr id="626" name="Rectangle 46"/>
            <p:cNvSpPr txBox="1"/>
            <p:nvPr/>
          </p:nvSpPr>
          <p:spPr>
            <a:xfrm>
              <a:off x="79282" y="0"/>
              <a:ext cx="6853293" cy="49244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000" b="1" cap="all">
                  <a:solidFill>
                    <a:schemeClr val="accent1"/>
                  </a:solidFill>
                </a:defRPr>
              </a:lvl1pPr>
            </a:lstStyle>
            <a:p>
              <a:r>
                <a:rPr b="0" dirty="0">
                  <a:latin typeface="Segoe UI Semibold" panose="020B0702040204020203" pitchFamily="34" charset="0"/>
                </a:rPr>
                <a:t>SUBTITLE DEMO TEXT</a:t>
              </a:r>
            </a:p>
          </p:txBody>
        </p:sp>
        <p:grpSp>
          <p:nvGrpSpPr>
            <p:cNvPr id="630" name="Group"/>
            <p:cNvGrpSpPr/>
            <p:nvPr/>
          </p:nvGrpSpPr>
          <p:grpSpPr>
            <a:xfrm>
              <a:off x="179320" y="4989757"/>
              <a:ext cx="13459952" cy="2019848"/>
              <a:chOff x="0" y="0"/>
              <a:chExt cx="13459951" cy="2019845"/>
            </a:xfrm>
          </p:grpSpPr>
          <p:sp>
            <p:nvSpPr>
              <p:cNvPr id="627" name="Rectangle 16"/>
              <p:cNvSpPr txBox="1"/>
              <p:nvPr/>
            </p:nvSpPr>
            <p:spPr>
              <a:xfrm>
                <a:off x="400711" y="0"/>
                <a:ext cx="2910561" cy="61555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>
                  <a:defRPr sz="2800" b="1">
                    <a:solidFill>
                      <a:schemeClr val="accent2"/>
                    </a:solidFill>
                  </a:defRPr>
                </a:lvl1pPr>
              </a:lstStyle>
              <a:p>
                <a:r>
                  <a:rPr b="0" dirty="0">
                    <a:latin typeface="Segoe UI Semibold" panose="020B0702040204020203" pitchFamily="34" charset="0"/>
                  </a:rPr>
                  <a:t>Type you text</a:t>
                </a:r>
              </a:p>
            </p:txBody>
          </p:sp>
          <p:sp>
            <p:nvSpPr>
              <p:cNvPr id="628" name="Graphic 16"/>
              <p:cNvSpPr/>
              <p:nvPr/>
            </p:nvSpPr>
            <p:spPr>
              <a:xfrm>
                <a:off x="0" y="183799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629" name="Rectangle 15"/>
              <p:cNvSpPr txBox="1"/>
              <p:nvPr/>
            </p:nvSpPr>
            <p:spPr>
              <a:xfrm>
                <a:off x="396999" y="542522"/>
                <a:ext cx="13062952" cy="147732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>
                  <a:defRPr sz="2800">
                    <a:solidFill>
                      <a:srgbClr val="8C9097"/>
                    </a:solidFill>
                  </a:defRPr>
                </a:lvl1pPr>
              </a:lstStyle>
              <a:p>
                <a:r>
                  <a:rPr>
                    <a:solidFill>
                      <a:schemeClr val="tx2"/>
                    </a:solidFill>
                    <a:latin typeface="Segoe UI Light" panose="020B0502040204020203" pitchFamily="34" charset="0"/>
                  </a:rPr>
                  <a:t>Lorem ipsum dolor sit amet, consectetur adipiscing elit, sed eiusmod tempor incididunt ut labore et dolore magna aliqua. Sem fringilla ut morbi tincidunt augue interdum velit</a:t>
                </a:r>
              </a:p>
            </p:txBody>
          </p:sp>
        </p:grpSp>
        <p:grpSp>
          <p:nvGrpSpPr>
            <p:cNvPr id="634" name="Group"/>
            <p:cNvGrpSpPr/>
            <p:nvPr/>
          </p:nvGrpSpPr>
          <p:grpSpPr>
            <a:xfrm>
              <a:off x="179320" y="6774366"/>
              <a:ext cx="13459952" cy="2019848"/>
              <a:chOff x="0" y="0"/>
              <a:chExt cx="13459951" cy="2019845"/>
            </a:xfrm>
          </p:grpSpPr>
          <p:sp>
            <p:nvSpPr>
              <p:cNvPr id="631" name="Rectangle 16"/>
              <p:cNvSpPr txBox="1"/>
              <p:nvPr/>
            </p:nvSpPr>
            <p:spPr>
              <a:xfrm>
                <a:off x="400711" y="0"/>
                <a:ext cx="2910561" cy="61555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>
                  <a:defRPr sz="2800" b="1">
                    <a:solidFill>
                      <a:schemeClr val="accent3"/>
                    </a:solidFill>
                  </a:defRPr>
                </a:lvl1pPr>
              </a:lstStyle>
              <a:p>
                <a:r>
                  <a:rPr b="0" dirty="0">
                    <a:latin typeface="Segoe UI Semibold" panose="020B0702040204020203" pitchFamily="34" charset="0"/>
                  </a:rPr>
                  <a:t>Type you text</a:t>
                </a:r>
              </a:p>
            </p:txBody>
          </p:sp>
          <p:sp>
            <p:nvSpPr>
              <p:cNvPr id="632" name="Graphic 16"/>
              <p:cNvSpPr/>
              <p:nvPr/>
            </p:nvSpPr>
            <p:spPr>
              <a:xfrm>
                <a:off x="0" y="183799"/>
                <a:ext cx="260857" cy="260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4845"/>
                      <a:pt x="16755" y="0"/>
                      <a:pt x="10800" y="0"/>
                    </a:cubicBezTo>
                    <a:close/>
                    <a:moveTo>
                      <a:pt x="16274" y="8511"/>
                    </a:moveTo>
                    <a:lnTo>
                      <a:pt x="10424" y="14361"/>
                    </a:lnTo>
                    <a:cubicBezTo>
                      <a:pt x="10248" y="14537"/>
                      <a:pt x="10018" y="14625"/>
                      <a:pt x="9788" y="14625"/>
                    </a:cubicBezTo>
                    <a:cubicBezTo>
                      <a:pt x="9557" y="14625"/>
                      <a:pt x="9327" y="14537"/>
                      <a:pt x="9151" y="14361"/>
                    </a:cubicBezTo>
                    <a:lnTo>
                      <a:pt x="6226" y="11436"/>
                    </a:lnTo>
                    <a:cubicBezTo>
                      <a:pt x="5874" y="11084"/>
                      <a:pt x="5874" y="10516"/>
                      <a:pt x="6226" y="10164"/>
                    </a:cubicBezTo>
                    <a:cubicBezTo>
                      <a:pt x="6578" y="9812"/>
                      <a:pt x="7147" y="9812"/>
                      <a:pt x="7499" y="10164"/>
                    </a:cubicBezTo>
                    <a:lnTo>
                      <a:pt x="9788" y="12452"/>
                    </a:lnTo>
                    <a:lnTo>
                      <a:pt x="15001" y="7239"/>
                    </a:lnTo>
                    <a:cubicBezTo>
                      <a:pt x="15353" y="6887"/>
                      <a:pt x="15922" y="6887"/>
                      <a:pt x="16274" y="7239"/>
                    </a:cubicBezTo>
                    <a:cubicBezTo>
                      <a:pt x="16626" y="7591"/>
                      <a:pt x="16626" y="8159"/>
                      <a:pt x="16274" y="8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Segoe UI" panose="020B0502040204020203" pitchFamily="34" charset="0"/>
                </a:endParaRPr>
              </a:p>
            </p:txBody>
          </p:sp>
          <p:sp>
            <p:nvSpPr>
              <p:cNvPr id="633" name="Rectangle 15"/>
              <p:cNvSpPr txBox="1"/>
              <p:nvPr/>
            </p:nvSpPr>
            <p:spPr>
              <a:xfrm>
                <a:off x="396999" y="542522"/>
                <a:ext cx="13062952" cy="147732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>
                  <a:defRPr sz="2800">
                    <a:solidFill>
                      <a:srgbClr val="8C9097"/>
                    </a:solidFill>
                  </a:defRPr>
                </a:lvl1pPr>
              </a:lstStyle>
              <a:p>
                <a:r>
                  <a:rPr>
                    <a:solidFill>
                      <a:schemeClr val="tx2"/>
                    </a:solidFill>
                    <a:latin typeface="Segoe UI Light" panose="020B0502040204020203" pitchFamily="34" charset="0"/>
                  </a:rPr>
                  <a:t>Lorem ipsum dolor sit amet, consectetur adipiscing elit, sed eiusmod tempor incididunt ut labore et dolore magna aliqua. Sem fringilla ut morbi tincidunt augue interdum velit</a:t>
                </a:r>
              </a:p>
            </p:txBody>
          </p:sp>
        </p:grpSp>
        <p:sp>
          <p:nvSpPr>
            <p:cNvPr id="635" name="Line"/>
            <p:cNvSpPr/>
            <p:nvPr/>
          </p:nvSpPr>
          <p:spPr>
            <a:xfrm flipV="1">
              <a:off x="178125" y="4487743"/>
              <a:ext cx="13333567" cy="1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637" name="Rectangle"/>
          <p:cNvSpPr/>
          <p:nvPr/>
        </p:nvSpPr>
        <p:spPr>
          <a:xfrm>
            <a:off x="1765672" y="8663925"/>
            <a:ext cx="6235701" cy="127000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38" name="Rectangle 16"/>
          <p:cNvSpPr txBox="1"/>
          <p:nvPr/>
        </p:nvSpPr>
        <p:spPr>
          <a:xfrm>
            <a:off x="3428242" y="8978538"/>
            <a:ext cx="2910561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Leonard Stark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5"/>
          <p:cNvSpPr txBox="1"/>
          <p:nvPr/>
        </p:nvSpPr>
        <p:spPr>
          <a:xfrm>
            <a:off x="12718827" y="5924953"/>
            <a:ext cx="10150485" cy="44935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46" name="Rectangle 16"/>
          <p:cNvSpPr txBox="1"/>
          <p:nvPr/>
        </p:nvSpPr>
        <p:spPr>
          <a:xfrm>
            <a:off x="12718825" y="4681462"/>
            <a:ext cx="8681830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</a:t>
            </a:r>
          </a:p>
        </p:txBody>
      </p:sp>
      <p:sp>
        <p:nvSpPr>
          <p:cNvPr id="47" name="Rectangle 46"/>
          <p:cNvSpPr txBox="1"/>
          <p:nvPr/>
        </p:nvSpPr>
        <p:spPr>
          <a:xfrm>
            <a:off x="12718825" y="4251620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48" name="Oval"/>
          <p:cNvSpPr/>
          <p:nvPr/>
        </p:nvSpPr>
        <p:spPr>
          <a:xfrm rot="20078253">
            <a:off x="2201331" y="5751453"/>
            <a:ext cx="6551691" cy="511767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49" name="Oval"/>
          <p:cNvSpPr/>
          <p:nvPr/>
        </p:nvSpPr>
        <p:spPr>
          <a:xfrm rot="17358142">
            <a:off x="5200120" y="2967411"/>
            <a:ext cx="6551691" cy="5117676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0" name="Shape"/>
          <p:cNvSpPr/>
          <p:nvPr/>
        </p:nvSpPr>
        <p:spPr>
          <a:xfrm>
            <a:off x="7023954" y="6530423"/>
            <a:ext cx="348112" cy="90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580" extrusionOk="0">
                <a:moveTo>
                  <a:pt x="10600" y="0"/>
                </a:moveTo>
                <a:cubicBezTo>
                  <a:pt x="9184" y="0"/>
                  <a:pt x="7769" y="214"/>
                  <a:pt x="6689" y="642"/>
                </a:cubicBezTo>
                <a:cubicBezTo>
                  <a:pt x="4529" y="1498"/>
                  <a:pt x="4529" y="2887"/>
                  <a:pt x="6689" y="3743"/>
                </a:cubicBezTo>
                <a:cubicBezTo>
                  <a:pt x="8849" y="4599"/>
                  <a:pt x="12354" y="4599"/>
                  <a:pt x="14515" y="3743"/>
                </a:cubicBezTo>
                <a:cubicBezTo>
                  <a:pt x="16675" y="2887"/>
                  <a:pt x="16675" y="1498"/>
                  <a:pt x="14515" y="642"/>
                </a:cubicBezTo>
                <a:cubicBezTo>
                  <a:pt x="13434" y="214"/>
                  <a:pt x="12016" y="0"/>
                  <a:pt x="10600" y="0"/>
                </a:cubicBezTo>
                <a:close/>
                <a:moveTo>
                  <a:pt x="10753" y="4546"/>
                </a:moveTo>
                <a:cubicBezTo>
                  <a:pt x="7600" y="4511"/>
                  <a:pt x="4782" y="5234"/>
                  <a:pt x="2915" y="6250"/>
                </a:cubicBezTo>
                <a:cubicBezTo>
                  <a:pt x="587" y="7517"/>
                  <a:pt x="-164" y="9105"/>
                  <a:pt x="29" y="10671"/>
                </a:cubicBezTo>
                <a:cubicBezTo>
                  <a:pt x="91" y="11177"/>
                  <a:pt x="250" y="11681"/>
                  <a:pt x="505" y="12177"/>
                </a:cubicBezTo>
                <a:cubicBezTo>
                  <a:pt x="675" y="12527"/>
                  <a:pt x="1550" y="12747"/>
                  <a:pt x="2422" y="12661"/>
                </a:cubicBezTo>
                <a:cubicBezTo>
                  <a:pt x="3225" y="12582"/>
                  <a:pt x="3728" y="12266"/>
                  <a:pt x="3564" y="11945"/>
                </a:cubicBezTo>
                <a:cubicBezTo>
                  <a:pt x="3425" y="11278"/>
                  <a:pt x="3506" y="10607"/>
                  <a:pt x="3803" y="9948"/>
                </a:cubicBezTo>
                <a:cubicBezTo>
                  <a:pt x="4114" y="9260"/>
                  <a:pt x="4657" y="8591"/>
                  <a:pt x="5421" y="7961"/>
                </a:cubicBezTo>
                <a:lnTo>
                  <a:pt x="4306" y="11841"/>
                </a:lnTo>
                <a:cubicBezTo>
                  <a:pt x="4168" y="12192"/>
                  <a:pt x="4213" y="12551"/>
                  <a:pt x="4442" y="12895"/>
                </a:cubicBezTo>
                <a:cubicBezTo>
                  <a:pt x="4630" y="13176"/>
                  <a:pt x="4938" y="13443"/>
                  <a:pt x="5351" y="13683"/>
                </a:cubicBezTo>
                <a:lnTo>
                  <a:pt x="6246" y="20915"/>
                </a:lnTo>
                <a:cubicBezTo>
                  <a:pt x="6342" y="21307"/>
                  <a:pt x="7202" y="21600"/>
                  <a:pt x="8197" y="21579"/>
                </a:cubicBezTo>
                <a:cubicBezTo>
                  <a:pt x="9114" y="21560"/>
                  <a:pt x="9853" y="21277"/>
                  <a:pt x="9931" y="20915"/>
                </a:cubicBezTo>
                <a:lnTo>
                  <a:pt x="10633" y="15491"/>
                </a:lnTo>
                <a:lnTo>
                  <a:pt x="11326" y="20845"/>
                </a:lnTo>
                <a:cubicBezTo>
                  <a:pt x="11368" y="21267"/>
                  <a:pt x="12273" y="21595"/>
                  <a:pt x="13340" y="21574"/>
                </a:cubicBezTo>
                <a:cubicBezTo>
                  <a:pt x="14328" y="21554"/>
                  <a:pt x="15109" y="21237"/>
                  <a:pt x="15137" y="20845"/>
                </a:cubicBezTo>
                <a:lnTo>
                  <a:pt x="15912" y="13613"/>
                </a:lnTo>
                <a:cubicBezTo>
                  <a:pt x="16272" y="13429"/>
                  <a:pt x="16555" y="13223"/>
                  <a:pt x="16755" y="13004"/>
                </a:cubicBezTo>
                <a:cubicBezTo>
                  <a:pt x="17054" y="12676"/>
                  <a:pt x="17158" y="12325"/>
                  <a:pt x="17058" y="11978"/>
                </a:cubicBezTo>
                <a:lnTo>
                  <a:pt x="15846" y="7962"/>
                </a:lnTo>
                <a:cubicBezTo>
                  <a:pt x="16588" y="8591"/>
                  <a:pt x="17118" y="9256"/>
                  <a:pt x="17420" y="9940"/>
                </a:cubicBezTo>
                <a:cubicBezTo>
                  <a:pt x="17728" y="10637"/>
                  <a:pt x="17800" y="11347"/>
                  <a:pt x="17630" y="12051"/>
                </a:cubicBezTo>
                <a:cubicBezTo>
                  <a:pt x="17562" y="12327"/>
                  <a:pt x="17965" y="12588"/>
                  <a:pt x="18619" y="12689"/>
                </a:cubicBezTo>
                <a:cubicBezTo>
                  <a:pt x="19621" y="12844"/>
                  <a:pt x="20726" y="12591"/>
                  <a:pt x="20885" y="12169"/>
                </a:cubicBezTo>
                <a:cubicBezTo>
                  <a:pt x="21177" y="10221"/>
                  <a:pt x="21436" y="8076"/>
                  <a:pt x="18529" y="6410"/>
                </a:cubicBezTo>
                <a:cubicBezTo>
                  <a:pt x="16706" y="5365"/>
                  <a:pt x="13939" y="4581"/>
                  <a:pt x="10753" y="454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1" name="Rectangle 46"/>
          <p:cNvSpPr txBox="1"/>
          <p:nvPr/>
        </p:nvSpPr>
        <p:spPr>
          <a:xfrm>
            <a:off x="2862237" y="2880152"/>
            <a:ext cx="2380958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Buyer Persona</a:t>
            </a:r>
          </a:p>
        </p:txBody>
      </p:sp>
      <p:sp>
        <p:nvSpPr>
          <p:cNvPr id="52" name="Rectangle 46"/>
          <p:cNvSpPr txBox="1"/>
          <p:nvPr/>
        </p:nvSpPr>
        <p:spPr>
          <a:xfrm>
            <a:off x="3200904" y="8341152"/>
            <a:ext cx="2380958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Customer Services</a:t>
            </a:r>
          </a:p>
        </p:txBody>
      </p:sp>
      <p:sp>
        <p:nvSpPr>
          <p:cNvPr id="53" name="Rectangle 46"/>
          <p:cNvSpPr txBox="1"/>
          <p:nvPr/>
        </p:nvSpPr>
        <p:spPr>
          <a:xfrm>
            <a:off x="7781371" y="4488818"/>
            <a:ext cx="2380958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b="0">
                <a:solidFill>
                  <a:schemeClr val="bg1"/>
                </a:solidFill>
                <a:latin typeface="Segoe UI Semibold" panose="020B0702040204020203" pitchFamily="34" charset="0"/>
              </a:rPr>
              <a:t>Marketing</a:t>
            </a:r>
          </a:p>
        </p:txBody>
      </p:sp>
      <p:sp>
        <p:nvSpPr>
          <p:cNvPr id="54" name="Line"/>
          <p:cNvSpPr/>
          <p:nvPr/>
        </p:nvSpPr>
        <p:spPr>
          <a:xfrm>
            <a:off x="4002367" y="3502430"/>
            <a:ext cx="1789735" cy="2012720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5" name="Line"/>
          <p:cNvSpPr/>
          <p:nvPr/>
        </p:nvSpPr>
        <p:spPr>
          <a:xfrm>
            <a:off x="5953976" y="5694574"/>
            <a:ext cx="896459" cy="1014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 rot="17358142">
            <a:off x="5200120" y="2967411"/>
            <a:ext cx="6551691" cy="5117676"/>
          </a:xfrm>
          <a:prstGeom prst="ellipse">
            <a:avLst/>
          </a:prstGeom>
          <a:ln w="25400">
            <a:solidFill>
              <a:schemeClr val="accent3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 rot="20078253">
            <a:off x="2201331" y="5764153"/>
            <a:ext cx="6551691" cy="51176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230470-B0EF-4A42-9729-30448302D3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3185" y="2358309"/>
            <a:ext cx="6235701" cy="8501210"/>
          </a:xfrm>
          <a:prstGeom prst="roundRect">
            <a:avLst>
              <a:gd name="adj" fmla="val 3547"/>
            </a:avLst>
          </a:prstGeom>
          <a:solidFill>
            <a:schemeClr val="bg2"/>
          </a:solidFill>
        </p:spPr>
      </p:sp>
      <p:sp>
        <p:nvSpPr>
          <p:cNvPr id="641" name="Rectangle 15"/>
          <p:cNvSpPr txBox="1"/>
          <p:nvPr/>
        </p:nvSpPr>
        <p:spPr>
          <a:xfrm>
            <a:off x="9178989" y="4125653"/>
            <a:ext cx="2239016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</p:txBody>
      </p:sp>
      <p:sp>
        <p:nvSpPr>
          <p:cNvPr id="642" name="Rectangle 15"/>
          <p:cNvSpPr txBox="1"/>
          <p:nvPr/>
        </p:nvSpPr>
        <p:spPr>
          <a:xfrm>
            <a:off x="11403707" y="4125653"/>
            <a:ext cx="2863339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Helsink</a:t>
            </a: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</a:rPr>
              <a:t>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</p:txBody>
      </p:sp>
      <p:sp>
        <p:nvSpPr>
          <p:cNvPr id="643" name="Rectangle 15"/>
          <p:cNvSpPr txBox="1"/>
          <p:nvPr/>
        </p:nvSpPr>
        <p:spPr>
          <a:xfrm>
            <a:off x="14919624" y="4118903"/>
            <a:ext cx="8016576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644" name="Rectangle 16"/>
          <p:cNvSpPr txBox="1"/>
          <p:nvPr/>
        </p:nvSpPr>
        <p:spPr>
          <a:xfrm>
            <a:off x="9100270" y="2833165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645" name="Rectangle 46"/>
          <p:cNvSpPr txBox="1"/>
          <p:nvPr/>
        </p:nvSpPr>
        <p:spPr>
          <a:xfrm>
            <a:off x="9179552" y="2403323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646" name="Line"/>
          <p:cNvSpPr/>
          <p:nvPr/>
        </p:nvSpPr>
        <p:spPr>
          <a:xfrm flipV="1">
            <a:off x="9278395" y="6891066"/>
            <a:ext cx="13333567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47" name="Rectangle 16"/>
          <p:cNvSpPr txBox="1"/>
          <p:nvPr/>
        </p:nvSpPr>
        <p:spPr>
          <a:xfrm>
            <a:off x="9677028" y="10309500"/>
            <a:ext cx="2910561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648" name="Rectangle 16"/>
          <p:cNvSpPr txBox="1"/>
          <p:nvPr/>
        </p:nvSpPr>
        <p:spPr>
          <a:xfrm>
            <a:off x="14247996" y="10309501"/>
            <a:ext cx="2910561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649" name="Rectangle 16"/>
          <p:cNvSpPr txBox="1"/>
          <p:nvPr/>
        </p:nvSpPr>
        <p:spPr>
          <a:xfrm>
            <a:off x="18818964" y="10309501"/>
            <a:ext cx="291056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Title Demo Text</a:t>
            </a:r>
          </a:p>
        </p:txBody>
      </p:sp>
      <p:grpSp>
        <p:nvGrpSpPr>
          <p:cNvPr id="654" name="Group"/>
          <p:cNvGrpSpPr/>
          <p:nvPr/>
        </p:nvGrpSpPr>
        <p:grpSpPr>
          <a:xfrm>
            <a:off x="18957146" y="7447819"/>
            <a:ext cx="2634194" cy="2634193"/>
            <a:chOff x="0" y="0"/>
            <a:chExt cx="2634192" cy="2634192"/>
          </a:xfrm>
        </p:grpSpPr>
        <p:graphicFrame>
          <p:nvGraphicFramePr>
            <p:cNvPr id="650" name="2D Pie Chart"/>
            <p:cNvGraphicFramePr/>
            <p:nvPr>
              <p:extLst>
                <p:ext uri="{D42A27DB-BD31-4B8C-83A1-F6EECF244321}">
                  <p14:modId xmlns:p14="http://schemas.microsoft.com/office/powerpoint/2010/main" val="3229608918"/>
                </p:ext>
              </p:extLst>
            </p:nvPr>
          </p:nvGraphicFramePr>
          <p:xfrm>
            <a:off x="0" y="0"/>
            <a:ext cx="2634193" cy="26341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51" name="Circle"/>
            <p:cNvSpPr/>
            <p:nvPr/>
          </p:nvSpPr>
          <p:spPr>
            <a:xfrm>
              <a:off x="230099" y="230097"/>
              <a:ext cx="2173998" cy="217399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52" name="Circle"/>
            <p:cNvSpPr/>
            <p:nvPr/>
          </p:nvSpPr>
          <p:spPr>
            <a:xfrm>
              <a:off x="477173" y="477173"/>
              <a:ext cx="1679848" cy="1679847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53" name="Shape"/>
            <p:cNvSpPr/>
            <p:nvPr/>
          </p:nvSpPr>
          <p:spPr>
            <a:xfrm>
              <a:off x="1017947" y="924535"/>
              <a:ext cx="645175" cy="64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0789" y="0"/>
                  </a:moveTo>
                  <a:cubicBezTo>
                    <a:pt x="8325" y="0"/>
                    <a:pt x="6328" y="1989"/>
                    <a:pt x="6328" y="4442"/>
                  </a:cubicBezTo>
                  <a:lnTo>
                    <a:pt x="6328" y="5032"/>
                  </a:lnTo>
                  <a:lnTo>
                    <a:pt x="8886" y="5032"/>
                  </a:lnTo>
                  <a:lnTo>
                    <a:pt x="8886" y="4427"/>
                  </a:lnTo>
                  <a:cubicBezTo>
                    <a:pt x="8886" y="3380"/>
                    <a:pt x="9738" y="2531"/>
                    <a:pt x="10789" y="2531"/>
                  </a:cubicBezTo>
                  <a:cubicBezTo>
                    <a:pt x="11841" y="2531"/>
                    <a:pt x="12694" y="3380"/>
                    <a:pt x="12694" y="4427"/>
                  </a:cubicBezTo>
                  <a:lnTo>
                    <a:pt x="12694" y="5032"/>
                  </a:lnTo>
                  <a:lnTo>
                    <a:pt x="15252" y="5032"/>
                  </a:lnTo>
                  <a:lnTo>
                    <a:pt x="15252" y="4442"/>
                  </a:lnTo>
                  <a:cubicBezTo>
                    <a:pt x="15252" y="1989"/>
                    <a:pt x="13254" y="0"/>
                    <a:pt x="10789" y="0"/>
                  </a:cubicBezTo>
                  <a:close/>
                  <a:moveTo>
                    <a:pt x="3804" y="6356"/>
                  </a:moveTo>
                  <a:lnTo>
                    <a:pt x="3804" y="12677"/>
                  </a:lnTo>
                  <a:lnTo>
                    <a:pt x="4998" y="12677"/>
                  </a:lnTo>
                  <a:lnTo>
                    <a:pt x="4998" y="6356"/>
                  </a:lnTo>
                  <a:lnTo>
                    <a:pt x="3804" y="6356"/>
                  </a:lnTo>
                  <a:close/>
                  <a:moveTo>
                    <a:pt x="6326" y="6356"/>
                  </a:moveTo>
                  <a:lnTo>
                    <a:pt x="6326" y="12677"/>
                  </a:lnTo>
                  <a:lnTo>
                    <a:pt x="15246" y="12677"/>
                  </a:lnTo>
                  <a:lnTo>
                    <a:pt x="15246" y="6356"/>
                  </a:lnTo>
                  <a:lnTo>
                    <a:pt x="6326" y="6356"/>
                  </a:lnTo>
                  <a:close/>
                  <a:moveTo>
                    <a:pt x="16575" y="6356"/>
                  </a:moveTo>
                  <a:lnTo>
                    <a:pt x="16575" y="12677"/>
                  </a:lnTo>
                  <a:lnTo>
                    <a:pt x="17769" y="12677"/>
                  </a:lnTo>
                  <a:lnTo>
                    <a:pt x="17769" y="6356"/>
                  </a:lnTo>
                  <a:lnTo>
                    <a:pt x="16575" y="6356"/>
                  </a:lnTo>
                  <a:close/>
                  <a:moveTo>
                    <a:pt x="2446" y="6358"/>
                  </a:moveTo>
                  <a:cubicBezTo>
                    <a:pt x="1933" y="6365"/>
                    <a:pt x="1599" y="6393"/>
                    <a:pt x="1250" y="6504"/>
                  </a:cubicBezTo>
                  <a:cubicBezTo>
                    <a:pt x="738" y="6689"/>
                    <a:pt x="334" y="7091"/>
                    <a:pt x="147" y="7601"/>
                  </a:cubicBezTo>
                  <a:cubicBezTo>
                    <a:pt x="-1" y="8067"/>
                    <a:pt x="0" y="8505"/>
                    <a:pt x="0" y="9369"/>
                  </a:cubicBezTo>
                  <a:lnTo>
                    <a:pt x="0" y="9650"/>
                  </a:lnTo>
                  <a:cubicBezTo>
                    <a:pt x="0" y="10527"/>
                    <a:pt x="-1" y="10966"/>
                    <a:pt x="147" y="11432"/>
                  </a:cubicBezTo>
                  <a:cubicBezTo>
                    <a:pt x="334" y="11942"/>
                    <a:pt x="738" y="12344"/>
                    <a:pt x="1250" y="12530"/>
                  </a:cubicBezTo>
                  <a:cubicBezTo>
                    <a:pt x="1607" y="12642"/>
                    <a:pt x="1950" y="12668"/>
                    <a:pt x="2476" y="12675"/>
                  </a:cubicBezTo>
                  <a:lnTo>
                    <a:pt x="2476" y="6358"/>
                  </a:lnTo>
                  <a:cubicBezTo>
                    <a:pt x="2467" y="6358"/>
                    <a:pt x="2455" y="6358"/>
                    <a:pt x="2446" y="6358"/>
                  </a:cubicBezTo>
                  <a:close/>
                  <a:moveTo>
                    <a:pt x="19097" y="6358"/>
                  </a:moveTo>
                  <a:lnTo>
                    <a:pt x="19097" y="12675"/>
                  </a:lnTo>
                  <a:cubicBezTo>
                    <a:pt x="19637" y="12669"/>
                    <a:pt x="19985" y="12643"/>
                    <a:pt x="20345" y="12530"/>
                  </a:cubicBezTo>
                  <a:cubicBezTo>
                    <a:pt x="20857" y="12344"/>
                    <a:pt x="21260" y="11942"/>
                    <a:pt x="21446" y="11432"/>
                  </a:cubicBezTo>
                  <a:cubicBezTo>
                    <a:pt x="21595" y="10966"/>
                    <a:pt x="21595" y="10527"/>
                    <a:pt x="21595" y="9663"/>
                  </a:cubicBezTo>
                  <a:lnTo>
                    <a:pt x="21595" y="9383"/>
                  </a:lnTo>
                  <a:cubicBezTo>
                    <a:pt x="21595" y="8506"/>
                    <a:pt x="21595" y="8067"/>
                    <a:pt x="21446" y="7601"/>
                  </a:cubicBezTo>
                  <a:cubicBezTo>
                    <a:pt x="21260" y="7091"/>
                    <a:pt x="20857" y="6689"/>
                    <a:pt x="20345" y="6504"/>
                  </a:cubicBezTo>
                  <a:cubicBezTo>
                    <a:pt x="19984" y="6390"/>
                    <a:pt x="19634" y="6364"/>
                    <a:pt x="19097" y="6358"/>
                  </a:cubicBezTo>
                  <a:close/>
                  <a:moveTo>
                    <a:pt x="3" y="13045"/>
                  </a:moveTo>
                  <a:lnTo>
                    <a:pt x="3" y="18572"/>
                  </a:lnTo>
                  <a:cubicBezTo>
                    <a:pt x="3" y="19450"/>
                    <a:pt x="3" y="19889"/>
                    <a:pt x="152" y="20355"/>
                  </a:cubicBezTo>
                  <a:cubicBezTo>
                    <a:pt x="338" y="20865"/>
                    <a:pt x="741" y="21266"/>
                    <a:pt x="1253" y="21452"/>
                  </a:cubicBezTo>
                  <a:cubicBezTo>
                    <a:pt x="1609" y="21564"/>
                    <a:pt x="1952" y="21591"/>
                    <a:pt x="2476" y="21598"/>
                  </a:cubicBezTo>
                  <a:lnTo>
                    <a:pt x="2476" y="13854"/>
                  </a:lnTo>
                  <a:cubicBezTo>
                    <a:pt x="1710" y="13853"/>
                    <a:pt x="1293" y="13847"/>
                    <a:pt x="862" y="13711"/>
                  </a:cubicBezTo>
                  <a:cubicBezTo>
                    <a:pt x="509" y="13583"/>
                    <a:pt x="211" y="13348"/>
                    <a:pt x="3" y="13045"/>
                  </a:cubicBezTo>
                  <a:close/>
                  <a:moveTo>
                    <a:pt x="21598" y="13046"/>
                  </a:moveTo>
                  <a:cubicBezTo>
                    <a:pt x="21391" y="13349"/>
                    <a:pt x="21093" y="13583"/>
                    <a:pt x="20740" y="13711"/>
                  </a:cubicBezTo>
                  <a:cubicBezTo>
                    <a:pt x="20306" y="13848"/>
                    <a:pt x="19887" y="13853"/>
                    <a:pt x="19097" y="13854"/>
                  </a:cubicBezTo>
                  <a:lnTo>
                    <a:pt x="19097" y="21598"/>
                  </a:lnTo>
                  <a:cubicBezTo>
                    <a:pt x="19639" y="21592"/>
                    <a:pt x="19987" y="21566"/>
                    <a:pt x="20348" y="21452"/>
                  </a:cubicBezTo>
                  <a:cubicBezTo>
                    <a:pt x="20860" y="21266"/>
                    <a:pt x="21264" y="20865"/>
                    <a:pt x="21451" y="20355"/>
                  </a:cubicBezTo>
                  <a:cubicBezTo>
                    <a:pt x="21599" y="19889"/>
                    <a:pt x="21598" y="19449"/>
                    <a:pt x="21598" y="18585"/>
                  </a:cubicBezTo>
                  <a:lnTo>
                    <a:pt x="21598" y="13046"/>
                  </a:lnTo>
                  <a:close/>
                  <a:moveTo>
                    <a:pt x="10158" y="13849"/>
                  </a:moveTo>
                  <a:lnTo>
                    <a:pt x="10158" y="14580"/>
                  </a:lnTo>
                  <a:cubicBezTo>
                    <a:pt x="10158" y="14927"/>
                    <a:pt x="10441" y="15209"/>
                    <a:pt x="10789" y="15209"/>
                  </a:cubicBezTo>
                  <a:cubicBezTo>
                    <a:pt x="11138" y="15209"/>
                    <a:pt x="11421" y="14927"/>
                    <a:pt x="11421" y="14580"/>
                  </a:cubicBezTo>
                  <a:lnTo>
                    <a:pt x="11421" y="13849"/>
                  </a:lnTo>
                  <a:lnTo>
                    <a:pt x="10158" y="13849"/>
                  </a:lnTo>
                  <a:close/>
                  <a:moveTo>
                    <a:pt x="3804" y="13854"/>
                  </a:moveTo>
                  <a:lnTo>
                    <a:pt x="3804" y="21600"/>
                  </a:lnTo>
                  <a:lnTo>
                    <a:pt x="4998" y="21600"/>
                  </a:lnTo>
                  <a:lnTo>
                    <a:pt x="4998" y="13854"/>
                  </a:lnTo>
                  <a:lnTo>
                    <a:pt x="3804" y="13854"/>
                  </a:lnTo>
                  <a:close/>
                  <a:moveTo>
                    <a:pt x="6326" y="13854"/>
                  </a:moveTo>
                  <a:lnTo>
                    <a:pt x="6326" y="21600"/>
                  </a:lnTo>
                  <a:lnTo>
                    <a:pt x="15246" y="21600"/>
                  </a:lnTo>
                  <a:lnTo>
                    <a:pt x="15246" y="13854"/>
                  </a:lnTo>
                  <a:lnTo>
                    <a:pt x="12694" y="13854"/>
                  </a:lnTo>
                  <a:lnTo>
                    <a:pt x="12694" y="14571"/>
                  </a:lnTo>
                  <a:cubicBezTo>
                    <a:pt x="12694" y="15617"/>
                    <a:pt x="11841" y="16466"/>
                    <a:pt x="10789" y="16466"/>
                  </a:cubicBezTo>
                  <a:cubicBezTo>
                    <a:pt x="9738" y="16466"/>
                    <a:pt x="8886" y="15617"/>
                    <a:pt x="8886" y="14571"/>
                  </a:cubicBezTo>
                  <a:lnTo>
                    <a:pt x="8886" y="13854"/>
                  </a:lnTo>
                  <a:lnTo>
                    <a:pt x="6326" y="13854"/>
                  </a:lnTo>
                  <a:close/>
                  <a:moveTo>
                    <a:pt x="16575" y="13854"/>
                  </a:moveTo>
                  <a:lnTo>
                    <a:pt x="16575" y="21600"/>
                  </a:lnTo>
                  <a:lnTo>
                    <a:pt x="17769" y="21600"/>
                  </a:lnTo>
                  <a:lnTo>
                    <a:pt x="17769" y="13854"/>
                  </a:lnTo>
                  <a:lnTo>
                    <a:pt x="16575" y="1385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4386179" y="7447819"/>
            <a:ext cx="2634194" cy="2634193"/>
            <a:chOff x="0" y="0"/>
            <a:chExt cx="2634192" cy="2634192"/>
          </a:xfrm>
        </p:grpSpPr>
        <p:graphicFrame>
          <p:nvGraphicFramePr>
            <p:cNvPr id="655" name="2D Pie Chart"/>
            <p:cNvGraphicFramePr/>
            <p:nvPr>
              <p:extLst>
                <p:ext uri="{D42A27DB-BD31-4B8C-83A1-F6EECF244321}">
                  <p14:modId xmlns:p14="http://schemas.microsoft.com/office/powerpoint/2010/main" val="3266876599"/>
                </p:ext>
              </p:extLst>
            </p:nvPr>
          </p:nvGraphicFramePr>
          <p:xfrm>
            <a:off x="0" y="0"/>
            <a:ext cx="2634193" cy="26341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56" name="Circle"/>
            <p:cNvSpPr/>
            <p:nvPr/>
          </p:nvSpPr>
          <p:spPr>
            <a:xfrm>
              <a:off x="230099" y="230097"/>
              <a:ext cx="2173998" cy="217399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57" name="Circle"/>
            <p:cNvSpPr/>
            <p:nvPr/>
          </p:nvSpPr>
          <p:spPr>
            <a:xfrm>
              <a:off x="477173" y="477173"/>
              <a:ext cx="1679848" cy="1679847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58" name="Shape"/>
            <p:cNvSpPr/>
            <p:nvPr/>
          </p:nvSpPr>
          <p:spPr>
            <a:xfrm>
              <a:off x="998349" y="973917"/>
              <a:ext cx="648896" cy="64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84" extrusionOk="0">
                  <a:moveTo>
                    <a:pt x="14914" y="1"/>
                  </a:moveTo>
                  <a:cubicBezTo>
                    <a:pt x="14813" y="-2"/>
                    <a:pt x="14712" y="21"/>
                    <a:pt x="14621" y="67"/>
                  </a:cubicBezTo>
                  <a:cubicBezTo>
                    <a:pt x="14537" y="110"/>
                    <a:pt x="14465" y="172"/>
                    <a:pt x="14409" y="248"/>
                  </a:cubicBezTo>
                  <a:lnTo>
                    <a:pt x="9782" y="5952"/>
                  </a:lnTo>
                  <a:cubicBezTo>
                    <a:pt x="10163" y="5902"/>
                    <a:pt x="10549" y="5903"/>
                    <a:pt x="10930" y="5956"/>
                  </a:cubicBezTo>
                  <a:cubicBezTo>
                    <a:pt x="11232" y="5999"/>
                    <a:pt x="11529" y="6076"/>
                    <a:pt x="11816" y="6183"/>
                  </a:cubicBezTo>
                  <a:lnTo>
                    <a:pt x="17389" y="669"/>
                  </a:lnTo>
                  <a:cubicBezTo>
                    <a:pt x="16992" y="462"/>
                    <a:pt x="16573" y="300"/>
                    <a:pt x="16140" y="187"/>
                  </a:cubicBezTo>
                  <a:cubicBezTo>
                    <a:pt x="15739" y="82"/>
                    <a:pt x="15328" y="20"/>
                    <a:pt x="14914" y="1"/>
                  </a:cubicBezTo>
                  <a:close/>
                  <a:moveTo>
                    <a:pt x="19374" y="662"/>
                  </a:moveTo>
                  <a:cubicBezTo>
                    <a:pt x="19213" y="667"/>
                    <a:pt x="19062" y="736"/>
                    <a:pt x="18954" y="856"/>
                  </a:cubicBezTo>
                  <a:lnTo>
                    <a:pt x="13041" y="6774"/>
                  </a:lnTo>
                  <a:cubicBezTo>
                    <a:pt x="13329" y="7011"/>
                    <a:pt x="13612" y="7253"/>
                    <a:pt x="13890" y="7501"/>
                  </a:cubicBezTo>
                  <a:cubicBezTo>
                    <a:pt x="14151" y="7734"/>
                    <a:pt x="14408" y="7971"/>
                    <a:pt x="14676" y="8195"/>
                  </a:cubicBezTo>
                  <a:cubicBezTo>
                    <a:pt x="15258" y="8680"/>
                    <a:pt x="15891" y="9099"/>
                    <a:pt x="16565" y="9443"/>
                  </a:cubicBezTo>
                  <a:lnTo>
                    <a:pt x="21337" y="5570"/>
                  </a:lnTo>
                  <a:cubicBezTo>
                    <a:pt x="21422" y="5480"/>
                    <a:pt x="21487" y="5372"/>
                    <a:pt x="21528" y="5254"/>
                  </a:cubicBezTo>
                  <a:cubicBezTo>
                    <a:pt x="21574" y="5122"/>
                    <a:pt x="21589" y="4982"/>
                    <a:pt x="21570" y="4844"/>
                  </a:cubicBezTo>
                  <a:cubicBezTo>
                    <a:pt x="21516" y="4125"/>
                    <a:pt x="21345" y="3419"/>
                    <a:pt x="21063" y="2756"/>
                  </a:cubicBezTo>
                  <a:cubicBezTo>
                    <a:pt x="20766" y="2059"/>
                    <a:pt x="20352" y="1418"/>
                    <a:pt x="19838" y="862"/>
                  </a:cubicBezTo>
                  <a:cubicBezTo>
                    <a:pt x="19721" y="729"/>
                    <a:pt x="19550" y="656"/>
                    <a:pt x="19374" y="662"/>
                  </a:cubicBezTo>
                  <a:close/>
                  <a:moveTo>
                    <a:pt x="10337" y="7185"/>
                  </a:moveTo>
                  <a:cubicBezTo>
                    <a:pt x="9530" y="7185"/>
                    <a:pt x="8723" y="7494"/>
                    <a:pt x="8107" y="8111"/>
                  </a:cubicBezTo>
                  <a:cubicBezTo>
                    <a:pt x="6876" y="9346"/>
                    <a:pt x="6876" y="11347"/>
                    <a:pt x="8107" y="12582"/>
                  </a:cubicBezTo>
                  <a:cubicBezTo>
                    <a:pt x="9338" y="13817"/>
                    <a:pt x="11335" y="13817"/>
                    <a:pt x="12566" y="12582"/>
                  </a:cubicBezTo>
                  <a:cubicBezTo>
                    <a:pt x="13797" y="11347"/>
                    <a:pt x="13797" y="9346"/>
                    <a:pt x="12566" y="8111"/>
                  </a:cubicBezTo>
                  <a:cubicBezTo>
                    <a:pt x="11950" y="7494"/>
                    <a:pt x="11144" y="7185"/>
                    <a:pt x="10337" y="7185"/>
                  </a:cubicBezTo>
                  <a:close/>
                  <a:moveTo>
                    <a:pt x="10337" y="8392"/>
                  </a:moveTo>
                  <a:cubicBezTo>
                    <a:pt x="10836" y="8392"/>
                    <a:pt x="11335" y="8583"/>
                    <a:pt x="11715" y="8965"/>
                  </a:cubicBezTo>
                  <a:cubicBezTo>
                    <a:pt x="12476" y="9728"/>
                    <a:pt x="12476" y="10966"/>
                    <a:pt x="11715" y="11729"/>
                  </a:cubicBezTo>
                  <a:cubicBezTo>
                    <a:pt x="10954" y="12493"/>
                    <a:pt x="9720" y="12493"/>
                    <a:pt x="8959" y="11729"/>
                  </a:cubicBezTo>
                  <a:cubicBezTo>
                    <a:pt x="8198" y="10966"/>
                    <a:pt x="8198" y="9728"/>
                    <a:pt x="8959" y="8965"/>
                  </a:cubicBezTo>
                  <a:cubicBezTo>
                    <a:pt x="9339" y="8583"/>
                    <a:pt x="9838" y="8392"/>
                    <a:pt x="10337" y="8392"/>
                  </a:cubicBezTo>
                  <a:close/>
                  <a:moveTo>
                    <a:pt x="6019" y="9582"/>
                  </a:moveTo>
                  <a:lnTo>
                    <a:pt x="261" y="14245"/>
                  </a:lnTo>
                  <a:cubicBezTo>
                    <a:pt x="169" y="14311"/>
                    <a:pt x="97" y="14399"/>
                    <a:pt x="52" y="14503"/>
                  </a:cubicBezTo>
                  <a:cubicBezTo>
                    <a:pt x="4" y="14612"/>
                    <a:pt x="-11" y="14732"/>
                    <a:pt x="7" y="14849"/>
                  </a:cubicBezTo>
                  <a:cubicBezTo>
                    <a:pt x="36" y="15270"/>
                    <a:pt x="109" y="15687"/>
                    <a:pt x="226" y="16092"/>
                  </a:cubicBezTo>
                  <a:cubicBezTo>
                    <a:pt x="346" y="16508"/>
                    <a:pt x="510" y="16908"/>
                    <a:pt x="718" y="17288"/>
                  </a:cubicBezTo>
                  <a:lnTo>
                    <a:pt x="6222" y="11773"/>
                  </a:lnTo>
                  <a:cubicBezTo>
                    <a:pt x="6068" y="11441"/>
                    <a:pt x="5970" y="11086"/>
                    <a:pt x="5934" y="10721"/>
                  </a:cubicBezTo>
                  <a:cubicBezTo>
                    <a:pt x="5895" y="10339"/>
                    <a:pt x="5924" y="9954"/>
                    <a:pt x="6019" y="9582"/>
                  </a:cubicBezTo>
                  <a:close/>
                  <a:moveTo>
                    <a:pt x="10337" y="9717"/>
                  </a:moveTo>
                  <a:cubicBezTo>
                    <a:pt x="10177" y="9717"/>
                    <a:pt x="10015" y="9779"/>
                    <a:pt x="9893" y="9902"/>
                  </a:cubicBezTo>
                  <a:cubicBezTo>
                    <a:pt x="9648" y="10148"/>
                    <a:pt x="9648" y="10546"/>
                    <a:pt x="9893" y="10792"/>
                  </a:cubicBezTo>
                  <a:cubicBezTo>
                    <a:pt x="10138" y="11037"/>
                    <a:pt x="10535" y="11037"/>
                    <a:pt x="10780" y="10792"/>
                  </a:cubicBezTo>
                  <a:cubicBezTo>
                    <a:pt x="11025" y="10546"/>
                    <a:pt x="11025" y="10148"/>
                    <a:pt x="10780" y="9902"/>
                  </a:cubicBezTo>
                  <a:cubicBezTo>
                    <a:pt x="10658" y="9779"/>
                    <a:pt x="10498" y="9717"/>
                    <a:pt x="10337" y="9717"/>
                  </a:cubicBezTo>
                  <a:close/>
                  <a:moveTo>
                    <a:pt x="14743" y="9814"/>
                  </a:moveTo>
                  <a:cubicBezTo>
                    <a:pt x="14777" y="10224"/>
                    <a:pt x="14763" y="10637"/>
                    <a:pt x="14699" y="11043"/>
                  </a:cubicBezTo>
                  <a:cubicBezTo>
                    <a:pt x="14638" y="11435"/>
                    <a:pt x="14532" y="11818"/>
                    <a:pt x="14383" y="12186"/>
                  </a:cubicBezTo>
                  <a:cubicBezTo>
                    <a:pt x="14936" y="12777"/>
                    <a:pt x="15446" y="13407"/>
                    <a:pt x="15906" y="14072"/>
                  </a:cubicBezTo>
                  <a:cubicBezTo>
                    <a:pt x="16340" y="14700"/>
                    <a:pt x="16731" y="15356"/>
                    <a:pt x="17074" y="16038"/>
                  </a:cubicBezTo>
                  <a:cubicBezTo>
                    <a:pt x="17167" y="16210"/>
                    <a:pt x="17345" y="16319"/>
                    <a:pt x="17540" y="16324"/>
                  </a:cubicBezTo>
                  <a:cubicBezTo>
                    <a:pt x="17869" y="16332"/>
                    <a:pt x="18141" y="16065"/>
                    <a:pt x="18138" y="15734"/>
                  </a:cubicBezTo>
                  <a:lnTo>
                    <a:pt x="18111" y="14368"/>
                  </a:lnTo>
                  <a:lnTo>
                    <a:pt x="20350" y="13575"/>
                  </a:lnTo>
                  <a:cubicBezTo>
                    <a:pt x="20608" y="13526"/>
                    <a:pt x="20804" y="13312"/>
                    <a:pt x="20832" y="13050"/>
                  </a:cubicBezTo>
                  <a:cubicBezTo>
                    <a:pt x="20861" y="12783"/>
                    <a:pt x="20709" y="12529"/>
                    <a:pt x="20461" y="12428"/>
                  </a:cubicBezTo>
                  <a:cubicBezTo>
                    <a:pt x="19492" y="12079"/>
                    <a:pt x="18539" y="11690"/>
                    <a:pt x="17601" y="11263"/>
                  </a:cubicBezTo>
                  <a:cubicBezTo>
                    <a:pt x="16629" y="10820"/>
                    <a:pt x="15675" y="10337"/>
                    <a:pt x="14743" y="9814"/>
                  </a:cubicBezTo>
                  <a:close/>
                  <a:moveTo>
                    <a:pt x="6864" y="12993"/>
                  </a:moveTo>
                  <a:lnTo>
                    <a:pt x="825" y="19046"/>
                  </a:lnTo>
                  <a:cubicBezTo>
                    <a:pt x="734" y="19162"/>
                    <a:pt x="692" y="19309"/>
                    <a:pt x="709" y="19456"/>
                  </a:cubicBezTo>
                  <a:cubicBezTo>
                    <a:pt x="723" y="19580"/>
                    <a:pt x="779" y="19696"/>
                    <a:pt x="867" y="19785"/>
                  </a:cubicBezTo>
                  <a:cubicBezTo>
                    <a:pt x="1408" y="20321"/>
                    <a:pt x="2044" y="20753"/>
                    <a:pt x="2741" y="21058"/>
                  </a:cubicBezTo>
                  <a:cubicBezTo>
                    <a:pt x="3448" y="21369"/>
                    <a:pt x="4207" y="21544"/>
                    <a:pt x="4979" y="21574"/>
                  </a:cubicBezTo>
                  <a:cubicBezTo>
                    <a:pt x="5119" y="21598"/>
                    <a:pt x="5262" y="21578"/>
                    <a:pt x="5390" y="21515"/>
                  </a:cubicBezTo>
                  <a:cubicBezTo>
                    <a:pt x="5497" y="21462"/>
                    <a:pt x="5588" y="21382"/>
                    <a:pt x="5655" y="21283"/>
                  </a:cubicBezTo>
                  <a:lnTo>
                    <a:pt x="9435" y="16514"/>
                  </a:lnTo>
                  <a:cubicBezTo>
                    <a:pt x="9139" y="15876"/>
                    <a:pt x="8762" y="15280"/>
                    <a:pt x="8314" y="14738"/>
                  </a:cubicBezTo>
                  <a:cubicBezTo>
                    <a:pt x="8067" y="14440"/>
                    <a:pt x="7801" y="14160"/>
                    <a:pt x="7549" y="13867"/>
                  </a:cubicBezTo>
                  <a:cubicBezTo>
                    <a:pt x="7307" y="13587"/>
                    <a:pt x="7079" y="13295"/>
                    <a:pt x="6864" y="12993"/>
                  </a:cubicBezTo>
                  <a:close/>
                  <a:moveTo>
                    <a:pt x="13641" y="13328"/>
                  </a:moveTo>
                  <a:cubicBezTo>
                    <a:pt x="13190" y="13831"/>
                    <a:pt x="12628" y="14221"/>
                    <a:pt x="12000" y="14468"/>
                  </a:cubicBezTo>
                  <a:cubicBezTo>
                    <a:pt x="11320" y="14735"/>
                    <a:pt x="10583" y="14825"/>
                    <a:pt x="9859" y="14729"/>
                  </a:cubicBezTo>
                  <a:cubicBezTo>
                    <a:pt x="10392" y="15679"/>
                    <a:pt x="10888" y="16651"/>
                    <a:pt x="11343" y="17642"/>
                  </a:cubicBezTo>
                  <a:cubicBezTo>
                    <a:pt x="11777" y="18586"/>
                    <a:pt x="12173" y="19546"/>
                    <a:pt x="12533" y="20521"/>
                  </a:cubicBezTo>
                  <a:cubicBezTo>
                    <a:pt x="12644" y="20734"/>
                    <a:pt x="12878" y="20855"/>
                    <a:pt x="13116" y="20822"/>
                  </a:cubicBezTo>
                  <a:cubicBezTo>
                    <a:pt x="13324" y="20793"/>
                    <a:pt x="13500" y="20649"/>
                    <a:pt x="13569" y="20450"/>
                  </a:cubicBezTo>
                  <a:lnTo>
                    <a:pt x="14394" y="18145"/>
                  </a:lnTo>
                  <a:lnTo>
                    <a:pt x="15732" y="18124"/>
                  </a:lnTo>
                  <a:cubicBezTo>
                    <a:pt x="15942" y="18146"/>
                    <a:pt x="16144" y="18036"/>
                    <a:pt x="16241" y="17848"/>
                  </a:cubicBezTo>
                  <a:cubicBezTo>
                    <a:pt x="16313" y="17709"/>
                    <a:pt x="16316" y="17544"/>
                    <a:pt x="16249" y="17402"/>
                  </a:cubicBezTo>
                  <a:cubicBezTo>
                    <a:pt x="15975" y="16677"/>
                    <a:pt x="15630" y="15980"/>
                    <a:pt x="15219" y="15324"/>
                  </a:cubicBezTo>
                  <a:cubicBezTo>
                    <a:pt x="14767" y="14603"/>
                    <a:pt x="14238" y="13933"/>
                    <a:pt x="13641" y="1332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9815211" y="7447819"/>
            <a:ext cx="2634194" cy="2634193"/>
            <a:chOff x="0" y="0"/>
            <a:chExt cx="2634192" cy="2634192"/>
          </a:xfrm>
        </p:grpSpPr>
        <p:graphicFrame>
          <p:nvGraphicFramePr>
            <p:cNvPr id="660" name="2D Pie Chart"/>
            <p:cNvGraphicFramePr/>
            <p:nvPr>
              <p:extLst>
                <p:ext uri="{D42A27DB-BD31-4B8C-83A1-F6EECF244321}">
                  <p14:modId xmlns:p14="http://schemas.microsoft.com/office/powerpoint/2010/main" val="1144955257"/>
                </p:ext>
              </p:extLst>
            </p:nvPr>
          </p:nvGraphicFramePr>
          <p:xfrm>
            <a:off x="0" y="0"/>
            <a:ext cx="2634193" cy="26341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61" name="Circle"/>
            <p:cNvSpPr/>
            <p:nvPr/>
          </p:nvSpPr>
          <p:spPr>
            <a:xfrm>
              <a:off x="230098" y="230097"/>
              <a:ext cx="2173998" cy="217399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62" name="Circle"/>
            <p:cNvSpPr/>
            <p:nvPr/>
          </p:nvSpPr>
          <p:spPr>
            <a:xfrm>
              <a:off x="477173" y="477173"/>
              <a:ext cx="1679847" cy="1679847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63" name="Shape"/>
            <p:cNvSpPr/>
            <p:nvPr/>
          </p:nvSpPr>
          <p:spPr>
            <a:xfrm>
              <a:off x="1069495" y="969033"/>
              <a:ext cx="495202" cy="64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94" h="21556" extrusionOk="0">
                  <a:moveTo>
                    <a:pt x="7895" y="0"/>
                  </a:moveTo>
                  <a:cubicBezTo>
                    <a:pt x="103" y="-44"/>
                    <a:pt x="-2970" y="10621"/>
                    <a:pt x="3529" y="15151"/>
                  </a:cubicBezTo>
                  <a:lnTo>
                    <a:pt x="7223" y="15151"/>
                  </a:lnTo>
                  <a:lnTo>
                    <a:pt x="7223" y="12608"/>
                  </a:lnTo>
                  <a:lnTo>
                    <a:pt x="4215" y="12608"/>
                  </a:lnTo>
                  <a:cubicBezTo>
                    <a:pt x="4082" y="12610"/>
                    <a:pt x="3953" y="12561"/>
                    <a:pt x="3853" y="12468"/>
                  </a:cubicBezTo>
                  <a:cubicBezTo>
                    <a:pt x="3734" y="12359"/>
                    <a:pt x="3668" y="12200"/>
                    <a:pt x="3670" y="12034"/>
                  </a:cubicBezTo>
                  <a:lnTo>
                    <a:pt x="3670" y="10523"/>
                  </a:lnTo>
                  <a:cubicBezTo>
                    <a:pt x="3707" y="9715"/>
                    <a:pt x="3950" y="8932"/>
                    <a:pt x="4375" y="8258"/>
                  </a:cubicBezTo>
                  <a:cubicBezTo>
                    <a:pt x="4796" y="7591"/>
                    <a:pt x="5379" y="7056"/>
                    <a:pt x="6063" y="6708"/>
                  </a:cubicBezTo>
                  <a:cubicBezTo>
                    <a:pt x="4705" y="5094"/>
                    <a:pt x="5781" y="2545"/>
                    <a:pt x="7828" y="2527"/>
                  </a:cubicBezTo>
                  <a:cubicBezTo>
                    <a:pt x="9902" y="2509"/>
                    <a:pt x="11015" y="5090"/>
                    <a:pt x="9638" y="6725"/>
                  </a:cubicBezTo>
                  <a:cubicBezTo>
                    <a:pt x="10370" y="7094"/>
                    <a:pt x="10986" y="7676"/>
                    <a:pt x="11414" y="8403"/>
                  </a:cubicBezTo>
                  <a:cubicBezTo>
                    <a:pt x="11818" y="9089"/>
                    <a:pt x="12040" y="9878"/>
                    <a:pt x="12053" y="10685"/>
                  </a:cubicBezTo>
                  <a:lnTo>
                    <a:pt x="12053" y="11954"/>
                  </a:lnTo>
                  <a:cubicBezTo>
                    <a:pt x="12055" y="12099"/>
                    <a:pt x="12010" y="12240"/>
                    <a:pt x="11926" y="12355"/>
                  </a:cubicBezTo>
                  <a:cubicBezTo>
                    <a:pt x="11808" y="12516"/>
                    <a:pt x="11626" y="12609"/>
                    <a:pt x="11433" y="12608"/>
                  </a:cubicBezTo>
                  <a:lnTo>
                    <a:pt x="8455" y="12608"/>
                  </a:lnTo>
                  <a:lnTo>
                    <a:pt x="8455" y="15151"/>
                  </a:lnTo>
                  <a:lnTo>
                    <a:pt x="12140" y="15151"/>
                  </a:lnTo>
                  <a:cubicBezTo>
                    <a:pt x="18630" y="10675"/>
                    <a:pt x="15652" y="44"/>
                    <a:pt x="7895" y="0"/>
                  </a:cubicBezTo>
                  <a:close/>
                  <a:moveTo>
                    <a:pt x="7846" y="3761"/>
                  </a:moveTo>
                  <a:cubicBezTo>
                    <a:pt x="7533" y="3761"/>
                    <a:pt x="7220" y="3887"/>
                    <a:pt x="6981" y="4139"/>
                  </a:cubicBezTo>
                  <a:cubicBezTo>
                    <a:pt x="6503" y="4643"/>
                    <a:pt x="6503" y="5459"/>
                    <a:pt x="6981" y="5963"/>
                  </a:cubicBezTo>
                  <a:cubicBezTo>
                    <a:pt x="7459" y="6467"/>
                    <a:pt x="8234" y="6467"/>
                    <a:pt x="8712" y="5963"/>
                  </a:cubicBezTo>
                  <a:cubicBezTo>
                    <a:pt x="9190" y="5459"/>
                    <a:pt x="9190" y="4643"/>
                    <a:pt x="8712" y="4139"/>
                  </a:cubicBezTo>
                  <a:cubicBezTo>
                    <a:pt x="8473" y="3887"/>
                    <a:pt x="8160" y="3761"/>
                    <a:pt x="7846" y="3761"/>
                  </a:cubicBezTo>
                  <a:close/>
                  <a:moveTo>
                    <a:pt x="7866" y="7568"/>
                  </a:moveTo>
                  <a:cubicBezTo>
                    <a:pt x="5983" y="7572"/>
                    <a:pt x="4560" y="9366"/>
                    <a:pt x="4887" y="11320"/>
                  </a:cubicBezTo>
                  <a:lnTo>
                    <a:pt x="10861" y="11320"/>
                  </a:lnTo>
                  <a:cubicBezTo>
                    <a:pt x="11188" y="9360"/>
                    <a:pt x="9754" y="7563"/>
                    <a:pt x="7866" y="7568"/>
                  </a:cubicBezTo>
                  <a:close/>
                  <a:moveTo>
                    <a:pt x="3652" y="16399"/>
                  </a:moveTo>
                  <a:cubicBezTo>
                    <a:pt x="3655" y="16951"/>
                    <a:pt x="3671" y="17330"/>
                    <a:pt x="3776" y="17693"/>
                  </a:cubicBezTo>
                  <a:cubicBezTo>
                    <a:pt x="3951" y="18238"/>
                    <a:pt x="4356" y="18666"/>
                    <a:pt x="4874" y="18850"/>
                  </a:cubicBezTo>
                  <a:cubicBezTo>
                    <a:pt x="5284" y="18981"/>
                    <a:pt x="5701" y="18982"/>
                    <a:pt x="6412" y="18982"/>
                  </a:cubicBezTo>
                  <a:lnTo>
                    <a:pt x="9281" y="18982"/>
                  </a:lnTo>
                  <a:cubicBezTo>
                    <a:pt x="9992" y="18982"/>
                    <a:pt x="10408" y="18981"/>
                    <a:pt x="10819" y="18850"/>
                  </a:cubicBezTo>
                  <a:cubicBezTo>
                    <a:pt x="11336" y="18666"/>
                    <a:pt x="11742" y="18238"/>
                    <a:pt x="11916" y="17693"/>
                  </a:cubicBezTo>
                  <a:cubicBezTo>
                    <a:pt x="12021" y="17330"/>
                    <a:pt x="12038" y="16951"/>
                    <a:pt x="12041" y="16399"/>
                  </a:cubicBezTo>
                  <a:lnTo>
                    <a:pt x="3652" y="16399"/>
                  </a:lnTo>
                  <a:close/>
                  <a:moveTo>
                    <a:pt x="4821" y="20204"/>
                  </a:moveTo>
                  <a:cubicBezTo>
                    <a:pt x="4835" y="20362"/>
                    <a:pt x="4857" y="20505"/>
                    <a:pt x="4899" y="20646"/>
                  </a:cubicBezTo>
                  <a:cubicBezTo>
                    <a:pt x="5028" y="21019"/>
                    <a:pt x="5307" y="21313"/>
                    <a:pt x="5660" y="21448"/>
                  </a:cubicBezTo>
                  <a:cubicBezTo>
                    <a:pt x="5983" y="21556"/>
                    <a:pt x="6287" y="21555"/>
                    <a:pt x="6886" y="21555"/>
                  </a:cubicBezTo>
                  <a:lnTo>
                    <a:pt x="8798" y="21555"/>
                  </a:lnTo>
                  <a:cubicBezTo>
                    <a:pt x="9406" y="21555"/>
                    <a:pt x="9710" y="21556"/>
                    <a:pt x="10033" y="21448"/>
                  </a:cubicBezTo>
                  <a:cubicBezTo>
                    <a:pt x="10386" y="21313"/>
                    <a:pt x="10665" y="21019"/>
                    <a:pt x="10793" y="20646"/>
                  </a:cubicBezTo>
                  <a:cubicBezTo>
                    <a:pt x="10836" y="20505"/>
                    <a:pt x="10858" y="20362"/>
                    <a:pt x="10873" y="20204"/>
                  </a:cubicBezTo>
                  <a:lnTo>
                    <a:pt x="4821" y="2020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665" name="Rectangle"/>
          <p:cNvSpPr/>
          <p:nvPr/>
        </p:nvSpPr>
        <p:spPr>
          <a:xfrm>
            <a:off x="1765672" y="8600425"/>
            <a:ext cx="6235701" cy="127000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66" name="Rectangle 16"/>
          <p:cNvSpPr txBox="1"/>
          <p:nvPr/>
        </p:nvSpPr>
        <p:spPr>
          <a:xfrm>
            <a:off x="3428242" y="8915038"/>
            <a:ext cx="2910561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Leonard Stark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A256062-9CE3-CA4D-81D4-628053C007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93000" y="2358309"/>
            <a:ext cx="6235700" cy="8485068"/>
          </a:xfrm>
          <a:prstGeom prst="roundRect">
            <a:avLst>
              <a:gd name="adj" fmla="val 4328"/>
            </a:avLst>
          </a:prstGeom>
          <a:solidFill>
            <a:schemeClr val="bg2"/>
          </a:solidFill>
        </p:spPr>
      </p:sp>
      <p:sp>
        <p:nvSpPr>
          <p:cNvPr id="669" name="Rectangle 15"/>
          <p:cNvSpPr txBox="1"/>
          <p:nvPr/>
        </p:nvSpPr>
        <p:spPr>
          <a:xfrm>
            <a:off x="1704708" y="4125653"/>
            <a:ext cx="2239016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</p:txBody>
      </p:sp>
      <p:sp>
        <p:nvSpPr>
          <p:cNvPr id="670" name="Rectangle 15"/>
          <p:cNvSpPr txBox="1"/>
          <p:nvPr/>
        </p:nvSpPr>
        <p:spPr>
          <a:xfrm>
            <a:off x="3929426" y="4125653"/>
            <a:ext cx="2863339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Helsink</a:t>
            </a: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</a:rPr>
              <a:t>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</p:txBody>
      </p:sp>
      <p:sp>
        <p:nvSpPr>
          <p:cNvPr id="671" name="Rectangle 15"/>
          <p:cNvSpPr txBox="1"/>
          <p:nvPr/>
        </p:nvSpPr>
        <p:spPr>
          <a:xfrm>
            <a:off x="7445342" y="4118903"/>
            <a:ext cx="8175657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672" name="Rectangle 16"/>
          <p:cNvSpPr txBox="1"/>
          <p:nvPr/>
        </p:nvSpPr>
        <p:spPr>
          <a:xfrm>
            <a:off x="1625989" y="2833165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673" name="Rectangle 46"/>
          <p:cNvSpPr txBox="1"/>
          <p:nvPr/>
        </p:nvSpPr>
        <p:spPr>
          <a:xfrm>
            <a:off x="1705271" y="2403323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674" name="Line"/>
          <p:cNvSpPr/>
          <p:nvPr/>
        </p:nvSpPr>
        <p:spPr>
          <a:xfrm flipV="1">
            <a:off x="1804114" y="6891066"/>
            <a:ext cx="13333567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75" name="Rectangle"/>
          <p:cNvSpPr/>
          <p:nvPr/>
        </p:nvSpPr>
        <p:spPr>
          <a:xfrm>
            <a:off x="16392999" y="8600425"/>
            <a:ext cx="6235701" cy="1270001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76" name="Rectangle 16"/>
          <p:cNvSpPr txBox="1"/>
          <p:nvPr/>
        </p:nvSpPr>
        <p:spPr>
          <a:xfrm>
            <a:off x="18055569" y="8915038"/>
            <a:ext cx="2910560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Leonard Stark</a:t>
            </a:r>
          </a:p>
        </p:txBody>
      </p:sp>
      <p:graphicFrame>
        <p:nvGraphicFramePr>
          <p:cNvPr id="677" name="2D Column Chart"/>
          <p:cNvGraphicFramePr/>
          <p:nvPr>
            <p:extLst>
              <p:ext uri="{D42A27DB-BD31-4B8C-83A1-F6EECF244321}">
                <p14:modId xmlns:p14="http://schemas.microsoft.com/office/powerpoint/2010/main" val="162915063"/>
              </p:ext>
            </p:extLst>
          </p:nvPr>
        </p:nvGraphicFramePr>
        <p:xfrm>
          <a:off x="1840247" y="7490948"/>
          <a:ext cx="13218458" cy="298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8" name="Rounded Rectangle"/>
          <p:cNvSpPr/>
          <p:nvPr/>
        </p:nvSpPr>
        <p:spPr>
          <a:xfrm>
            <a:off x="5580579" y="7406761"/>
            <a:ext cx="1041401" cy="3436619"/>
          </a:xfrm>
          <a:prstGeom prst="roundRect">
            <a:avLst>
              <a:gd name="adj" fmla="val 24739"/>
            </a:avLst>
          </a:prstGeom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79" name="Rounded Rectangle"/>
          <p:cNvSpPr/>
          <p:nvPr/>
        </p:nvSpPr>
        <p:spPr>
          <a:xfrm>
            <a:off x="9793762" y="7406761"/>
            <a:ext cx="1038220" cy="3436619"/>
          </a:xfrm>
          <a:prstGeom prst="roundRect">
            <a:avLst>
              <a:gd name="adj" fmla="val 24815"/>
            </a:avLst>
          </a:prstGeom>
          <a:ln w="25400">
            <a:solidFill>
              <a:schemeClr val="accent3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682" name="Group"/>
          <p:cNvGrpSpPr/>
          <p:nvPr/>
        </p:nvGrpSpPr>
        <p:grpSpPr>
          <a:xfrm>
            <a:off x="5784707" y="7679759"/>
            <a:ext cx="633145" cy="633145"/>
            <a:chOff x="0" y="0"/>
            <a:chExt cx="633143" cy="633143"/>
          </a:xfrm>
        </p:grpSpPr>
        <p:sp>
          <p:nvSpPr>
            <p:cNvPr id="680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207385" y="177797"/>
              <a:ext cx="231555" cy="26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96" extrusionOk="0">
                  <a:moveTo>
                    <a:pt x="10754" y="0"/>
                  </a:moveTo>
                  <a:cubicBezTo>
                    <a:pt x="10575" y="1"/>
                    <a:pt x="10401" y="53"/>
                    <a:pt x="10258" y="149"/>
                  </a:cubicBezTo>
                  <a:cubicBezTo>
                    <a:pt x="8740" y="975"/>
                    <a:pt x="7029" y="1483"/>
                    <a:pt x="5254" y="1633"/>
                  </a:cubicBezTo>
                  <a:cubicBezTo>
                    <a:pt x="3795" y="1756"/>
                    <a:pt x="2323" y="1634"/>
                    <a:pt x="915" y="1273"/>
                  </a:cubicBezTo>
                  <a:cubicBezTo>
                    <a:pt x="686" y="1207"/>
                    <a:pt x="435" y="1251"/>
                    <a:pt x="250" y="1387"/>
                  </a:cubicBezTo>
                  <a:cubicBezTo>
                    <a:pt x="78" y="1513"/>
                    <a:pt x="-14" y="1705"/>
                    <a:pt x="1" y="1902"/>
                  </a:cubicBezTo>
                  <a:lnTo>
                    <a:pt x="1" y="9322"/>
                  </a:lnTo>
                  <a:cubicBezTo>
                    <a:pt x="39" y="11757"/>
                    <a:pt x="850" y="14132"/>
                    <a:pt x="2342" y="16178"/>
                  </a:cubicBezTo>
                  <a:cubicBezTo>
                    <a:pt x="4190" y="18712"/>
                    <a:pt x="6972" y="20602"/>
                    <a:pt x="10216" y="21529"/>
                  </a:cubicBezTo>
                  <a:cubicBezTo>
                    <a:pt x="10388" y="21576"/>
                    <a:pt x="10566" y="21599"/>
                    <a:pt x="10745" y="21596"/>
                  </a:cubicBezTo>
                  <a:cubicBezTo>
                    <a:pt x="10917" y="21593"/>
                    <a:pt x="11088" y="21567"/>
                    <a:pt x="11251" y="21519"/>
                  </a:cubicBezTo>
                  <a:cubicBezTo>
                    <a:pt x="14293" y="20690"/>
                    <a:pt x="16943" y="19002"/>
                    <a:pt x="18796" y="16714"/>
                  </a:cubicBezTo>
                  <a:cubicBezTo>
                    <a:pt x="20633" y="14445"/>
                    <a:pt x="21586" y="11709"/>
                    <a:pt x="21510" y="8919"/>
                  </a:cubicBezTo>
                  <a:lnTo>
                    <a:pt x="21510" y="1889"/>
                  </a:lnTo>
                  <a:cubicBezTo>
                    <a:pt x="21503" y="1670"/>
                    <a:pt x="21373" y="1469"/>
                    <a:pt x="21164" y="1353"/>
                  </a:cubicBezTo>
                  <a:cubicBezTo>
                    <a:pt x="20958" y="1238"/>
                    <a:pt x="20701" y="1221"/>
                    <a:pt x="20477" y="1306"/>
                  </a:cubicBezTo>
                  <a:cubicBezTo>
                    <a:pt x="19095" y="1627"/>
                    <a:pt x="17659" y="1728"/>
                    <a:pt x="16237" y="1602"/>
                  </a:cubicBezTo>
                  <a:cubicBezTo>
                    <a:pt x="14477" y="1447"/>
                    <a:pt x="12778" y="950"/>
                    <a:pt x="11259" y="149"/>
                  </a:cubicBezTo>
                  <a:cubicBezTo>
                    <a:pt x="11114" y="51"/>
                    <a:pt x="10936" y="-1"/>
                    <a:pt x="10754" y="0"/>
                  </a:cubicBezTo>
                  <a:close/>
                  <a:moveTo>
                    <a:pt x="10765" y="5107"/>
                  </a:moveTo>
                  <a:cubicBezTo>
                    <a:pt x="11509" y="5107"/>
                    <a:pt x="12253" y="5358"/>
                    <a:pt x="12820" y="5860"/>
                  </a:cubicBezTo>
                  <a:cubicBezTo>
                    <a:pt x="13936" y="6846"/>
                    <a:pt x="13953" y="8433"/>
                    <a:pt x="12876" y="9441"/>
                  </a:cubicBezTo>
                  <a:cubicBezTo>
                    <a:pt x="13457" y="9661"/>
                    <a:pt x="13987" y="9978"/>
                    <a:pt x="14430" y="10382"/>
                  </a:cubicBezTo>
                  <a:cubicBezTo>
                    <a:pt x="15238" y="11119"/>
                    <a:pt x="15722" y="12089"/>
                    <a:pt x="15790" y="13114"/>
                  </a:cubicBezTo>
                  <a:lnTo>
                    <a:pt x="15790" y="14557"/>
                  </a:lnTo>
                  <a:cubicBezTo>
                    <a:pt x="15788" y="14731"/>
                    <a:pt x="15709" y="14897"/>
                    <a:pt x="15572" y="15022"/>
                  </a:cubicBezTo>
                  <a:cubicBezTo>
                    <a:pt x="15434" y="15146"/>
                    <a:pt x="15246" y="15219"/>
                    <a:pt x="15049" y="15225"/>
                  </a:cubicBezTo>
                  <a:lnTo>
                    <a:pt x="6490" y="15225"/>
                  </a:lnTo>
                  <a:cubicBezTo>
                    <a:pt x="6310" y="15231"/>
                    <a:pt x="6133" y="15180"/>
                    <a:pt x="5993" y="15081"/>
                  </a:cubicBezTo>
                  <a:cubicBezTo>
                    <a:pt x="5824" y="14960"/>
                    <a:pt x="5722" y="14781"/>
                    <a:pt x="5714" y="14589"/>
                  </a:cubicBezTo>
                  <a:lnTo>
                    <a:pt x="5714" y="13079"/>
                  </a:lnTo>
                  <a:cubicBezTo>
                    <a:pt x="5776" y="12189"/>
                    <a:pt x="6159" y="11340"/>
                    <a:pt x="6804" y="10655"/>
                  </a:cubicBezTo>
                  <a:cubicBezTo>
                    <a:pt x="7306" y="10122"/>
                    <a:pt x="7948" y="9714"/>
                    <a:pt x="8669" y="9456"/>
                  </a:cubicBezTo>
                  <a:cubicBezTo>
                    <a:pt x="7576" y="8449"/>
                    <a:pt x="7587" y="6851"/>
                    <a:pt x="8708" y="5860"/>
                  </a:cubicBezTo>
                  <a:cubicBezTo>
                    <a:pt x="9276" y="5358"/>
                    <a:pt x="10021" y="5107"/>
                    <a:pt x="10765" y="5107"/>
                  </a:cubicBezTo>
                  <a:close/>
                  <a:moveTo>
                    <a:pt x="10765" y="6380"/>
                  </a:moveTo>
                  <a:cubicBezTo>
                    <a:pt x="10390" y="6380"/>
                    <a:pt x="10015" y="6507"/>
                    <a:pt x="9728" y="6760"/>
                  </a:cubicBezTo>
                  <a:cubicBezTo>
                    <a:pt x="9155" y="7267"/>
                    <a:pt x="9155" y="8088"/>
                    <a:pt x="9728" y="8595"/>
                  </a:cubicBezTo>
                  <a:cubicBezTo>
                    <a:pt x="10301" y="9101"/>
                    <a:pt x="11229" y="9101"/>
                    <a:pt x="11802" y="8595"/>
                  </a:cubicBezTo>
                  <a:cubicBezTo>
                    <a:pt x="12375" y="8088"/>
                    <a:pt x="12375" y="7267"/>
                    <a:pt x="11802" y="6760"/>
                  </a:cubicBezTo>
                  <a:cubicBezTo>
                    <a:pt x="11516" y="6507"/>
                    <a:pt x="11140" y="6380"/>
                    <a:pt x="10765" y="6380"/>
                  </a:cubicBezTo>
                  <a:close/>
                  <a:moveTo>
                    <a:pt x="10695" y="10252"/>
                  </a:moveTo>
                  <a:cubicBezTo>
                    <a:pt x="8773" y="10281"/>
                    <a:pt x="7208" y="11626"/>
                    <a:pt x="7122" y="13324"/>
                  </a:cubicBezTo>
                  <a:lnTo>
                    <a:pt x="7122" y="13989"/>
                  </a:lnTo>
                  <a:lnTo>
                    <a:pt x="14394" y="13989"/>
                  </a:lnTo>
                  <a:lnTo>
                    <a:pt x="14394" y="13264"/>
                  </a:lnTo>
                  <a:cubicBezTo>
                    <a:pt x="14266" y="11548"/>
                    <a:pt x="12639" y="10222"/>
                    <a:pt x="10695" y="1025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85" name="Group"/>
          <p:cNvGrpSpPr/>
          <p:nvPr/>
        </p:nvGrpSpPr>
        <p:grpSpPr>
          <a:xfrm>
            <a:off x="12130152" y="7679759"/>
            <a:ext cx="633145" cy="633145"/>
            <a:chOff x="0" y="0"/>
            <a:chExt cx="633143" cy="633143"/>
          </a:xfrm>
        </p:grpSpPr>
        <p:sp>
          <p:nvSpPr>
            <p:cNvPr id="683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155792" y="155799"/>
              <a:ext cx="321558" cy="3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9515" y="0"/>
                  </a:moveTo>
                  <a:cubicBezTo>
                    <a:pt x="9370" y="8"/>
                    <a:pt x="9232" y="66"/>
                    <a:pt x="9125" y="166"/>
                  </a:cubicBezTo>
                  <a:cubicBezTo>
                    <a:pt x="9023" y="261"/>
                    <a:pt x="8955" y="388"/>
                    <a:pt x="8934" y="527"/>
                  </a:cubicBezTo>
                  <a:lnTo>
                    <a:pt x="8684" y="2226"/>
                  </a:lnTo>
                  <a:cubicBezTo>
                    <a:pt x="7843" y="2434"/>
                    <a:pt x="7028" y="2769"/>
                    <a:pt x="6266" y="3227"/>
                  </a:cubicBezTo>
                  <a:lnTo>
                    <a:pt x="4885" y="2229"/>
                  </a:lnTo>
                  <a:cubicBezTo>
                    <a:pt x="4769" y="2145"/>
                    <a:pt x="4628" y="2104"/>
                    <a:pt x="4485" y="2114"/>
                  </a:cubicBezTo>
                  <a:cubicBezTo>
                    <a:pt x="4339" y="2125"/>
                    <a:pt x="4202" y="2189"/>
                    <a:pt x="4099" y="2293"/>
                  </a:cubicBezTo>
                  <a:lnTo>
                    <a:pt x="2270" y="4123"/>
                  </a:lnTo>
                  <a:cubicBezTo>
                    <a:pt x="2172" y="4231"/>
                    <a:pt x="2116" y="4370"/>
                    <a:pt x="2111" y="4515"/>
                  </a:cubicBezTo>
                  <a:cubicBezTo>
                    <a:pt x="2106" y="4655"/>
                    <a:pt x="2148" y="4794"/>
                    <a:pt x="2231" y="4906"/>
                  </a:cubicBezTo>
                  <a:lnTo>
                    <a:pt x="3235" y="6257"/>
                  </a:lnTo>
                  <a:cubicBezTo>
                    <a:pt x="2780" y="7013"/>
                    <a:pt x="2447" y="7821"/>
                    <a:pt x="2238" y="8655"/>
                  </a:cubicBezTo>
                  <a:lnTo>
                    <a:pt x="511" y="8933"/>
                  </a:lnTo>
                  <a:cubicBezTo>
                    <a:pt x="370" y="8955"/>
                    <a:pt x="241" y="9026"/>
                    <a:pt x="148" y="9134"/>
                  </a:cubicBezTo>
                  <a:cubicBezTo>
                    <a:pt x="52" y="9245"/>
                    <a:pt x="-1" y="9387"/>
                    <a:pt x="0" y="9534"/>
                  </a:cubicBezTo>
                  <a:lnTo>
                    <a:pt x="0" y="12121"/>
                  </a:lnTo>
                  <a:cubicBezTo>
                    <a:pt x="8" y="12266"/>
                    <a:pt x="66" y="12405"/>
                    <a:pt x="166" y="12512"/>
                  </a:cubicBezTo>
                  <a:cubicBezTo>
                    <a:pt x="261" y="12614"/>
                    <a:pt x="389" y="12681"/>
                    <a:pt x="528" y="12702"/>
                  </a:cubicBezTo>
                  <a:lnTo>
                    <a:pt x="2231" y="12953"/>
                  </a:lnTo>
                  <a:cubicBezTo>
                    <a:pt x="2439" y="13793"/>
                    <a:pt x="2773" y="14608"/>
                    <a:pt x="3230" y="15369"/>
                  </a:cubicBezTo>
                  <a:lnTo>
                    <a:pt x="2239" y="16743"/>
                  </a:lnTo>
                  <a:cubicBezTo>
                    <a:pt x="2155" y="16858"/>
                    <a:pt x="2114" y="16999"/>
                    <a:pt x="2124" y="17142"/>
                  </a:cubicBezTo>
                  <a:cubicBezTo>
                    <a:pt x="2135" y="17288"/>
                    <a:pt x="2198" y="17426"/>
                    <a:pt x="2302" y="17529"/>
                  </a:cubicBezTo>
                  <a:lnTo>
                    <a:pt x="4131" y="19358"/>
                  </a:lnTo>
                  <a:cubicBezTo>
                    <a:pt x="4240" y="19455"/>
                    <a:pt x="4379" y="19512"/>
                    <a:pt x="4525" y="19517"/>
                  </a:cubicBezTo>
                  <a:cubicBezTo>
                    <a:pt x="4665" y="19522"/>
                    <a:pt x="4802" y="19479"/>
                    <a:pt x="4915" y="19396"/>
                  </a:cubicBezTo>
                  <a:lnTo>
                    <a:pt x="6254" y="18400"/>
                  </a:lnTo>
                  <a:cubicBezTo>
                    <a:pt x="7019" y="18862"/>
                    <a:pt x="7837" y="19198"/>
                    <a:pt x="8681" y="19408"/>
                  </a:cubicBezTo>
                  <a:lnTo>
                    <a:pt x="8952" y="21087"/>
                  </a:lnTo>
                  <a:cubicBezTo>
                    <a:pt x="8974" y="21228"/>
                    <a:pt x="9045" y="21358"/>
                    <a:pt x="9153" y="21451"/>
                  </a:cubicBezTo>
                  <a:cubicBezTo>
                    <a:pt x="9264" y="21547"/>
                    <a:pt x="9406" y="21599"/>
                    <a:pt x="9552" y="21598"/>
                  </a:cubicBezTo>
                  <a:lnTo>
                    <a:pt x="12139" y="21598"/>
                  </a:lnTo>
                  <a:cubicBezTo>
                    <a:pt x="12285" y="21590"/>
                    <a:pt x="12423" y="21532"/>
                    <a:pt x="12530" y="21432"/>
                  </a:cubicBezTo>
                  <a:cubicBezTo>
                    <a:pt x="12633" y="21337"/>
                    <a:pt x="12700" y="21210"/>
                    <a:pt x="12721" y="21071"/>
                  </a:cubicBezTo>
                  <a:lnTo>
                    <a:pt x="12966" y="19408"/>
                  </a:lnTo>
                  <a:cubicBezTo>
                    <a:pt x="13802" y="19201"/>
                    <a:pt x="14612" y="18868"/>
                    <a:pt x="15370" y="18414"/>
                  </a:cubicBezTo>
                  <a:lnTo>
                    <a:pt x="16732" y="19398"/>
                  </a:lnTo>
                  <a:cubicBezTo>
                    <a:pt x="16848" y="19483"/>
                    <a:pt x="16989" y="19523"/>
                    <a:pt x="17131" y="19512"/>
                  </a:cubicBezTo>
                  <a:cubicBezTo>
                    <a:pt x="17278" y="19502"/>
                    <a:pt x="17415" y="19439"/>
                    <a:pt x="17518" y="19334"/>
                  </a:cubicBezTo>
                  <a:lnTo>
                    <a:pt x="19347" y="17505"/>
                  </a:lnTo>
                  <a:cubicBezTo>
                    <a:pt x="19445" y="17397"/>
                    <a:pt x="19501" y="17257"/>
                    <a:pt x="19506" y="17111"/>
                  </a:cubicBezTo>
                  <a:cubicBezTo>
                    <a:pt x="19511" y="16971"/>
                    <a:pt x="19469" y="16834"/>
                    <a:pt x="19386" y="16721"/>
                  </a:cubicBezTo>
                  <a:lnTo>
                    <a:pt x="18401" y="15395"/>
                  </a:lnTo>
                  <a:cubicBezTo>
                    <a:pt x="18864" y="14630"/>
                    <a:pt x="19201" y="13810"/>
                    <a:pt x="19412" y="12964"/>
                  </a:cubicBezTo>
                  <a:lnTo>
                    <a:pt x="21086" y="12694"/>
                  </a:lnTo>
                  <a:cubicBezTo>
                    <a:pt x="21228" y="12673"/>
                    <a:pt x="21357" y="12601"/>
                    <a:pt x="21450" y="12493"/>
                  </a:cubicBezTo>
                  <a:cubicBezTo>
                    <a:pt x="21546" y="12382"/>
                    <a:pt x="21599" y="12240"/>
                    <a:pt x="21598" y="12093"/>
                  </a:cubicBezTo>
                  <a:lnTo>
                    <a:pt x="21598" y="9506"/>
                  </a:lnTo>
                  <a:cubicBezTo>
                    <a:pt x="21590" y="9360"/>
                    <a:pt x="21531" y="9223"/>
                    <a:pt x="21431" y="9116"/>
                  </a:cubicBezTo>
                  <a:cubicBezTo>
                    <a:pt x="21336" y="9013"/>
                    <a:pt x="21209" y="8946"/>
                    <a:pt x="21070" y="8925"/>
                  </a:cubicBezTo>
                  <a:lnTo>
                    <a:pt x="19415" y="8682"/>
                  </a:lnTo>
                  <a:cubicBezTo>
                    <a:pt x="19205" y="7833"/>
                    <a:pt x="18867" y="7011"/>
                    <a:pt x="18402" y="6243"/>
                  </a:cubicBezTo>
                  <a:lnTo>
                    <a:pt x="19397" y="4865"/>
                  </a:lnTo>
                  <a:cubicBezTo>
                    <a:pt x="19482" y="4750"/>
                    <a:pt x="19523" y="4608"/>
                    <a:pt x="19512" y="4466"/>
                  </a:cubicBezTo>
                  <a:cubicBezTo>
                    <a:pt x="19502" y="4320"/>
                    <a:pt x="19438" y="4182"/>
                    <a:pt x="19334" y="4079"/>
                  </a:cubicBezTo>
                  <a:lnTo>
                    <a:pt x="17504" y="2250"/>
                  </a:lnTo>
                  <a:cubicBezTo>
                    <a:pt x="17396" y="2153"/>
                    <a:pt x="17256" y="2096"/>
                    <a:pt x="17111" y="2091"/>
                  </a:cubicBezTo>
                  <a:cubicBezTo>
                    <a:pt x="16971" y="2086"/>
                    <a:pt x="16833" y="2129"/>
                    <a:pt x="16721" y="2212"/>
                  </a:cubicBezTo>
                  <a:lnTo>
                    <a:pt x="15366" y="3218"/>
                  </a:lnTo>
                  <a:cubicBezTo>
                    <a:pt x="14614" y="2768"/>
                    <a:pt x="13810" y="2439"/>
                    <a:pt x="12981" y="2231"/>
                  </a:cubicBezTo>
                  <a:lnTo>
                    <a:pt x="12703" y="511"/>
                  </a:lnTo>
                  <a:cubicBezTo>
                    <a:pt x="12681" y="370"/>
                    <a:pt x="12610" y="241"/>
                    <a:pt x="12502" y="148"/>
                  </a:cubicBezTo>
                  <a:cubicBezTo>
                    <a:pt x="12391" y="52"/>
                    <a:pt x="12249" y="-1"/>
                    <a:pt x="12102" y="0"/>
                  </a:cubicBezTo>
                  <a:lnTo>
                    <a:pt x="9515" y="0"/>
                  </a:lnTo>
                  <a:close/>
                  <a:moveTo>
                    <a:pt x="10823" y="3816"/>
                  </a:moveTo>
                  <a:cubicBezTo>
                    <a:pt x="12615" y="3816"/>
                    <a:pt x="14407" y="4499"/>
                    <a:pt x="15774" y="5866"/>
                  </a:cubicBezTo>
                  <a:cubicBezTo>
                    <a:pt x="18508" y="8601"/>
                    <a:pt x="18508" y="13034"/>
                    <a:pt x="15774" y="15768"/>
                  </a:cubicBezTo>
                  <a:cubicBezTo>
                    <a:pt x="13040" y="18503"/>
                    <a:pt x="8607" y="18503"/>
                    <a:pt x="5873" y="15768"/>
                  </a:cubicBezTo>
                  <a:cubicBezTo>
                    <a:pt x="3139" y="13034"/>
                    <a:pt x="3139" y="8601"/>
                    <a:pt x="5873" y="5866"/>
                  </a:cubicBezTo>
                  <a:cubicBezTo>
                    <a:pt x="7240" y="4499"/>
                    <a:pt x="9031" y="3816"/>
                    <a:pt x="10823" y="3816"/>
                  </a:cubicBezTo>
                  <a:close/>
                  <a:moveTo>
                    <a:pt x="10823" y="7629"/>
                  </a:moveTo>
                  <a:cubicBezTo>
                    <a:pt x="10182" y="7629"/>
                    <a:pt x="9542" y="7874"/>
                    <a:pt x="9053" y="8363"/>
                  </a:cubicBezTo>
                  <a:cubicBezTo>
                    <a:pt x="8075" y="9341"/>
                    <a:pt x="8075" y="10926"/>
                    <a:pt x="9053" y="11904"/>
                  </a:cubicBezTo>
                  <a:cubicBezTo>
                    <a:pt x="10031" y="12882"/>
                    <a:pt x="11616" y="12882"/>
                    <a:pt x="12594" y="11904"/>
                  </a:cubicBezTo>
                  <a:cubicBezTo>
                    <a:pt x="13572" y="10926"/>
                    <a:pt x="13572" y="9341"/>
                    <a:pt x="12594" y="8363"/>
                  </a:cubicBezTo>
                  <a:cubicBezTo>
                    <a:pt x="12105" y="7874"/>
                    <a:pt x="11464" y="7629"/>
                    <a:pt x="10823" y="7629"/>
                  </a:cubicBezTo>
                  <a:close/>
                  <a:moveTo>
                    <a:pt x="7907" y="12589"/>
                  </a:moveTo>
                  <a:cubicBezTo>
                    <a:pt x="7607" y="12863"/>
                    <a:pt x="7344" y="13174"/>
                    <a:pt x="7125" y="13516"/>
                  </a:cubicBezTo>
                  <a:cubicBezTo>
                    <a:pt x="6906" y="13857"/>
                    <a:pt x="6733" y="14226"/>
                    <a:pt x="6609" y="14613"/>
                  </a:cubicBezTo>
                  <a:cubicBezTo>
                    <a:pt x="7626" y="15758"/>
                    <a:pt x="9066" y="16439"/>
                    <a:pt x="10597" y="16497"/>
                  </a:cubicBezTo>
                  <a:cubicBezTo>
                    <a:pt x="12282" y="16562"/>
                    <a:pt x="13907" y="15871"/>
                    <a:pt x="15030" y="14613"/>
                  </a:cubicBezTo>
                  <a:cubicBezTo>
                    <a:pt x="14923" y="14250"/>
                    <a:pt x="14770" y="13903"/>
                    <a:pt x="14572" y="13582"/>
                  </a:cubicBezTo>
                  <a:cubicBezTo>
                    <a:pt x="14344" y="13210"/>
                    <a:pt x="14060" y="12875"/>
                    <a:pt x="13731" y="12589"/>
                  </a:cubicBezTo>
                  <a:cubicBezTo>
                    <a:pt x="13047" y="13528"/>
                    <a:pt x="11951" y="14080"/>
                    <a:pt x="10789" y="14070"/>
                  </a:cubicBezTo>
                  <a:cubicBezTo>
                    <a:pt x="9648" y="14061"/>
                    <a:pt x="8579" y="13512"/>
                    <a:pt x="7907" y="1258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688" name="Group"/>
          <p:cNvGrpSpPr/>
          <p:nvPr/>
        </p:nvGrpSpPr>
        <p:grpSpPr>
          <a:xfrm>
            <a:off x="9996299" y="7679759"/>
            <a:ext cx="633145" cy="633145"/>
            <a:chOff x="0" y="0"/>
            <a:chExt cx="633143" cy="633143"/>
          </a:xfrm>
        </p:grpSpPr>
        <p:sp>
          <p:nvSpPr>
            <p:cNvPr id="686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170608" y="154135"/>
              <a:ext cx="291928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97" extrusionOk="0">
                  <a:moveTo>
                    <a:pt x="10700" y="0"/>
                  </a:moveTo>
                  <a:cubicBezTo>
                    <a:pt x="9640" y="0"/>
                    <a:pt x="8781" y="926"/>
                    <a:pt x="8781" y="2070"/>
                  </a:cubicBezTo>
                  <a:lnTo>
                    <a:pt x="8781" y="2256"/>
                  </a:lnTo>
                  <a:cubicBezTo>
                    <a:pt x="7917" y="2953"/>
                    <a:pt x="6936" y="3462"/>
                    <a:pt x="5890" y="3749"/>
                  </a:cubicBezTo>
                  <a:cubicBezTo>
                    <a:pt x="5738" y="3791"/>
                    <a:pt x="5584" y="3824"/>
                    <a:pt x="5431" y="3856"/>
                  </a:cubicBezTo>
                  <a:cubicBezTo>
                    <a:pt x="5343" y="3645"/>
                    <a:pt x="5221" y="3447"/>
                    <a:pt x="5060" y="3273"/>
                  </a:cubicBezTo>
                  <a:cubicBezTo>
                    <a:pt x="4704" y="2889"/>
                    <a:pt x="4237" y="2697"/>
                    <a:pt x="3771" y="2697"/>
                  </a:cubicBezTo>
                  <a:cubicBezTo>
                    <a:pt x="3304" y="2697"/>
                    <a:pt x="2837" y="2889"/>
                    <a:pt x="2481" y="3273"/>
                  </a:cubicBezTo>
                  <a:cubicBezTo>
                    <a:pt x="2327" y="3439"/>
                    <a:pt x="2209" y="3627"/>
                    <a:pt x="2122" y="3828"/>
                  </a:cubicBezTo>
                  <a:cubicBezTo>
                    <a:pt x="1683" y="3727"/>
                    <a:pt x="1250" y="3588"/>
                    <a:pt x="828" y="3410"/>
                  </a:cubicBezTo>
                  <a:cubicBezTo>
                    <a:pt x="541" y="3294"/>
                    <a:pt x="220" y="3424"/>
                    <a:pt x="75" y="3716"/>
                  </a:cubicBezTo>
                  <a:cubicBezTo>
                    <a:pt x="-99" y="4066"/>
                    <a:pt x="42" y="4503"/>
                    <a:pt x="381" y="4660"/>
                  </a:cubicBezTo>
                  <a:cubicBezTo>
                    <a:pt x="913" y="4889"/>
                    <a:pt x="1462" y="5058"/>
                    <a:pt x="2018" y="5177"/>
                  </a:cubicBezTo>
                  <a:cubicBezTo>
                    <a:pt x="2098" y="5498"/>
                    <a:pt x="2247" y="5804"/>
                    <a:pt x="2481" y="6056"/>
                  </a:cubicBezTo>
                  <a:cubicBezTo>
                    <a:pt x="2584" y="6168"/>
                    <a:pt x="2698" y="6261"/>
                    <a:pt x="2817" y="6340"/>
                  </a:cubicBezTo>
                  <a:lnTo>
                    <a:pt x="112" y="11067"/>
                  </a:lnTo>
                  <a:cubicBezTo>
                    <a:pt x="83" y="11129"/>
                    <a:pt x="63" y="11195"/>
                    <a:pt x="51" y="11262"/>
                  </a:cubicBezTo>
                  <a:cubicBezTo>
                    <a:pt x="41" y="11322"/>
                    <a:pt x="38" y="11382"/>
                    <a:pt x="43" y="11443"/>
                  </a:cubicBezTo>
                  <a:lnTo>
                    <a:pt x="43" y="12154"/>
                  </a:lnTo>
                  <a:cubicBezTo>
                    <a:pt x="43" y="12154"/>
                    <a:pt x="42" y="12162"/>
                    <a:pt x="43" y="12181"/>
                  </a:cubicBezTo>
                  <a:cubicBezTo>
                    <a:pt x="43" y="12200"/>
                    <a:pt x="44" y="12231"/>
                    <a:pt x="46" y="12276"/>
                  </a:cubicBezTo>
                  <a:cubicBezTo>
                    <a:pt x="60" y="13343"/>
                    <a:pt x="466" y="14308"/>
                    <a:pt x="1116" y="15010"/>
                  </a:cubicBezTo>
                  <a:cubicBezTo>
                    <a:pt x="1767" y="15711"/>
                    <a:pt x="2661" y="16149"/>
                    <a:pt x="3650" y="16165"/>
                  </a:cubicBezTo>
                  <a:cubicBezTo>
                    <a:pt x="3692" y="16166"/>
                    <a:pt x="3720" y="16168"/>
                    <a:pt x="3738" y="16168"/>
                  </a:cubicBezTo>
                  <a:cubicBezTo>
                    <a:pt x="3756" y="16169"/>
                    <a:pt x="3764" y="16168"/>
                    <a:pt x="3764" y="16168"/>
                  </a:cubicBezTo>
                  <a:cubicBezTo>
                    <a:pt x="3764" y="16168"/>
                    <a:pt x="3771" y="16169"/>
                    <a:pt x="3789" y="16168"/>
                  </a:cubicBezTo>
                  <a:cubicBezTo>
                    <a:pt x="3807" y="16168"/>
                    <a:pt x="3835" y="16166"/>
                    <a:pt x="3877" y="16165"/>
                  </a:cubicBezTo>
                  <a:cubicBezTo>
                    <a:pt x="4866" y="16149"/>
                    <a:pt x="5760" y="15711"/>
                    <a:pt x="6411" y="15010"/>
                  </a:cubicBezTo>
                  <a:cubicBezTo>
                    <a:pt x="7061" y="14308"/>
                    <a:pt x="7467" y="13343"/>
                    <a:pt x="7481" y="12276"/>
                  </a:cubicBezTo>
                  <a:cubicBezTo>
                    <a:pt x="7483" y="12231"/>
                    <a:pt x="7484" y="12200"/>
                    <a:pt x="7484" y="12181"/>
                  </a:cubicBezTo>
                  <a:cubicBezTo>
                    <a:pt x="7485" y="12162"/>
                    <a:pt x="7484" y="12154"/>
                    <a:pt x="7484" y="12154"/>
                  </a:cubicBezTo>
                  <a:lnTo>
                    <a:pt x="7484" y="11443"/>
                  </a:lnTo>
                  <a:cubicBezTo>
                    <a:pt x="7490" y="11377"/>
                    <a:pt x="7486" y="11311"/>
                    <a:pt x="7472" y="11246"/>
                  </a:cubicBezTo>
                  <a:cubicBezTo>
                    <a:pt x="7459" y="11180"/>
                    <a:pt x="7435" y="11117"/>
                    <a:pt x="7403" y="11059"/>
                  </a:cubicBezTo>
                  <a:lnTo>
                    <a:pt x="4652" y="6385"/>
                  </a:lnTo>
                  <a:cubicBezTo>
                    <a:pt x="4798" y="6298"/>
                    <a:pt x="4936" y="6190"/>
                    <a:pt x="5060" y="6056"/>
                  </a:cubicBezTo>
                  <a:cubicBezTo>
                    <a:pt x="5285" y="5814"/>
                    <a:pt x="5431" y="5521"/>
                    <a:pt x="5514" y="5213"/>
                  </a:cubicBezTo>
                  <a:cubicBezTo>
                    <a:pt x="5792" y="5159"/>
                    <a:pt x="6069" y="5094"/>
                    <a:pt x="6343" y="5012"/>
                  </a:cubicBezTo>
                  <a:cubicBezTo>
                    <a:pt x="7205" y="4755"/>
                    <a:pt x="8024" y="4359"/>
                    <a:pt x="8781" y="3848"/>
                  </a:cubicBezTo>
                  <a:lnTo>
                    <a:pt x="8781" y="17584"/>
                  </a:lnTo>
                  <a:lnTo>
                    <a:pt x="12620" y="17584"/>
                  </a:lnTo>
                  <a:lnTo>
                    <a:pt x="12620" y="3847"/>
                  </a:lnTo>
                  <a:cubicBezTo>
                    <a:pt x="13377" y="4358"/>
                    <a:pt x="14197" y="4755"/>
                    <a:pt x="15059" y="5012"/>
                  </a:cubicBezTo>
                  <a:cubicBezTo>
                    <a:pt x="15333" y="5094"/>
                    <a:pt x="15610" y="5159"/>
                    <a:pt x="15888" y="5213"/>
                  </a:cubicBezTo>
                  <a:cubicBezTo>
                    <a:pt x="15971" y="5521"/>
                    <a:pt x="16117" y="5814"/>
                    <a:pt x="16342" y="6056"/>
                  </a:cubicBezTo>
                  <a:cubicBezTo>
                    <a:pt x="16466" y="6190"/>
                    <a:pt x="16604" y="6298"/>
                    <a:pt x="16750" y="6385"/>
                  </a:cubicBezTo>
                  <a:lnTo>
                    <a:pt x="13999" y="11059"/>
                  </a:lnTo>
                  <a:cubicBezTo>
                    <a:pt x="13967" y="11117"/>
                    <a:pt x="13943" y="11180"/>
                    <a:pt x="13930" y="11246"/>
                  </a:cubicBezTo>
                  <a:cubicBezTo>
                    <a:pt x="13916" y="11311"/>
                    <a:pt x="13912" y="11377"/>
                    <a:pt x="13918" y="11443"/>
                  </a:cubicBezTo>
                  <a:lnTo>
                    <a:pt x="13918" y="12154"/>
                  </a:lnTo>
                  <a:cubicBezTo>
                    <a:pt x="13918" y="12154"/>
                    <a:pt x="13917" y="12162"/>
                    <a:pt x="13918" y="12181"/>
                  </a:cubicBezTo>
                  <a:cubicBezTo>
                    <a:pt x="13918" y="12200"/>
                    <a:pt x="13919" y="12231"/>
                    <a:pt x="13921" y="12276"/>
                  </a:cubicBezTo>
                  <a:cubicBezTo>
                    <a:pt x="13935" y="13343"/>
                    <a:pt x="14341" y="14308"/>
                    <a:pt x="14991" y="15010"/>
                  </a:cubicBezTo>
                  <a:cubicBezTo>
                    <a:pt x="15642" y="15711"/>
                    <a:pt x="16536" y="16149"/>
                    <a:pt x="17525" y="16165"/>
                  </a:cubicBezTo>
                  <a:cubicBezTo>
                    <a:pt x="17567" y="16166"/>
                    <a:pt x="17595" y="16168"/>
                    <a:pt x="17613" y="16168"/>
                  </a:cubicBezTo>
                  <a:cubicBezTo>
                    <a:pt x="17631" y="16169"/>
                    <a:pt x="17638" y="16168"/>
                    <a:pt x="17638" y="16168"/>
                  </a:cubicBezTo>
                  <a:cubicBezTo>
                    <a:pt x="17638" y="16168"/>
                    <a:pt x="17646" y="16169"/>
                    <a:pt x="17664" y="16168"/>
                  </a:cubicBezTo>
                  <a:cubicBezTo>
                    <a:pt x="17682" y="16168"/>
                    <a:pt x="17710" y="16166"/>
                    <a:pt x="17752" y="16165"/>
                  </a:cubicBezTo>
                  <a:cubicBezTo>
                    <a:pt x="18741" y="16149"/>
                    <a:pt x="19635" y="15711"/>
                    <a:pt x="20286" y="15010"/>
                  </a:cubicBezTo>
                  <a:cubicBezTo>
                    <a:pt x="20936" y="14308"/>
                    <a:pt x="21342" y="13343"/>
                    <a:pt x="21356" y="12276"/>
                  </a:cubicBezTo>
                  <a:cubicBezTo>
                    <a:pt x="21358" y="12231"/>
                    <a:pt x="21359" y="12200"/>
                    <a:pt x="21359" y="12181"/>
                  </a:cubicBezTo>
                  <a:cubicBezTo>
                    <a:pt x="21360" y="12162"/>
                    <a:pt x="21359" y="12154"/>
                    <a:pt x="21359" y="12154"/>
                  </a:cubicBezTo>
                  <a:lnTo>
                    <a:pt x="21359" y="11443"/>
                  </a:lnTo>
                  <a:cubicBezTo>
                    <a:pt x="21364" y="11382"/>
                    <a:pt x="21361" y="11322"/>
                    <a:pt x="21351" y="11262"/>
                  </a:cubicBezTo>
                  <a:cubicBezTo>
                    <a:pt x="21339" y="11195"/>
                    <a:pt x="21319" y="11129"/>
                    <a:pt x="21290" y="11067"/>
                  </a:cubicBezTo>
                  <a:lnTo>
                    <a:pt x="18585" y="6340"/>
                  </a:lnTo>
                  <a:cubicBezTo>
                    <a:pt x="18704" y="6261"/>
                    <a:pt x="18818" y="6168"/>
                    <a:pt x="18921" y="6056"/>
                  </a:cubicBezTo>
                  <a:cubicBezTo>
                    <a:pt x="19155" y="5804"/>
                    <a:pt x="19304" y="5498"/>
                    <a:pt x="19384" y="5177"/>
                  </a:cubicBezTo>
                  <a:cubicBezTo>
                    <a:pt x="19940" y="5058"/>
                    <a:pt x="20489" y="4889"/>
                    <a:pt x="21021" y="4660"/>
                  </a:cubicBezTo>
                  <a:cubicBezTo>
                    <a:pt x="21360" y="4503"/>
                    <a:pt x="21501" y="4066"/>
                    <a:pt x="21327" y="3716"/>
                  </a:cubicBezTo>
                  <a:cubicBezTo>
                    <a:pt x="21182" y="3424"/>
                    <a:pt x="20861" y="3294"/>
                    <a:pt x="20574" y="3410"/>
                  </a:cubicBezTo>
                  <a:cubicBezTo>
                    <a:pt x="20152" y="3588"/>
                    <a:pt x="19719" y="3727"/>
                    <a:pt x="19280" y="3828"/>
                  </a:cubicBezTo>
                  <a:cubicBezTo>
                    <a:pt x="19193" y="3627"/>
                    <a:pt x="19075" y="3439"/>
                    <a:pt x="18921" y="3273"/>
                  </a:cubicBezTo>
                  <a:cubicBezTo>
                    <a:pt x="18565" y="2889"/>
                    <a:pt x="18098" y="2697"/>
                    <a:pt x="17631" y="2697"/>
                  </a:cubicBezTo>
                  <a:cubicBezTo>
                    <a:pt x="17165" y="2697"/>
                    <a:pt x="16698" y="2889"/>
                    <a:pt x="16342" y="3273"/>
                  </a:cubicBezTo>
                  <a:cubicBezTo>
                    <a:pt x="16181" y="3447"/>
                    <a:pt x="16059" y="3645"/>
                    <a:pt x="15971" y="3856"/>
                  </a:cubicBezTo>
                  <a:cubicBezTo>
                    <a:pt x="15818" y="3824"/>
                    <a:pt x="15664" y="3791"/>
                    <a:pt x="15512" y="3749"/>
                  </a:cubicBezTo>
                  <a:cubicBezTo>
                    <a:pt x="14465" y="3462"/>
                    <a:pt x="13484" y="2953"/>
                    <a:pt x="12620" y="2255"/>
                  </a:cubicBezTo>
                  <a:lnTo>
                    <a:pt x="12620" y="2070"/>
                  </a:lnTo>
                  <a:cubicBezTo>
                    <a:pt x="12620" y="926"/>
                    <a:pt x="11761" y="0"/>
                    <a:pt x="10700" y="0"/>
                  </a:cubicBezTo>
                  <a:close/>
                  <a:moveTo>
                    <a:pt x="3778" y="7332"/>
                  </a:moveTo>
                  <a:lnTo>
                    <a:pt x="5818" y="10781"/>
                  </a:lnTo>
                  <a:lnTo>
                    <a:pt x="1748" y="10787"/>
                  </a:lnTo>
                  <a:lnTo>
                    <a:pt x="3778" y="7332"/>
                  </a:lnTo>
                  <a:close/>
                  <a:moveTo>
                    <a:pt x="17624" y="7332"/>
                  </a:moveTo>
                  <a:lnTo>
                    <a:pt x="19654" y="10787"/>
                  </a:lnTo>
                  <a:lnTo>
                    <a:pt x="15584" y="10781"/>
                  </a:lnTo>
                  <a:lnTo>
                    <a:pt x="17624" y="7332"/>
                  </a:lnTo>
                  <a:close/>
                  <a:moveTo>
                    <a:pt x="6278" y="18938"/>
                  </a:moveTo>
                  <a:cubicBezTo>
                    <a:pt x="5929" y="18929"/>
                    <a:pt x="5592" y="19079"/>
                    <a:pt x="5349" y="19350"/>
                  </a:cubicBezTo>
                  <a:cubicBezTo>
                    <a:pt x="5144" y="19579"/>
                    <a:pt x="5021" y="19880"/>
                    <a:pt x="5003" y="20197"/>
                  </a:cubicBezTo>
                  <a:lnTo>
                    <a:pt x="5003" y="20905"/>
                  </a:lnTo>
                  <a:cubicBezTo>
                    <a:pt x="4991" y="21074"/>
                    <a:pt x="5041" y="21240"/>
                    <a:pt x="5143" y="21369"/>
                  </a:cubicBezTo>
                  <a:cubicBezTo>
                    <a:pt x="5259" y="21516"/>
                    <a:pt x="5431" y="21600"/>
                    <a:pt x="5610" y="21597"/>
                  </a:cubicBezTo>
                  <a:lnTo>
                    <a:pt x="9283" y="21597"/>
                  </a:lnTo>
                  <a:lnTo>
                    <a:pt x="12129" y="21597"/>
                  </a:lnTo>
                  <a:lnTo>
                    <a:pt x="15802" y="21597"/>
                  </a:lnTo>
                  <a:cubicBezTo>
                    <a:pt x="15981" y="21600"/>
                    <a:pt x="16153" y="21516"/>
                    <a:pt x="16269" y="21369"/>
                  </a:cubicBezTo>
                  <a:cubicBezTo>
                    <a:pt x="16371" y="21240"/>
                    <a:pt x="16421" y="21074"/>
                    <a:pt x="16409" y="20905"/>
                  </a:cubicBezTo>
                  <a:lnTo>
                    <a:pt x="16409" y="20197"/>
                  </a:lnTo>
                  <a:cubicBezTo>
                    <a:pt x="16391" y="19880"/>
                    <a:pt x="16268" y="19579"/>
                    <a:pt x="16063" y="19350"/>
                  </a:cubicBezTo>
                  <a:cubicBezTo>
                    <a:pt x="15820" y="19079"/>
                    <a:pt x="15484" y="18929"/>
                    <a:pt x="15135" y="18938"/>
                  </a:cubicBezTo>
                  <a:lnTo>
                    <a:pt x="11011" y="18938"/>
                  </a:lnTo>
                  <a:lnTo>
                    <a:pt x="10402" y="18938"/>
                  </a:lnTo>
                  <a:lnTo>
                    <a:pt x="6278" y="1893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689" name="Rounded Rectangle"/>
          <p:cNvSpPr/>
          <p:nvPr/>
        </p:nvSpPr>
        <p:spPr>
          <a:xfrm>
            <a:off x="11914915" y="7406761"/>
            <a:ext cx="1038219" cy="3436619"/>
          </a:xfrm>
          <a:prstGeom prst="roundRect">
            <a:avLst>
              <a:gd name="adj" fmla="val 24815"/>
            </a:avLst>
          </a:prstGeom>
          <a:ln w="25400">
            <a:solidFill>
              <a:schemeClr val="accent2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ircle"/>
          <p:cNvSpPr/>
          <p:nvPr/>
        </p:nvSpPr>
        <p:spPr>
          <a:xfrm>
            <a:off x="1800487" y="1802002"/>
            <a:ext cx="5694558" cy="56945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DDDDDD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CBC72BD-E7E0-744E-A264-C9E7B9AF4D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2463" y="2119731"/>
            <a:ext cx="5040000" cy="50400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693" name="Rectangle 15"/>
          <p:cNvSpPr txBox="1"/>
          <p:nvPr/>
        </p:nvSpPr>
        <p:spPr>
          <a:xfrm>
            <a:off x="12891922" y="4290753"/>
            <a:ext cx="2239016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</p:txBody>
      </p:sp>
      <p:sp>
        <p:nvSpPr>
          <p:cNvPr id="694" name="Rectangle 15"/>
          <p:cNvSpPr txBox="1"/>
          <p:nvPr/>
        </p:nvSpPr>
        <p:spPr>
          <a:xfrm>
            <a:off x="15116640" y="4290753"/>
            <a:ext cx="2863338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Helsink</a:t>
            </a: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</a:rPr>
              <a:t>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</p:txBody>
      </p:sp>
      <p:sp>
        <p:nvSpPr>
          <p:cNvPr id="695" name="Rectangle 15"/>
          <p:cNvSpPr txBox="1"/>
          <p:nvPr/>
        </p:nvSpPr>
        <p:spPr>
          <a:xfrm>
            <a:off x="18378557" y="4290753"/>
            <a:ext cx="4274642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696" name="Rectangle 16"/>
          <p:cNvSpPr txBox="1"/>
          <p:nvPr/>
        </p:nvSpPr>
        <p:spPr>
          <a:xfrm>
            <a:off x="12813203" y="2998265"/>
            <a:ext cx="9745789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697" name="Rectangle 46"/>
          <p:cNvSpPr txBox="1"/>
          <p:nvPr/>
        </p:nvSpPr>
        <p:spPr>
          <a:xfrm>
            <a:off x="12892485" y="2568423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698" name="Rectangle 16"/>
          <p:cNvSpPr/>
          <p:nvPr/>
        </p:nvSpPr>
        <p:spPr>
          <a:xfrm>
            <a:off x="13393234" y="7558180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Type you text</a:t>
            </a:r>
          </a:p>
        </p:txBody>
      </p:sp>
      <p:sp>
        <p:nvSpPr>
          <p:cNvPr id="699" name="Graphic 16"/>
          <p:cNvSpPr/>
          <p:nvPr/>
        </p:nvSpPr>
        <p:spPr>
          <a:xfrm>
            <a:off x="12992523" y="7741979"/>
            <a:ext cx="260857" cy="26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700" name="Rectangle 15"/>
          <p:cNvSpPr/>
          <p:nvPr/>
        </p:nvSpPr>
        <p:spPr>
          <a:xfrm>
            <a:off x="13389522" y="8100704"/>
            <a:ext cx="9474530" cy="1046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702" name="Rectangle 16"/>
          <p:cNvSpPr/>
          <p:nvPr/>
        </p:nvSpPr>
        <p:spPr>
          <a:xfrm>
            <a:off x="13393234" y="9342789"/>
            <a:ext cx="2910561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Type you text</a:t>
            </a:r>
          </a:p>
        </p:txBody>
      </p:sp>
      <p:sp>
        <p:nvSpPr>
          <p:cNvPr id="703" name="Graphic 16"/>
          <p:cNvSpPr/>
          <p:nvPr/>
        </p:nvSpPr>
        <p:spPr>
          <a:xfrm>
            <a:off x="12992523" y="9526588"/>
            <a:ext cx="260857" cy="26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6274" y="8511"/>
                </a:moveTo>
                <a:lnTo>
                  <a:pt x="10424" y="14361"/>
                </a:lnTo>
                <a:cubicBezTo>
                  <a:pt x="10248" y="14537"/>
                  <a:pt x="10018" y="14625"/>
                  <a:pt x="9788" y="14625"/>
                </a:cubicBezTo>
                <a:cubicBezTo>
                  <a:pt x="9557" y="14625"/>
                  <a:pt x="9327" y="14537"/>
                  <a:pt x="9151" y="14361"/>
                </a:cubicBezTo>
                <a:lnTo>
                  <a:pt x="6226" y="11436"/>
                </a:lnTo>
                <a:cubicBezTo>
                  <a:pt x="5874" y="11084"/>
                  <a:pt x="5874" y="10516"/>
                  <a:pt x="6226" y="10164"/>
                </a:cubicBezTo>
                <a:cubicBezTo>
                  <a:pt x="6578" y="9812"/>
                  <a:pt x="7147" y="9812"/>
                  <a:pt x="7499" y="10164"/>
                </a:cubicBezTo>
                <a:lnTo>
                  <a:pt x="9788" y="12452"/>
                </a:lnTo>
                <a:lnTo>
                  <a:pt x="15001" y="7239"/>
                </a:lnTo>
                <a:cubicBezTo>
                  <a:pt x="15353" y="6887"/>
                  <a:pt x="15922" y="6887"/>
                  <a:pt x="16274" y="7239"/>
                </a:cubicBezTo>
                <a:cubicBezTo>
                  <a:pt x="16626" y="7591"/>
                  <a:pt x="16626" y="8159"/>
                  <a:pt x="16274" y="8511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704" name="Rectangle 15"/>
          <p:cNvSpPr/>
          <p:nvPr/>
        </p:nvSpPr>
        <p:spPr>
          <a:xfrm>
            <a:off x="13389522" y="9885313"/>
            <a:ext cx="9541202" cy="1046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706" name="Line"/>
          <p:cNvSpPr/>
          <p:nvPr/>
        </p:nvSpPr>
        <p:spPr>
          <a:xfrm flipV="1">
            <a:off x="12991328" y="7056166"/>
            <a:ext cx="9626142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07" name="Shape"/>
          <p:cNvSpPr/>
          <p:nvPr/>
        </p:nvSpPr>
        <p:spPr>
          <a:xfrm>
            <a:off x="4605697" y="4060715"/>
            <a:ext cx="2888638" cy="3435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9" h="21534" extrusionOk="0">
                <a:moveTo>
                  <a:pt x="20230" y="0"/>
                </a:moveTo>
                <a:cubicBezTo>
                  <a:pt x="15837" y="1148"/>
                  <a:pt x="11694" y="3240"/>
                  <a:pt x="8224" y="6279"/>
                </a:cubicBezTo>
                <a:cubicBezTo>
                  <a:pt x="3357" y="10543"/>
                  <a:pt x="617" y="15964"/>
                  <a:pt x="0" y="21532"/>
                </a:cubicBezTo>
                <a:cubicBezTo>
                  <a:pt x="5314" y="21600"/>
                  <a:pt x="10652" y="19862"/>
                  <a:pt x="14707" y="16310"/>
                </a:cubicBezTo>
                <a:cubicBezTo>
                  <a:pt x="19763" y="11881"/>
                  <a:pt x="21600" y="5704"/>
                  <a:pt x="2023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716" name="Group"/>
          <p:cNvGrpSpPr/>
          <p:nvPr/>
        </p:nvGrpSpPr>
        <p:grpSpPr>
          <a:xfrm>
            <a:off x="5044243" y="4351490"/>
            <a:ext cx="7064118" cy="7064118"/>
            <a:chOff x="0" y="0"/>
            <a:chExt cx="7064117" cy="7064117"/>
          </a:xfrm>
        </p:grpSpPr>
        <p:sp>
          <p:nvSpPr>
            <p:cNvPr id="708" name="Circle"/>
            <p:cNvSpPr/>
            <p:nvPr/>
          </p:nvSpPr>
          <p:spPr>
            <a:xfrm>
              <a:off x="0" y="0"/>
              <a:ext cx="7064117" cy="7064117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graphicFrame>
          <p:nvGraphicFramePr>
            <p:cNvPr id="709" name="2D Pie Chart"/>
            <p:cNvGraphicFramePr/>
            <p:nvPr>
              <p:extLst>
                <p:ext uri="{D42A27DB-BD31-4B8C-83A1-F6EECF244321}">
                  <p14:modId xmlns:p14="http://schemas.microsoft.com/office/powerpoint/2010/main" val="3346903496"/>
                </p:ext>
              </p:extLst>
            </p:nvPr>
          </p:nvGraphicFramePr>
          <p:xfrm>
            <a:off x="390513" y="390513"/>
            <a:ext cx="6283091" cy="62830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10" name="Circle"/>
            <p:cNvSpPr/>
            <p:nvPr/>
          </p:nvSpPr>
          <p:spPr>
            <a:xfrm>
              <a:off x="727103" y="727102"/>
              <a:ext cx="5609911" cy="560991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711" name="Circle"/>
            <p:cNvSpPr/>
            <p:nvPr/>
          </p:nvSpPr>
          <p:spPr>
            <a:xfrm>
              <a:off x="1131808" y="1131808"/>
              <a:ext cx="4800499" cy="4800499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 dirty="0">
                <a:latin typeface="Segoe UI Light" panose="020B0502040204020203" pitchFamily="34" charset="0"/>
              </a:endParaRPr>
            </a:p>
          </p:txBody>
        </p:sp>
        <p:sp>
          <p:nvSpPr>
            <p:cNvPr id="712" name="Shape"/>
            <p:cNvSpPr/>
            <p:nvPr/>
          </p:nvSpPr>
          <p:spPr>
            <a:xfrm rot="11743540">
              <a:off x="2093797" y="2283950"/>
              <a:ext cx="2471983" cy="3926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956" extrusionOk="0">
                  <a:moveTo>
                    <a:pt x="9944" y="0"/>
                  </a:moveTo>
                  <a:lnTo>
                    <a:pt x="8454" y="7834"/>
                  </a:lnTo>
                  <a:cubicBezTo>
                    <a:pt x="6416" y="8028"/>
                    <a:pt x="4450" y="8642"/>
                    <a:pt x="2882" y="9693"/>
                  </a:cubicBezTo>
                  <a:cubicBezTo>
                    <a:pt x="-961" y="12270"/>
                    <a:pt x="-961" y="16447"/>
                    <a:pt x="2882" y="19024"/>
                  </a:cubicBezTo>
                  <a:cubicBezTo>
                    <a:pt x="6725" y="21600"/>
                    <a:pt x="12953" y="21600"/>
                    <a:pt x="16796" y="19024"/>
                  </a:cubicBezTo>
                  <a:cubicBezTo>
                    <a:pt x="20639" y="16447"/>
                    <a:pt x="20639" y="12270"/>
                    <a:pt x="16796" y="9693"/>
                  </a:cubicBezTo>
                  <a:cubicBezTo>
                    <a:pt x="15283" y="8679"/>
                    <a:pt x="13399" y="8072"/>
                    <a:pt x="11437" y="7856"/>
                  </a:cubicBezTo>
                  <a:lnTo>
                    <a:pt x="9944" y="0"/>
                  </a:lnTo>
                  <a:close/>
                  <a:moveTo>
                    <a:pt x="9839" y="9253"/>
                  </a:moveTo>
                  <a:cubicBezTo>
                    <a:pt x="11787" y="9253"/>
                    <a:pt x="13734" y="9753"/>
                    <a:pt x="15221" y="10749"/>
                  </a:cubicBezTo>
                  <a:cubicBezTo>
                    <a:pt x="18194" y="12743"/>
                    <a:pt x="18194" y="15974"/>
                    <a:pt x="15221" y="17968"/>
                  </a:cubicBezTo>
                  <a:cubicBezTo>
                    <a:pt x="12248" y="19961"/>
                    <a:pt x="7430" y="19961"/>
                    <a:pt x="4457" y="17968"/>
                  </a:cubicBezTo>
                  <a:cubicBezTo>
                    <a:pt x="1484" y="15974"/>
                    <a:pt x="1484" y="12743"/>
                    <a:pt x="4457" y="10749"/>
                  </a:cubicBezTo>
                  <a:cubicBezTo>
                    <a:pt x="5944" y="9753"/>
                    <a:pt x="7891" y="9253"/>
                    <a:pt x="9839" y="92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2768032" y="4718349"/>
              <a:ext cx="594940" cy="145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010" y="0"/>
                  </a:lnTo>
                  <a:cubicBezTo>
                    <a:pt x="16058" y="161"/>
                    <a:pt x="17121" y="305"/>
                    <a:pt x="18196" y="432"/>
                  </a:cubicBezTo>
                  <a:cubicBezTo>
                    <a:pt x="19319" y="565"/>
                    <a:pt x="20454" y="680"/>
                    <a:pt x="21600" y="77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714" name="Rectangle 30"/>
            <p:cNvSpPr txBox="1"/>
            <p:nvPr/>
          </p:nvSpPr>
          <p:spPr>
            <a:xfrm>
              <a:off x="2647089" y="3149454"/>
              <a:ext cx="1769937" cy="66557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>
              <a:lvl1pPr algn="ctr">
                <a:defRPr b="1"/>
              </a:lvl1pPr>
            </a:lstStyle>
            <a:p>
              <a:r>
                <a:rPr b="0" dirty="0">
                  <a:solidFill>
                    <a:schemeClr val="tx1"/>
                  </a:solidFill>
                  <a:latin typeface="Segoe UI Semibold" panose="020B0702040204020203" pitchFamily="34" charset="0"/>
                </a:rPr>
                <a:t>63%</a:t>
              </a:r>
            </a:p>
          </p:txBody>
        </p:sp>
        <p:sp>
          <p:nvSpPr>
            <p:cNvPr id="715" name="Shape"/>
            <p:cNvSpPr/>
            <p:nvPr/>
          </p:nvSpPr>
          <p:spPr>
            <a:xfrm>
              <a:off x="4288288" y="2358472"/>
              <a:ext cx="440954" cy="44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2" y="3016"/>
                  </a:cubicBezTo>
                  <a:cubicBezTo>
                    <a:pt x="-961" y="7038"/>
                    <a:pt x="-961" y="13557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7"/>
                    <a:pt x="20639" y="7038"/>
                    <a:pt x="16796" y="3016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13788" y="6371"/>
                  </a:moveTo>
                  <a:cubicBezTo>
                    <a:pt x="13984" y="6371"/>
                    <a:pt x="14180" y="6430"/>
                    <a:pt x="14352" y="6547"/>
                  </a:cubicBezTo>
                  <a:cubicBezTo>
                    <a:pt x="14512" y="6661"/>
                    <a:pt x="14658" y="6814"/>
                    <a:pt x="14755" y="6915"/>
                  </a:cubicBezTo>
                  <a:cubicBezTo>
                    <a:pt x="14851" y="7016"/>
                    <a:pt x="14997" y="7169"/>
                    <a:pt x="15107" y="7336"/>
                  </a:cubicBezTo>
                  <a:cubicBezTo>
                    <a:pt x="15330" y="7696"/>
                    <a:pt x="15330" y="8159"/>
                    <a:pt x="15107" y="8519"/>
                  </a:cubicBezTo>
                  <a:cubicBezTo>
                    <a:pt x="14997" y="8686"/>
                    <a:pt x="14851" y="8838"/>
                    <a:pt x="14755" y="8939"/>
                  </a:cubicBezTo>
                  <a:lnTo>
                    <a:pt x="9620" y="14312"/>
                  </a:lnTo>
                  <a:cubicBezTo>
                    <a:pt x="9524" y="14413"/>
                    <a:pt x="9377" y="14567"/>
                    <a:pt x="9218" y="14682"/>
                  </a:cubicBezTo>
                  <a:cubicBezTo>
                    <a:pt x="9040" y="14803"/>
                    <a:pt x="8836" y="14859"/>
                    <a:pt x="8632" y="14855"/>
                  </a:cubicBezTo>
                  <a:cubicBezTo>
                    <a:pt x="8428" y="14860"/>
                    <a:pt x="8224" y="14803"/>
                    <a:pt x="8045" y="14682"/>
                  </a:cubicBezTo>
                  <a:cubicBezTo>
                    <a:pt x="7886" y="14567"/>
                    <a:pt x="7739" y="14413"/>
                    <a:pt x="7643" y="14312"/>
                  </a:cubicBezTo>
                  <a:lnTo>
                    <a:pt x="4989" y="11536"/>
                  </a:lnTo>
                  <a:cubicBezTo>
                    <a:pt x="4893" y="11436"/>
                    <a:pt x="4747" y="11282"/>
                    <a:pt x="4637" y="11115"/>
                  </a:cubicBezTo>
                  <a:cubicBezTo>
                    <a:pt x="4414" y="10756"/>
                    <a:pt x="4414" y="10291"/>
                    <a:pt x="4637" y="9931"/>
                  </a:cubicBezTo>
                  <a:cubicBezTo>
                    <a:pt x="4747" y="9764"/>
                    <a:pt x="4893" y="9612"/>
                    <a:pt x="4989" y="9511"/>
                  </a:cubicBezTo>
                  <a:cubicBezTo>
                    <a:pt x="5086" y="9411"/>
                    <a:pt x="5232" y="9257"/>
                    <a:pt x="5392" y="9142"/>
                  </a:cubicBezTo>
                  <a:cubicBezTo>
                    <a:pt x="5736" y="8908"/>
                    <a:pt x="6178" y="8908"/>
                    <a:pt x="6522" y="9142"/>
                  </a:cubicBezTo>
                  <a:cubicBezTo>
                    <a:pt x="6682" y="9257"/>
                    <a:pt x="6828" y="9411"/>
                    <a:pt x="6924" y="9511"/>
                  </a:cubicBezTo>
                  <a:lnTo>
                    <a:pt x="8632" y="11298"/>
                  </a:lnTo>
                  <a:lnTo>
                    <a:pt x="12821" y="6915"/>
                  </a:lnTo>
                  <a:cubicBezTo>
                    <a:pt x="12917" y="6814"/>
                    <a:pt x="13062" y="6661"/>
                    <a:pt x="13222" y="6547"/>
                  </a:cubicBezTo>
                  <a:cubicBezTo>
                    <a:pt x="13394" y="6430"/>
                    <a:pt x="13591" y="6371"/>
                    <a:pt x="13788" y="6371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717" name="Rectangle"/>
          <p:cNvSpPr/>
          <p:nvPr/>
        </p:nvSpPr>
        <p:spPr>
          <a:xfrm>
            <a:off x="17997487" y="4347290"/>
            <a:ext cx="138706" cy="209954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46"/>
          <p:cNvSpPr txBox="1"/>
          <p:nvPr/>
        </p:nvSpPr>
        <p:spPr>
          <a:xfrm>
            <a:off x="10722608" y="3108748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20" name="Rectangle"/>
          <p:cNvSpPr/>
          <p:nvPr/>
        </p:nvSpPr>
        <p:spPr>
          <a:xfrm>
            <a:off x="10798997" y="3609965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1" name="Line"/>
          <p:cNvSpPr/>
          <p:nvPr/>
        </p:nvSpPr>
        <p:spPr>
          <a:xfrm flipV="1">
            <a:off x="10818772" y="3706339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2" name="Rectangle"/>
          <p:cNvSpPr/>
          <p:nvPr/>
        </p:nvSpPr>
        <p:spPr>
          <a:xfrm>
            <a:off x="10798997" y="3609965"/>
            <a:ext cx="2540002" cy="2106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3" name="Rectangle 46"/>
          <p:cNvSpPr txBox="1"/>
          <p:nvPr/>
        </p:nvSpPr>
        <p:spPr>
          <a:xfrm>
            <a:off x="13564104" y="3070648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45%</a:t>
            </a:r>
          </a:p>
        </p:txBody>
      </p:sp>
      <p:sp>
        <p:nvSpPr>
          <p:cNvPr id="725" name="Rectangle 46"/>
          <p:cNvSpPr txBox="1"/>
          <p:nvPr/>
        </p:nvSpPr>
        <p:spPr>
          <a:xfrm>
            <a:off x="10722608" y="4527036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26" name="Rectangle"/>
          <p:cNvSpPr/>
          <p:nvPr/>
        </p:nvSpPr>
        <p:spPr>
          <a:xfrm>
            <a:off x="10798997" y="5028253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7" name="Line"/>
          <p:cNvSpPr/>
          <p:nvPr/>
        </p:nvSpPr>
        <p:spPr>
          <a:xfrm flipV="1">
            <a:off x="10818772" y="5124628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8" name="Rectangle"/>
          <p:cNvSpPr/>
          <p:nvPr/>
        </p:nvSpPr>
        <p:spPr>
          <a:xfrm>
            <a:off x="10798997" y="5028253"/>
            <a:ext cx="1270001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29" name="Rectangle 46"/>
          <p:cNvSpPr txBox="1"/>
          <p:nvPr/>
        </p:nvSpPr>
        <p:spPr>
          <a:xfrm>
            <a:off x="13564104" y="4488936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32%</a:t>
            </a:r>
          </a:p>
        </p:txBody>
      </p:sp>
      <p:sp>
        <p:nvSpPr>
          <p:cNvPr id="731" name="Rectangle 46"/>
          <p:cNvSpPr txBox="1"/>
          <p:nvPr/>
        </p:nvSpPr>
        <p:spPr>
          <a:xfrm>
            <a:off x="10722608" y="5945325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32" name="Rectangle"/>
          <p:cNvSpPr/>
          <p:nvPr/>
        </p:nvSpPr>
        <p:spPr>
          <a:xfrm>
            <a:off x="10798997" y="6446542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33" name="Line"/>
          <p:cNvSpPr/>
          <p:nvPr/>
        </p:nvSpPr>
        <p:spPr>
          <a:xfrm flipV="1">
            <a:off x="10818772" y="6542916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34" name="Rectangle"/>
          <p:cNvSpPr/>
          <p:nvPr/>
        </p:nvSpPr>
        <p:spPr>
          <a:xfrm>
            <a:off x="10798997" y="6446542"/>
            <a:ext cx="3048002" cy="2106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35" name="Rectangle 46"/>
          <p:cNvSpPr txBox="1"/>
          <p:nvPr/>
        </p:nvSpPr>
        <p:spPr>
          <a:xfrm>
            <a:off x="13564104" y="5907225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57%</a:t>
            </a:r>
          </a:p>
        </p:txBody>
      </p:sp>
      <p:sp>
        <p:nvSpPr>
          <p:cNvPr id="737" name="Rectangle 46"/>
          <p:cNvSpPr txBox="1"/>
          <p:nvPr/>
        </p:nvSpPr>
        <p:spPr>
          <a:xfrm>
            <a:off x="10722608" y="7363613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38" name="Rectangle"/>
          <p:cNvSpPr/>
          <p:nvPr/>
        </p:nvSpPr>
        <p:spPr>
          <a:xfrm>
            <a:off x="10798997" y="7864830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39" name="Line"/>
          <p:cNvSpPr/>
          <p:nvPr/>
        </p:nvSpPr>
        <p:spPr>
          <a:xfrm flipV="1">
            <a:off x="10818772" y="7961205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40" name="Rectangle"/>
          <p:cNvSpPr/>
          <p:nvPr/>
        </p:nvSpPr>
        <p:spPr>
          <a:xfrm>
            <a:off x="10798997" y="7864830"/>
            <a:ext cx="254001" cy="21064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41" name="Rectangle 46"/>
          <p:cNvSpPr txBox="1"/>
          <p:nvPr/>
        </p:nvSpPr>
        <p:spPr>
          <a:xfrm>
            <a:off x="13564104" y="7325513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9%</a:t>
            </a:r>
          </a:p>
        </p:txBody>
      </p:sp>
      <p:sp>
        <p:nvSpPr>
          <p:cNvPr id="743" name="Rectangle 46"/>
          <p:cNvSpPr txBox="1"/>
          <p:nvPr/>
        </p:nvSpPr>
        <p:spPr>
          <a:xfrm>
            <a:off x="10722608" y="8781901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44" name="Rectangle"/>
          <p:cNvSpPr/>
          <p:nvPr/>
        </p:nvSpPr>
        <p:spPr>
          <a:xfrm>
            <a:off x="10798997" y="9283118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45" name="Line"/>
          <p:cNvSpPr/>
          <p:nvPr/>
        </p:nvSpPr>
        <p:spPr>
          <a:xfrm flipV="1">
            <a:off x="10818772" y="9379493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46" name="Rectangle"/>
          <p:cNvSpPr/>
          <p:nvPr/>
        </p:nvSpPr>
        <p:spPr>
          <a:xfrm>
            <a:off x="10798997" y="9283118"/>
            <a:ext cx="635001" cy="21064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47" name="Rectangle 46"/>
          <p:cNvSpPr txBox="1"/>
          <p:nvPr/>
        </p:nvSpPr>
        <p:spPr>
          <a:xfrm>
            <a:off x="13564104" y="8743801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12%</a:t>
            </a:r>
          </a:p>
        </p:txBody>
      </p:sp>
      <p:sp>
        <p:nvSpPr>
          <p:cNvPr id="749" name="Rectangle 46"/>
          <p:cNvSpPr txBox="1"/>
          <p:nvPr/>
        </p:nvSpPr>
        <p:spPr>
          <a:xfrm>
            <a:off x="10722608" y="10200190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50" name="Rectangle"/>
          <p:cNvSpPr/>
          <p:nvPr/>
        </p:nvSpPr>
        <p:spPr>
          <a:xfrm>
            <a:off x="10798997" y="10701407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1" name="Line"/>
          <p:cNvSpPr/>
          <p:nvPr/>
        </p:nvSpPr>
        <p:spPr>
          <a:xfrm flipV="1">
            <a:off x="10818772" y="10797782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2" name="Rectangle"/>
          <p:cNvSpPr/>
          <p:nvPr/>
        </p:nvSpPr>
        <p:spPr>
          <a:xfrm>
            <a:off x="10798997" y="10701407"/>
            <a:ext cx="2286002" cy="21064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3" name="Rectangle 46"/>
          <p:cNvSpPr txBox="1"/>
          <p:nvPr/>
        </p:nvSpPr>
        <p:spPr>
          <a:xfrm>
            <a:off x="13564104" y="10162090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39%</a:t>
            </a:r>
          </a:p>
        </p:txBody>
      </p:sp>
      <p:sp>
        <p:nvSpPr>
          <p:cNvPr id="755" name="Rectangle 46"/>
          <p:cNvSpPr txBox="1"/>
          <p:nvPr/>
        </p:nvSpPr>
        <p:spPr>
          <a:xfrm>
            <a:off x="16869408" y="3108748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56" name="Rectangle"/>
          <p:cNvSpPr/>
          <p:nvPr/>
        </p:nvSpPr>
        <p:spPr>
          <a:xfrm>
            <a:off x="16945797" y="3609965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7" name="Line"/>
          <p:cNvSpPr/>
          <p:nvPr/>
        </p:nvSpPr>
        <p:spPr>
          <a:xfrm flipV="1">
            <a:off x="16965572" y="3706339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8" name="Rectangle"/>
          <p:cNvSpPr/>
          <p:nvPr/>
        </p:nvSpPr>
        <p:spPr>
          <a:xfrm>
            <a:off x="16945797" y="3609965"/>
            <a:ext cx="2540002" cy="2106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59" name="Rectangle 46"/>
          <p:cNvSpPr txBox="1"/>
          <p:nvPr/>
        </p:nvSpPr>
        <p:spPr>
          <a:xfrm>
            <a:off x="19710904" y="3070648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45%</a:t>
            </a:r>
          </a:p>
        </p:txBody>
      </p:sp>
      <p:sp>
        <p:nvSpPr>
          <p:cNvPr id="761" name="Rectangle 46"/>
          <p:cNvSpPr txBox="1"/>
          <p:nvPr/>
        </p:nvSpPr>
        <p:spPr>
          <a:xfrm>
            <a:off x="16869408" y="4527036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62" name="Rectangle"/>
          <p:cNvSpPr/>
          <p:nvPr/>
        </p:nvSpPr>
        <p:spPr>
          <a:xfrm>
            <a:off x="16945797" y="5028253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63" name="Line"/>
          <p:cNvSpPr/>
          <p:nvPr/>
        </p:nvSpPr>
        <p:spPr>
          <a:xfrm flipV="1">
            <a:off x="16965572" y="5124628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64" name="Rectangle"/>
          <p:cNvSpPr/>
          <p:nvPr/>
        </p:nvSpPr>
        <p:spPr>
          <a:xfrm>
            <a:off x="16945797" y="5028253"/>
            <a:ext cx="1270001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65" name="Rectangle 46"/>
          <p:cNvSpPr txBox="1"/>
          <p:nvPr/>
        </p:nvSpPr>
        <p:spPr>
          <a:xfrm>
            <a:off x="19710904" y="4488936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32%</a:t>
            </a:r>
          </a:p>
        </p:txBody>
      </p:sp>
      <p:sp>
        <p:nvSpPr>
          <p:cNvPr id="767" name="Rectangle 46"/>
          <p:cNvSpPr txBox="1"/>
          <p:nvPr/>
        </p:nvSpPr>
        <p:spPr>
          <a:xfrm>
            <a:off x="16869408" y="5945325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68" name="Rectangle"/>
          <p:cNvSpPr/>
          <p:nvPr/>
        </p:nvSpPr>
        <p:spPr>
          <a:xfrm>
            <a:off x="16945797" y="6446542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69" name="Line"/>
          <p:cNvSpPr/>
          <p:nvPr/>
        </p:nvSpPr>
        <p:spPr>
          <a:xfrm flipV="1">
            <a:off x="16965572" y="6542916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70" name="Rectangle"/>
          <p:cNvSpPr/>
          <p:nvPr/>
        </p:nvSpPr>
        <p:spPr>
          <a:xfrm>
            <a:off x="16945797" y="6446542"/>
            <a:ext cx="3048002" cy="2106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71" name="Rectangle 46"/>
          <p:cNvSpPr txBox="1"/>
          <p:nvPr/>
        </p:nvSpPr>
        <p:spPr>
          <a:xfrm>
            <a:off x="19710904" y="5907225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57%</a:t>
            </a:r>
          </a:p>
        </p:txBody>
      </p:sp>
      <p:sp>
        <p:nvSpPr>
          <p:cNvPr id="773" name="Rectangle 46"/>
          <p:cNvSpPr txBox="1"/>
          <p:nvPr/>
        </p:nvSpPr>
        <p:spPr>
          <a:xfrm>
            <a:off x="16869408" y="7363613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74" name="Rectangle"/>
          <p:cNvSpPr/>
          <p:nvPr/>
        </p:nvSpPr>
        <p:spPr>
          <a:xfrm>
            <a:off x="16945797" y="7864830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75" name="Line"/>
          <p:cNvSpPr/>
          <p:nvPr/>
        </p:nvSpPr>
        <p:spPr>
          <a:xfrm flipV="1">
            <a:off x="16965572" y="7961205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76" name="Rectangle"/>
          <p:cNvSpPr/>
          <p:nvPr/>
        </p:nvSpPr>
        <p:spPr>
          <a:xfrm>
            <a:off x="16945797" y="7864830"/>
            <a:ext cx="254001" cy="21064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77" name="Rectangle 46"/>
          <p:cNvSpPr txBox="1"/>
          <p:nvPr/>
        </p:nvSpPr>
        <p:spPr>
          <a:xfrm>
            <a:off x="19710904" y="7325513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9%</a:t>
            </a:r>
          </a:p>
        </p:txBody>
      </p:sp>
      <p:sp>
        <p:nvSpPr>
          <p:cNvPr id="779" name="Rectangle 46"/>
          <p:cNvSpPr txBox="1"/>
          <p:nvPr/>
        </p:nvSpPr>
        <p:spPr>
          <a:xfrm>
            <a:off x="16869408" y="8781901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80" name="Rectangle"/>
          <p:cNvSpPr/>
          <p:nvPr/>
        </p:nvSpPr>
        <p:spPr>
          <a:xfrm>
            <a:off x="16945797" y="9283118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1" name="Line"/>
          <p:cNvSpPr/>
          <p:nvPr/>
        </p:nvSpPr>
        <p:spPr>
          <a:xfrm flipV="1">
            <a:off x="16965572" y="9379493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16945797" y="9283118"/>
            <a:ext cx="635001" cy="21064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3" name="Rectangle 46"/>
          <p:cNvSpPr txBox="1"/>
          <p:nvPr/>
        </p:nvSpPr>
        <p:spPr>
          <a:xfrm>
            <a:off x="19710904" y="8743801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12%</a:t>
            </a:r>
          </a:p>
        </p:txBody>
      </p:sp>
      <p:sp>
        <p:nvSpPr>
          <p:cNvPr id="785" name="Rectangle 46"/>
          <p:cNvSpPr txBox="1"/>
          <p:nvPr/>
        </p:nvSpPr>
        <p:spPr>
          <a:xfrm>
            <a:off x="16869408" y="10200190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786" name="Rectangle"/>
          <p:cNvSpPr/>
          <p:nvPr/>
        </p:nvSpPr>
        <p:spPr>
          <a:xfrm>
            <a:off x="16945797" y="10701407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7" name="Line"/>
          <p:cNvSpPr/>
          <p:nvPr/>
        </p:nvSpPr>
        <p:spPr>
          <a:xfrm flipV="1">
            <a:off x="16965572" y="10797782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16945797" y="10701407"/>
            <a:ext cx="2286002" cy="21064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89" name="Rectangle 46"/>
          <p:cNvSpPr txBox="1"/>
          <p:nvPr/>
        </p:nvSpPr>
        <p:spPr>
          <a:xfrm>
            <a:off x="19710904" y="10162090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39%</a:t>
            </a:r>
          </a:p>
        </p:txBody>
      </p:sp>
      <p:sp>
        <p:nvSpPr>
          <p:cNvPr id="791" name="Rectangle 15"/>
          <p:cNvSpPr txBox="1"/>
          <p:nvPr/>
        </p:nvSpPr>
        <p:spPr>
          <a:xfrm>
            <a:off x="2473389" y="4620953"/>
            <a:ext cx="2239016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</p:txBody>
      </p:sp>
      <p:sp>
        <p:nvSpPr>
          <p:cNvPr id="792" name="Rectangle 15"/>
          <p:cNvSpPr txBox="1"/>
          <p:nvPr/>
        </p:nvSpPr>
        <p:spPr>
          <a:xfrm>
            <a:off x="5053707" y="4620953"/>
            <a:ext cx="2863339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latin typeface="Segoe UI Light" panose="020B0502040204020203" pitchFamily="34" charset="0"/>
              </a:rPr>
              <a:t>Helsink</a:t>
            </a:r>
            <a:r>
              <a:rPr lang="en-US" dirty="0">
                <a:latin typeface="Segoe UI Light" panose="020B0502040204020203" pitchFamily="34" charset="0"/>
              </a:rPr>
              <a:t>i</a:t>
            </a:r>
            <a:r>
              <a:rPr dirty="0"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latin typeface="Segoe UI Light" panose="020B0502040204020203" pitchFamily="34" charset="0"/>
              </a:rPr>
              <a:t>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latin typeface="Segoe UI Light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latin typeface="Segoe UI Light" panose="020B0502040204020203" pitchFamily="34" charset="0"/>
              </a:rPr>
              <a:t>Single</a:t>
            </a:r>
          </a:p>
        </p:txBody>
      </p:sp>
      <p:sp>
        <p:nvSpPr>
          <p:cNvPr id="793" name="Rectangle 15"/>
          <p:cNvSpPr txBox="1"/>
          <p:nvPr/>
        </p:nvSpPr>
        <p:spPr>
          <a:xfrm>
            <a:off x="1737023" y="8817903"/>
            <a:ext cx="8092605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794" name="Rectangle 16"/>
          <p:cNvSpPr txBox="1"/>
          <p:nvPr/>
        </p:nvSpPr>
        <p:spPr>
          <a:xfrm>
            <a:off x="1607270" y="3290365"/>
            <a:ext cx="9324934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795" name="Rectangle 46"/>
          <p:cNvSpPr txBox="1"/>
          <p:nvPr/>
        </p:nvSpPr>
        <p:spPr>
          <a:xfrm>
            <a:off x="1686552" y="2860523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796" name="Line"/>
          <p:cNvSpPr/>
          <p:nvPr/>
        </p:nvSpPr>
        <p:spPr>
          <a:xfrm flipV="1">
            <a:off x="1727914" y="7678466"/>
            <a:ext cx="8055033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97" name="Rectangle 16"/>
          <p:cNvSpPr txBox="1"/>
          <p:nvPr/>
        </p:nvSpPr>
        <p:spPr>
          <a:xfrm>
            <a:off x="1755502" y="8129681"/>
            <a:ext cx="3388661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Type you text here</a:t>
            </a:r>
          </a:p>
        </p:txBody>
      </p:sp>
      <p:sp>
        <p:nvSpPr>
          <p:cNvPr id="798" name="Freeform 394"/>
          <p:cNvSpPr/>
          <p:nvPr/>
        </p:nvSpPr>
        <p:spPr>
          <a:xfrm>
            <a:off x="2110779" y="4745622"/>
            <a:ext cx="239544" cy="238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7" extrusionOk="0">
                <a:moveTo>
                  <a:pt x="10755" y="4"/>
                </a:moveTo>
                <a:cubicBezTo>
                  <a:pt x="8581" y="4"/>
                  <a:pt x="6550" y="844"/>
                  <a:pt x="5005" y="2391"/>
                </a:cubicBezTo>
                <a:cubicBezTo>
                  <a:pt x="4340" y="3057"/>
                  <a:pt x="3804" y="3849"/>
                  <a:pt x="3426" y="4748"/>
                </a:cubicBezTo>
                <a:cubicBezTo>
                  <a:pt x="2932" y="5819"/>
                  <a:pt x="2681" y="6950"/>
                  <a:pt x="2681" y="8120"/>
                </a:cubicBezTo>
                <a:cubicBezTo>
                  <a:pt x="2681" y="8255"/>
                  <a:pt x="2702" y="8403"/>
                  <a:pt x="2711" y="8538"/>
                </a:cubicBezTo>
                <a:lnTo>
                  <a:pt x="2711" y="8568"/>
                </a:lnTo>
                <a:cubicBezTo>
                  <a:pt x="2657" y="8927"/>
                  <a:pt x="2524" y="9273"/>
                  <a:pt x="2354" y="9552"/>
                </a:cubicBezTo>
                <a:lnTo>
                  <a:pt x="358" y="12417"/>
                </a:lnTo>
                <a:cubicBezTo>
                  <a:pt x="106" y="12804"/>
                  <a:pt x="0" y="13039"/>
                  <a:pt x="0" y="13282"/>
                </a:cubicBezTo>
                <a:cubicBezTo>
                  <a:pt x="0" y="13894"/>
                  <a:pt x="491" y="14386"/>
                  <a:pt x="1102" y="14386"/>
                </a:cubicBezTo>
                <a:lnTo>
                  <a:pt x="2741" y="14386"/>
                </a:lnTo>
                <a:lnTo>
                  <a:pt x="2741" y="16892"/>
                </a:lnTo>
                <a:cubicBezTo>
                  <a:pt x="2741" y="17999"/>
                  <a:pt x="3641" y="18892"/>
                  <a:pt x="4737" y="18892"/>
                </a:cubicBezTo>
                <a:cubicBezTo>
                  <a:pt x="4953" y="18892"/>
                  <a:pt x="5159" y="18847"/>
                  <a:pt x="5303" y="18802"/>
                </a:cubicBezTo>
                <a:lnTo>
                  <a:pt x="7210" y="18265"/>
                </a:lnTo>
                <a:lnTo>
                  <a:pt x="7210" y="20921"/>
                </a:lnTo>
                <a:cubicBezTo>
                  <a:pt x="7210" y="21289"/>
                  <a:pt x="7527" y="21577"/>
                  <a:pt x="7895" y="21577"/>
                </a:cubicBezTo>
                <a:lnTo>
                  <a:pt x="15522" y="21577"/>
                </a:lnTo>
                <a:cubicBezTo>
                  <a:pt x="15891" y="21577"/>
                  <a:pt x="16207" y="21290"/>
                  <a:pt x="16207" y="20921"/>
                </a:cubicBezTo>
                <a:lnTo>
                  <a:pt x="16207" y="16475"/>
                </a:lnTo>
                <a:cubicBezTo>
                  <a:pt x="16207" y="15404"/>
                  <a:pt x="16485" y="14322"/>
                  <a:pt x="17042" y="13342"/>
                </a:cubicBezTo>
                <a:cubicBezTo>
                  <a:pt x="17356" y="12964"/>
                  <a:pt x="17633" y="12571"/>
                  <a:pt x="17876" y="12148"/>
                </a:cubicBezTo>
                <a:lnTo>
                  <a:pt x="16714" y="12148"/>
                </a:lnTo>
                <a:cubicBezTo>
                  <a:pt x="15573" y="12148"/>
                  <a:pt x="14360" y="11270"/>
                  <a:pt x="14360" y="9642"/>
                </a:cubicBezTo>
                <a:lnTo>
                  <a:pt x="14360" y="8448"/>
                </a:lnTo>
                <a:cubicBezTo>
                  <a:pt x="14351" y="8376"/>
                  <a:pt x="14301" y="8311"/>
                  <a:pt x="14211" y="8239"/>
                </a:cubicBezTo>
                <a:cubicBezTo>
                  <a:pt x="12864" y="7187"/>
                  <a:pt x="12120" y="5613"/>
                  <a:pt x="12156" y="3913"/>
                </a:cubicBezTo>
                <a:cubicBezTo>
                  <a:pt x="12192" y="2608"/>
                  <a:pt x="12700" y="1408"/>
                  <a:pt x="13526" y="481"/>
                </a:cubicBezTo>
                <a:cubicBezTo>
                  <a:pt x="12960" y="265"/>
                  <a:pt x="12358" y="106"/>
                  <a:pt x="11738" y="34"/>
                </a:cubicBezTo>
                <a:cubicBezTo>
                  <a:pt x="11694" y="25"/>
                  <a:pt x="11643" y="34"/>
                  <a:pt x="11590" y="34"/>
                </a:cubicBezTo>
                <a:cubicBezTo>
                  <a:pt x="11509" y="25"/>
                  <a:pt x="11462" y="4"/>
                  <a:pt x="11381" y="4"/>
                </a:cubicBezTo>
                <a:lnTo>
                  <a:pt x="11143" y="4"/>
                </a:lnTo>
                <a:cubicBezTo>
                  <a:pt x="11035" y="-5"/>
                  <a:pt x="10917" y="4"/>
                  <a:pt x="10755" y="4"/>
                </a:cubicBezTo>
                <a:close/>
                <a:moveTo>
                  <a:pt x="17489" y="4"/>
                </a:moveTo>
                <a:cubicBezTo>
                  <a:pt x="15341" y="31"/>
                  <a:pt x="13541" y="1801"/>
                  <a:pt x="13496" y="3943"/>
                </a:cubicBezTo>
                <a:cubicBezTo>
                  <a:pt x="13469" y="5220"/>
                  <a:pt x="14048" y="6382"/>
                  <a:pt x="15046" y="7165"/>
                </a:cubicBezTo>
                <a:cubicBezTo>
                  <a:pt x="15414" y="7453"/>
                  <a:pt x="15638" y="7834"/>
                  <a:pt x="15701" y="8239"/>
                </a:cubicBezTo>
                <a:lnTo>
                  <a:pt x="19395" y="8239"/>
                </a:lnTo>
                <a:cubicBezTo>
                  <a:pt x="19476" y="7825"/>
                  <a:pt x="19733" y="7441"/>
                  <a:pt x="20110" y="7135"/>
                </a:cubicBezTo>
                <a:cubicBezTo>
                  <a:pt x="21054" y="6371"/>
                  <a:pt x="21600" y="5217"/>
                  <a:pt x="21600" y="4002"/>
                </a:cubicBezTo>
                <a:cubicBezTo>
                  <a:pt x="21600" y="2923"/>
                  <a:pt x="21181" y="1924"/>
                  <a:pt x="20408" y="1168"/>
                </a:cubicBezTo>
                <a:cubicBezTo>
                  <a:pt x="19627" y="394"/>
                  <a:pt x="18576" y="-23"/>
                  <a:pt x="17489" y="4"/>
                </a:cubicBezTo>
                <a:close/>
                <a:moveTo>
                  <a:pt x="15731" y="9134"/>
                </a:moveTo>
                <a:lnTo>
                  <a:pt x="15731" y="9642"/>
                </a:lnTo>
                <a:cubicBezTo>
                  <a:pt x="15731" y="10443"/>
                  <a:pt x="16229" y="10776"/>
                  <a:pt x="16714" y="10776"/>
                </a:cubicBezTo>
                <a:lnTo>
                  <a:pt x="18382" y="10776"/>
                </a:lnTo>
                <a:cubicBezTo>
                  <a:pt x="18939" y="10776"/>
                  <a:pt x="19395" y="10340"/>
                  <a:pt x="19395" y="9791"/>
                </a:cubicBezTo>
                <a:lnTo>
                  <a:pt x="19395" y="9134"/>
                </a:lnTo>
                <a:lnTo>
                  <a:pt x="15731" y="91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799" name="Freeform 357"/>
          <p:cNvSpPr/>
          <p:nvPr/>
        </p:nvSpPr>
        <p:spPr>
          <a:xfrm>
            <a:off x="2110944" y="5173010"/>
            <a:ext cx="239213" cy="23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303" y="0"/>
                  <a:pt x="9905" y="398"/>
                  <a:pt x="9905" y="895"/>
                </a:cubicBezTo>
                <a:lnTo>
                  <a:pt x="9905" y="1760"/>
                </a:lnTo>
                <a:cubicBezTo>
                  <a:pt x="5570" y="2202"/>
                  <a:pt x="2202" y="5570"/>
                  <a:pt x="1760" y="9905"/>
                </a:cubicBezTo>
                <a:lnTo>
                  <a:pt x="895" y="9905"/>
                </a:lnTo>
                <a:cubicBezTo>
                  <a:pt x="398" y="9905"/>
                  <a:pt x="0" y="10303"/>
                  <a:pt x="0" y="10800"/>
                </a:cubicBezTo>
                <a:cubicBezTo>
                  <a:pt x="0" y="11297"/>
                  <a:pt x="398" y="11695"/>
                  <a:pt x="895" y="11695"/>
                </a:cubicBezTo>
                <a:lnTo>
                  <a:pt x="1760" y="11695"/>
                </a:lnTo>
                <a:cubicBezTo>
                  <a:pt x="2202" y="16030"/>
                  <a:pt x="5570" y="19398"/>
                  <a:pt x="9905" y="19840"/>
                </a:cubicBezTo>
                <a:lnTo>
                  <a:pt x="9905" y="20705"/>
                </a:lnTo>
                <a:cubicBezTo>
                  <a:pt x="9905" y="21202"/>
                  <a:pt x="10303" y="21600"/>
                  <a:pt x="10800" y="21600"/>
                </a:cubicBezTo>
                <a:cubicBezTo>
                  <a:pt x="11297" y="21600"/>
                  <a:pt x="11695" y="21202"/>
                  <a:pt x="11695" y="20705"/>
                </a:cubicBezTo>
                <a:lnTo>
                  <a:pt x="11695" y="19840"/>
                </a:lnTo>
                <a:cubicBezTo>
                  <a:pt x="16030" y="19398"/>
                  <a:pt x="19398" y="16030"/>
                  <a:pt x="19840" y="11695"/>
                </a:cubicBezTo>
                <a:lnTo>
                  <a:pt x="20705" y="11695"/>
                </a:lnTo>
                <a:cubicBezTo>
                  <a:pt x="21202" y="11695"/>
                  <a:pt x="21600" y="11297"/>
                  <a:pt x="21600" y="10800"/>
                </a:cubicBezTo>
                <a:cubicBezTo>
                  <a:pt x="21600" y="10303"/>
                  <a:pt x="21202" y="9905"/>
                  <a:pt x="20705" y="9905"/>
                </a:cubicBezTo>
                <a:lnTo>
                  <a:pt x="19840" y="9905"/>
                </a:lnTo>
                <a:cubicBezTo>
                  <a:pt x="19398" y="5570"/>
                  <a:pt x="16030" y="2202"/>
                  <a:pt x="11695" y="1760"/>
                </a:cubicBezTo>
                <a:lnTo>
                  <a:pt x="11695" y="895"/>
                </a:lnTo>
                <a:cubicBezTo>
                  <a:pt x="11695" y="398"/>
                  <a:pt x="11297" y="0"/>
                  <a:pt x="10800" y="0"/>
                </a:cubicBezTo>
                <a:close/>
                <a:moveTo>
                  <a:pt x="9905" y="3550"/>
                </a:moveTo>
                <a:lnTo>
                  <a:pt x="9905" y="4057"/>
                </a:lnTo>
                <a:cubicBezTo>
                  <a:pt x="9905" y="4554"/>
                  <a:pt x="10303" y="4952"/>
                  <a:pt x="10800" y="4952"/>
                </a:cubicBezTo>
                <a:cubicBezTo>
                  <a:pt x="11297" y="4953"/>
                  <a:pt x="11695" y="4554"/>
                  <a:pt x="11695" y="4057"/>
                </a:cubicBezTo>
                <a:lnTo>
                  <a:pt x="11695" y="3550"/>
                </a:lnTo>
                <a:cubicBezTo>
                  <a:pt x="15043" y="3972"/>
                  <a:pt x="17628" y="6557"/>
                  <a:pt x="18050" y="9905"/>
                </a:cubicBezTo>
                <a:lnTo>
                  <a:pt x="17543" y="9905"/>
                </a:lnTo>
                <a:cubicBezTo>
                  <a:pt x="17046" y="9905"/>
                  <a:pt x="16648" y="10303"/>
                  <a:pt x="16648" y="10800"/>
                </a:cubicBezTo>
                <a:cubicBezTo>
                  <a:pt x="16648" y="11297"/>
                  <a:pt x="17046" y="11695"/>
                  <a:pt x="17543" y="11695"/>
                </a:cubicBezTo>
                <a:lnTo>
                  <a:pt x="18050" y="11695"/>
                </a:lnTo>
                <a:cubicBezTo>
                  <a:pt x="17628" y="15043"/>
                  <a:pt x="15043" y="17628"/>
                  <a:pt x="11695" y="18050"/>
                </a:cubicBezTo>
                <a:lnTo>
                  <a:pt x="11695" y="17543"/>
                </a:lnTo>
                <a:cubicBezTo>
                  <a:pt x="11695" y="17046"/>
                  <a:pt x="11297" y="16647"/>
                  <a:pt x="10800" y="16647"/>
                </a:cubicBezTo>
                <a:cubicBezTo>
                  <a:pt x="10303" y="16647"/>
                  <a:pt x="9905" y="17046"/>
                  <a:pt x="9905" y="17543"/>
                </a:cubicBezTo>
                <a:lnTo>
                  <a:pt x="9905" y="18050"/>
                </a:lnTo>
                <a:cubicBezTo>
                  <a:pt x="6557" y="17628"/>
                  <a:pt x="3972" y="15043"/>
                  <a:pt x="3550" y="11695"/>
                </a:cubicBezTo>
                <a:lnTo>
                  <a:pt x="4057" y="11695"/>
                </a:lnTo>
                <a:cubicBezTo>
                  <a:pt x="4554" y="11695"/>
                  <a:pt x="4952" y="11297"/>
                  <a:pt x="4952" y="10800"/>
                </a:cubicBezTo>
                <a:cubicBezTo>
                  <a:pt x="4952" y="10303"/>
                  <a:pt x="4554" y="9905"/>
                  <a:pt x="4057" y="9905"/>
                </a:cubicBezTo>
                <a:lnTo>
                  <a:pt x="3550" y="9905"/>
                </a:lnTo>
                <a:cubicBezTo>
                  <a:pt x="3972" y="6557"/>
                  <a:pt x="6557" y="3972"/>
                  <a:pt x="9905" y="3550"/>
                </a:cubicBezTo>
                <a:close/>
                <a:moveTo>
                  <a:pt x="10800" y="6295"/>
                </a:moveTo>
                <a:cubicBezTo>
                  <a:pt x="9806" y="6295"/>
                  <a:pt x="9010" y="7121"/>
                  <a:pt x="9010" y="8115"/>
                </a:cubicBezTo>
                <a:cubicBezTo>
                  <a:pt x="9010" y="9109"/>
                  <a:pt x="9806" y="9905"/>
                  <a:pt x="10800" y="9905"/>
                </a:cubicBezTo>
                <a:cubicBezTo>
                  <a:pt x="11794" y="9905"/>
                  <a:pt x="12590" y="9109"/>
                  <a:pt x="12590" y="8115"/>
                </a:cubicBezTo>
                <a:cubicBezTo>
                  <a:pt x="12590" y="7121"/>
                  <a:pt x="11794" y="6295"/>
                  <a:pt x="10800" y="6295"/>
                </a:cubicBezTo>
                <a:close/>
                <a:moveTo>
                  <a:pt x="9666" y="10800"/>
                </a:moveTo>
                <a:cubicBezTo>
                  <a:pt x="8302" y="10800"/>
                  <a:pt x="7220" y="11912"/>
                  <a:pt x="7220" y="13276"/>
                </a:cubicBezTo>
                <a:lnTo>
                  <a:pt x="7220" y="13724"/>
                </a:lnTo>
                <a:cubicBezTo>
                  <a:pt x="7220" y="14096"/>
                  <a:pt x="7504" y="14410"/>
                  <a:pt x="7876" y="14410"/>
                </a:cubicBezTo>
                <a:lnTo>
                  <a:pt x="13724" y="14410"/>
                </a:lnTo>
                <a:cubicBezTo>
                  <a:pt x="14096" y="14410"/>
                  <a:pt x="14410" y="14096"/>
                  <a:pt x="14410" y="13724"/>
                </a:cubicBezTo>
                <a:lnTo>
                  <a:pt x="14410" y="13276"/>
                </a:lnTo>
                <a:cubicBezTo>
                  <a:pt x="14410" y="11911"/>
                  <a:pt x="13298" y="10800"/>
                  <a:pt x="11934" y="10800"/>
                </a:cubicBezTo>
                <a:lnTo>
                  <a:pt x="9666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800" name="Freeform 305"/>
          <p:cNvSpPr/>
          <p:nvPr/>
        </p:nvSpPr>
        <p:spPr>
          <a:xfrm>
            <a:off x="2110944" y="5620531"/>
            <a:ext cx="239213" cy="199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10" y="0"/>
                </a:moveTo>
                <a:cubicBezTo>
                  <a:pt x="8018" y="0"/>
                  <a:pt x="7220" y="994"/>
                  <a:pt x="7220" y="2185"/>
                </a:cubicBezTo>
                <a:lnTo>
                  <a:pt x="7220" y="3260"/>
                </a:lnTo>
                <a:lnTo>
                  <a:pt x="2476" y="3260"/>
                </a:lnTo>
                <a:cubicBezTo>
                  <a:pt x="1109" y="3260"/>
                  <a:pt x="0" y="4591"/>
                  <a:pt x="0" y="6233"/>
                </a:cubicBezTo>
                <a:lnTo>
                  <a:pt x="0" y="9743"/>
                </a:lnTo>
                <a:lnTo>
                  <a:pt x="5400" y="9743"/>
                </a:lnTo>
                <a:lnTo>
                  <a:pt x="5400" y="8382"/>
                </a:lnTo>
                <a:cubicBezTo>
                  <a:pt x="5400" y="7939"/>
                  <a:pt x="5717" y="7558"/>
                  <a:pt x="6086" y="7558"/>
                </a:cubicBezTo>
                <a:cubicBezTo>
                  <a:pt x="6455" y="7558"/>
                  <a:pt x="6743" y="7939"/>
                  <a:pt x="6743" y="8382"/>
                </a:cubicBezTo>
                <a:lnTo>
                  <a:pt x="6743" y="9743"/>
                </a:lnTo>
                <a:lnTo>
                  <a:pt x="14857" y="9743"/>
                </a:lnTo>
                <a:lnTo>
                  <a:pt x="14857" y="8382"/>
                </a:lnTo>
                <a:cubicBezTo>
                  <a:pt x="14857" y="7939"/>
                  <a:pt x="15145" y="7558"/>
                  <a:pt x="15514" y="7558"/>
                </a:cubicBezTo>
                <a:cubicBezTo>
                  <a:pt x="15883" y="7558"/>
                  <a:pt x="16200" y="7939"/>
                  <a:pt x="16200" y="8382"/>
                </a:cubicBezTo>
                <a:lnTo>
                  <a:pt x="16200" y="9743"/>
                </a:lnTo>
                <a:lnTo>
                  <a:pt x="21600" y="9743"/>
                </a:lnTo>
                <a:lnTo>
                  <a:pt x="21600" y="6233"/>
                </a:lnTo>
                <a:cubicBezTo>
                  <a:pt x="21600" y="4591"/>
                  <a:pt x="20491" y="3260"/>
                  <a:pt x="19124" y="3260"/>
                </a:cubicBezTo>
                <a:lnTo>
                  <a:pt x="14410" y="3260"/>
                </a:lnTo>
                <a:lnTo>
                  <a:pt x="14410" y="2185"/>
                </a:lnTo>
                <a:cubicBezTo>
                  <a:pt x="14410" y="994"/>
                  <a:pt x="13582" y="0"/>
                  <a:pt x="12590" y="0"/>
                </a:cubicBezTo>
                <a:lnTo>
                  <a:pt x="9010" y="0"/>
                </a:lnTo>
                <a:close/>
                <a:moveTo>
                  <a:pt x="9010" y="2185"/>
                </a:moveTo>
                <a:lnTo>
                  <a:pt x="12590" y="2185"/>
                </a:lnTo>
                <a:lnTo>
                  <a:pt x="12590" y="3260"/>
                </a:lnTo>
                <a:lnTo>
                  <a:pt x="9010" y="3260"/>
                </a:lnTo>
                <a:lnTo>
                  <a:pt x="9010" y="2185"/>
                </a:lnTo>
                <a:close/>
                <a:moveTo>
                  <a:pt x="0" y="11355"/>
                </a:moveTo>
                <a:lnTo>
                  <a:pt x="0" y="18627"/>
                </a:lnTo>
                <a:cubicBezTo>
                  <a:pt x="0" y="20269"/>
                  <a:pt x="1109" y="21600"/>
                  <a:pt x="2476" y="21600"/>
                </a:cubicBezTo>
                <a:lnTo>
                  <a:pt x="19124" y="21600"/>
                </a:lnTo>
                <a:cubicBezTo>
                  <a:pt x="20491" y="21600"/>
                  <a:pt x="21600" y="20269"/>
                  <a:pt x="21600" y="18627"/>
                </a:cubicBezTo>
                <a:lnTo>
                  <a:pt x="21600" y="11355"/>
                </a:lnTo>
                <a:lnTo>
                  <a:pt x="16200" y="11355"/>
                </a:lnTo>
                <a:lnTo>
                  <a:pt x="16200" y="12358"/>
                </a:lnTo>
                <a:cubicBezTo>
                  <a:pt x="16200" y="12801"/>
                  <a:pt x="15883" y="13146"/>
                  <a:pt x="15514" y="13146"/>
                </a:cubicBezTo>
                <a:cubicBezTo>
                  <a:pt x="15145" y="13146"/>
                  <a:pt x="14857" y="12801"/>
                  <a:pt x="14857" y="12358"/>
                </a:cubicBezTo>
                <a:lnTo>
                  <a:pt x="14857" y="11355"/>
                </a:lnTo>
                <a:lnTo>
                  <a:pt x="6743" y="11355"/>
                </a:lnTo>
                <a:lnTo>
                  <a:pt x="6743" y="12358"/>
                </a:lnTo>
                <a:cubicBezTo>
                  <a:pt x="6743" y="12801"/>
                  <a:pt x="6455" y="13146"/>
                  <a:pt x="6086" y="13146"/>
                </a:cubicBezTo>
                <a:cubicBezTo>
                  <a:pt x="5717" y="13146"/>
                  <a:pt x="5400" y="12801"/>
                  <a:pt x="5400" y="12358"/>
                </a:cubicBezTo>
                <a:lnTo>
                  <a:pt x="5400" y="11355"/>
                </a:lnTo>
                <a:lnTo>
                  <a:pt x="0" y="1135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801" name="Graphic 96"/>
          <p:cNvSpPr/>
          <p:nvPr/>
        </p:nvSpPr>
        <p:spPr>
          <a:xfrm>
            <a:off x="2110994" y="6028121"/>
            <a:ext cx="239114" cy="23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73" y="8151"/>
                </a:moveTo>
                <a:cubicBezTo>
                  <a:pt x="21393" y="7911"/>
                  <a:pt x="21185" y="7737"/>
                  <a:pt x="20936" y="7700"/>
                </a:cubicBezTo>
                <a:lnTo>
                  <a:pt x="14320" y="6709"/>
                </a:lnTo>
                <a:lnTo>
                  <a:pt x="11335" y="387"/>
                </a:lnTo>
                <a:cubicBezTo>
                  <a:pt x="11224" y="150"/>
                  <a:pt x="10988" y="0"/>
                  <a:pt x="10729" y="0"/>
                </a:cubicBezTo>
                <a:cubicBezTo>
                  <a:pt x="10728" y="0"/>
                  <a:pt x="10728" y="0"/>
                  <a:pt x="10727" y="0"/>
                </a:cubicBezTo>
                <a:cubicBezTo>
                  <a:pt x="10466" y="1"/>
                  <a:pt x="10229" y="153"/>
                  <a:pt x="10120" y="391"/>
                </a:cubicBezTo>
                <a:lnTo>
                  <a:pt x="7178" y="6733"/>
                </a:lnTo>
                <a:lnTo>
                  <a:pt x="568" y="7769"/>
                </a:lnTo>
                <a:cubicBezTo>
                  <a:pt x="319" y="7808"/>
                  <a:pt x="113" y="7984"/>
                  <a:pt x="34" y="8224"/>
                </a:cubicBezTo>
                <a:cubicBezTo>
                  <a:pt x="-45" y="8464"/>
                  <a:pt x="16" y="8729"/>
                  <a:pt x="192" y="8909"/>
                </a:cubicBezTo>
                <a:lnTo>
                  <a:pt x="5013" y="13832"/>
                </a:lnTo>
                <a:lnTo>
                  <a:pt x="3901" y="20819"/>
                </a:lnTo>
                <a:cubicBezTo>
                  <a:pt x="3861" y="21073"/>
                  <a:pt x="3968" y="21330"/>
                  <a:pt x="4180" y="21478"/>
                </a:cubicBezTo>
                <a:cubicBezTo>
                  <a:pt x="4295" y="21559"/>
                  <a:pt x="4430" y="21600"/>
                  <a:pt x="4565" y="21600"/>
                </a:cubicBezTo>
                <a:cubicBezTo>
                  <a:pt x="4677" y="21600"/>
                  <a:pt x="4790" y="21572"/>
                  <a:pt x="4892" y="21514"/>
                </a:cubicBezTo>
                <a:lnTo>
                  <a:pt x="10788" y="18219"/>
                </a:lnTo>
                <a:lnTo>
                  <a:pt x="16705" y="21474"/>
                </a:lnTo>
                <a:cubicBezTo>
                  <a:pt x="16931" y="21598"/>
                  <a:pt x="17207" y="21583"/>
                  <a:pt x="17417" y="21433"/>
                </a:cubicBezTo>
                <a:cubicBezTo>
                  <a:pt x="17627" y="21283"/>
                  <a:pt x="17734" y="21026"/>
                  <a:pt x="17691" y="20771"/>
                </a:cubicBezTo>
                <a:lnTo>
                  <a:pt x="16533" y="13793"/>
                </a:lnTo>
                <a:lnTo>
                  <a:pt x="21319" y="8837"/>
                </a:lnTo>
                <a:cubicBezTo>
                  <a:pt x="21495" y="8655"/>
                  <a:pt x="21555" y="8391"/>
                  <a:pt x="21473" y="8151"/>
                </a:cubicBezTo>
                <a:close/>
                <a:moveTo>
                  <a:pt x="10418" y="10575"/>
                </a:moveTo>
                <a:lnTo>
                  <a:pt x="11091" y="10575"/>
                </a:lnTo>
                <a:cubicBezTo>
                  <a:pt x="12141" y="10575"/>
                  <a:pt x="12995" y="11433"/>
                  <a:pt x="12995" y="12487"/>
                </a:cubicBezTo>
                <a:cubicBezTo>
                  <a:pt x="12995" y="13426"/>
                  <a:pt x="12317" y="14206"/>
                  <a:pt x="11427" y="14366"/>
                </a:cubicBezTo>
                <a:lnTo>
                  <a:pt x="11427" y="15525"/>
                </a:lnTo>
                <a:cubicBezTo>
                  <a:pt x="11427" y="15898"/>
                  <a:pt x="11126" y="16200"/>
                  <a:pt x="10755" y="16200"/>
                </a:cubicBezTo>
                <a:cubicBezTo>
                  <a:pt x="10384" y="16200"/>
                  <a:pt x="10082" y="15898"/>
                  <a:pt x="10082" y="15525"/>
                </a:cubicBezTo>
                <a:lnTo>
                  <a:pt x="10082" y="14400"/>
                </a:lnTo>
                <a:lnTo>
                  <a:pt x="9186" y="14400"/>
                </a:lnTo>
                <a:cubicBezTo>
                  <a:pt x="8815" y="14400"/>
                  <a:pt x="8514" y="14098"/>
                  <a:pt x="8514" y="13725"/>
                </a:cubicBezTo>
                <a:cubicBezTo>
                  <a:pt x="8514" y="13352"/>
                  <a:pt x="8815" y="13050"/>
                  <a:pt x="9186" y="13050"/>
                </a:cubicBezTo>
                <a:lnTo>
                  <a:pt x="11091" y="13050"/>
                </a:lnTo>
                <a:cubicBezTo>
                  <a:pt x="11400" y="13050"/>
                  <a:pt x="11651" y="12798"/>
                  <a:pt x="11651" y="12487"/>
                </a:cubicBezTo>
                <a:cubicBezTo>
                  <a:pt x="11651" y="12177"/>
                  <a:pt x="11400" y="11925"/>
                  <a:pt x="11091" y="11925"/>
                </a:cubicBezTo>
                <a:lnTo>
                  <a:pt x="10418" y="11925"/>
                </a:lnTo>
                <a:cubicBezTo>
                  <a:pt x="9368" y="11925"/>
                  <a:pt x="8514" y="11067"/>
                  <a:pt x="8514" y="10012"/>
                </a:cubicBezTo>
                <a:cubicBezTo>
                  <a:pt x="8514" y="9074"/>
                  <a:pt x="9192" y="8294"/>
                  <a:pt x="10082" y="8134"/>
                </a:cubicBezTo>
                <a:lnTo>
                  <a:pt x="10082" y="6975"/>
                </a:lnTo>
                <a:cubicBezTo>
                  <a:pt x="10082" y="6602"/>
                  <a:pt x="10384" y="6300"/>
                  <a:pt x="10755" y="6300"/>
                </a:cubicBezTo>
                <a:cubicBezTo>
                  <a:pt x="11126" y="6300"/>
                  <a:pt x="11427" y="6602"/>
                  <a:pt x="11427" y="6975"/>
                </a:cubicBezTo>
                <a:lnTo>
                  <a:pt x="11427" y="8100"/>
                </a:lnTo>
                <a:lnTo>
                  <a:pt x="12323" y="8100"/>
                </a:lnTo>
                <a:cubicBezTo>
                  <a:pt x="12694" y="8100"/>
                  <a:pt x="12995" y="8402"/>
                  <a:pt x="12995" y="8775"/>
                </a:cubicBezTo>
                <a:cubicBezTo>
                  <a:pt x="12995" y="9148"/>
                  <a:pt x="12694" y="9450"/>
                  <a:pt x="12323" y="9450"/>
                </a:cubicBezTo>
                <a:lnTo>
                  <a:pt x="10418" y="9450"/>
                </a:lnTo>
                <a:cubicBezTo>
                  <a:pt x="10109" y="9450"/>
                  <a:pt x="9858" y="9702"/>
                  <a:pt x="9858" y="10012"/>
                </a:cubicBezTo>
                <a:cubicBezTo>
                  <a:pt x="9858" y="10323"/>
                  <a:pt x="10109" y="10575"/>
                  <a:pt x="10418" y="1057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802" name="Freeform 405"/>
          <p:cNvSpPr/>
          <p:nvPr/>
        </p:nvSpPr>
        <p:spPr>
          <a:xfrm>
            <a:off x="2110944" y="6455769"/>
            <a:ext cx="239213" cy="238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428" y="0"/>
                  <a:pt x="10114" y="284"/>
                  <a:pt x="10114" y="657"/>
                </a:cubicBezTo>
                <a:lnTo>
                  <a:pt x="10114" y="2420"/>
                </a:lnTo>
                <a:cubicBezTo>
                  <a:pt x="10114" y="2793"/>
                  <a:pt x="10428" y="3107"/>
                  <a:pt x="10800" y="3107"/>
                </a:cubicBezTo>
                <a:cubicBezTo>
                  <a:pt x="11172" y="3107"/>
                  <a:pt x="11456" y="2793"/>
                  <a:pt x="11456" y="2420"/>
                </a:cubicBezTo>
                <a:lnTo>
                  <a:pt x="11456" y="657"/>
                </a:lnTo>
                <a:cubicBezTo>
                  <a:pt x="11456" y="284"/>
                  <a:pt x="11172" y="0"/>
                  <a:pt x="10800" y="0"/>
                </a:cubicBezTo>
                <a:close/>
                <a:moveTo>
                  <a:pt x="3162" y="3167"/>
                </a:moveTo>
                <a:cubicBezTo>
                  <a:pt x="2899" y="3431"/>
                  <a:pt x="2899" y="3859"/>
                  <a:pt x="3162" y="4123"/>
                </a:cubicBezTo>
                <a:lnTo>
                  <a:pt x="4415" y="5348"/>
                </a:lnTo>
                <a:cubicBezTo>
                  <a:pt x="4547" y="5480"/>
                  <a:pt x="4720" y="5557"/>
                  <a:pt x="4893" y="5557"/>
                </a:cubicBezTo>
                <a:cubicBezTo>
                  <a:pt x="5066" y="5557"/>
                  <a:pt x="5237" y="5479"/>
                  <a:pt x="5370" y="5348"/>
                </a:cubicBezTo>
                <a:cubicBezTo>
                  <a:pt x="5634" y="5084"/>
                  <a:pt x="5634" y="4656"/>
                  <a:pt x="5370" y="4392"/>
                </a:cubicBezTo>
                <a:lnTo>
                  <a:pt x="4117" y="3167"/>
                </a:lnTo>
                <a:cubicBezTo>
                  <a:pt x="3854" y="2903"/>
                  <a:pt x="3426" y="2903"/>
                  <a:pt x="3162" y="3167"/>
                </a:cubicBezTo>
                <a:close/>
                <a:moveTo>
                  <a:pt x="17483" y="3167"/>
                </a:moveTo>
                <a:lnTo>
                  <a:pt x="16230" y="4392"/>
                </a:lnTo>
                <a:cubicBezTo>
                  <a:pt x="15966" y="4656"/>
                  <a:pt x="15966" y="5084"/>
                  <a:pt x="16230" y="5348"/>
                </a:cubicBezTo>
                <a:cubicBezTo>
                  <a:pt x="16361" y="5480"/>
                  <a:pt x="16534" y="5557"/>
                  <a:pt x="16707" y="5557"/>
                </a:cubicBezTo>
                <a:cubicBezTo>
                  <a:pt x="16880" y="5557"/>
                  <a:pt x="17052" y="5479"/>
                  <a:pt x="17185" y="5348"/>
                </a:cubicBezTo>
                <a:lnTo>
                  <a:pt x="18438" y="4123"/>
                </a:lnTo>
                <a:cubicBezTo>
                  <a:pt x="18701" y="3859"/>
                  <a:pt x="18701" y="3431"/>
                  <a:pt x="18438" y="3167"/>
                </a:cubicBezTo>
                <a:cubicBezTo>
                  <a:pt x="18174" y="2903"/>
                  <a:pt x="17746" y="2903"/>
                  <a:pt x="17483" y="3167"/>
                </a:cubicBezTo>
                <a:close/>
                <a:moveTo>
                  <a:pt x="9457" y="4631"/>
                </a:moveTo>
                <a:cubicBezTo>
                  <a:pt x="7073" y="5126"/>
                  <a:pt x="5119" y="7083"/>
                  <a:pt x="4624" y="9471"/>
                </a:cubicBezTo>
                <a:cubicBezTo>
                  <a:pt x="4121" y="11921"/>
                  <a:pt x="5050" y="14348"/>
                  <a:pt x="7011" y="15834"/>
                </a:cubicBezTo>
                <a:cubicBezTo>
                  <a:pt x="7443" y="16157"/>
                  <a:pt x="7673" y="16692"/>
                  <a:pt x="7846" y="17238"/>
                </a:cubicBezTo>
                <a:lnTo>
                  <a:pt x="7757" y="17238"/>
                </a:lnTo>
                <a:lnTo>
                  <a:pt x="7757" y="17866"/>
                </a:lnTo>
                <a:cubicBezTo>
                  <a:pt x="7846" y="17553"/>
                  <a:pt x="7974" y="17645"/>
                  <a:pt x="8085" y="17567"/>
                </a:cubicBezTo>
                <a:lnTo>
                  <a:pt x="13485" y="17567"/>
                </a:lnTo>
                <a:cubicBezTo>
                  <a:pt x="13503" y="17567"/>
                  <a:pt x="13527" y="17558"/>
                  <a:pt x="13545" y="17567"/>
                </a:cubicBezTo>
                <a:cubicBezTo>
                  <a:pt x="13634" y="17649"/>
                  <a:pt x="13724" y="17568"/>
                  <a:pt x="13843" y="17866"/>
                </a:cubicBezTo>
                <a:lnTo>
                  <a:pt x="13843" y="17238"/>
                </a:lnTo>
                <a:lnTo>
                  <a:pt x="13754" y="17238"/>
                </a:lnTo>
                <a:cubicBezTo>
                  <a:pt x="13938" y="16691"/>
                  <a:pt x="14170" y="16143"/>
                  <a:pt x="14678" y="15744"/>
                </a:cubicBezTo>
                <a:cubicBezTo>
                  <a:pt x="16199" y="14537"/>
                  <a:pt x="17095" y="12761"/>
                  <a:pt x="17095" y="10815"/>
                </a:cubicBezTo>
                <a:cubicBezTo>
                  <a:pt x="17095" y="8905"/>
                  <a:pt x="16252" y="7093"/>
                  <a:pt x="14768" y="5885"/>
                </a:cubicBezTo>
                <a:cubicBezTo>
                  <a:pt x="13293" y="4687"/>
                  <a:pt x="11356" y="4225"/>
                  <a:pt x="9457" y="4631"/>
                </a:cubicBezTo>
                <a:close/>
                <a:moveTo>
                  <a:pt x="11009" y="6752"/>
                </a:moveTo>
                <a:cubicBezTo>
                  <a:pt x="13114" y="6752"/>
                  <a:pt x="14857" y="8468"/>
                  <a:pt x="14857" y="10576"/>
                </a:cubicBezTo>
                <a:cubicBezTo>
                  <a:pt x="14857" y="10945"/>
                  <a:pt x="14540" y="11263"/>
                  <a:pt x="14171" y="11263"/>
                </a:cubicBezTo>
                <a:cubicBezTo>
                  <a:pt x="13802" y="11263"/>
                  <a:pt x="13485" y="10945"/>
                  <a:pt x="13485" y="10576"/>
                </a:cubicBezTo>
                <a:cubicBezTo>
                  <a:pt x="13485" y="9207"/>
                  <a:pt x="12376" y="8096"/>
                  <a:pt x="11009" y="8096"/>
                </a:cubicBezTo>
                <a:cubicBezTo>
                  <a:pt x="10640" y="8096"/>
                  <a:pt x="10352" y="7778"/>
                  <a:pt x="10352" y="7409"/>
                </a:cubicBezTo>
                <a:cubicBezTo>
                  <a:pt x="10352" y="7040"/>
                  <a:pt x="10640" y="6752"/>
                  <a:pt x="11009" y="6752"/>
                </a:cubicBezTo>
                <a:close/>
                <a:moveTo>
                  <a:pt x="686" y="10128"/>
                </a:moveTo>
                <a:cubicBezTo>
                  <a:pt x="314" y="10128"/>
                  <a:pt x="0" y="10442"/>
                  <a:pt x="0" y="10815"/>
                </a:cubicBezTo>
                <a:cubicBezTo>
                  <a:pt x="0" y="11188"/>
                  <a:pt x="314" y="11472"/>
                  <a:pt x="686" y="11472"/>
                </a:cubicBezTo>
                <a:lnTo>
                  <a:pt x="2446" y="11472"/>
                </a:lnTo>
                <a:cubicBezTo>
                  <a:pt x="2819" y="11472"/>
                  <a:pt x="3103" y="11188"/>
                  <a:pt x="3103" y="10815"/>
                </a:cubicBezTo>
                <a:cubicBezTo>
                  <a:pt x="3103" y="10442"/>
                  <a:pt x="2819" y="10128"/>
                  <a:pt x="2446" y="10128"/>
                </a:cubicBezTo>
                <a:lnTo>
                  <a:pt x="686" y="10128"/>
                </a:lnTo>
                <a:close/>
                <a:moveTo>
                  <a:pt x="19154" y="10128"/>
                </a:moveTo>
                <a:cubicBezTo>
                  <a:pt x="18781" y="10128"/>
                  <a:pt x="18467" y="10442"/>
                  <a:pt x="18467" y="10815"/>
                </a:cubicBezTo>
                <a:cubicBezTo>
                  <a:pt x="18467" y="11188"/>
                  <a:pt x="18781" y="11472"/>
                  <a:pt x="19154" y="11472"/>
                </a:cubicBezTo>
                <a:lnTo>
                  <a:pt x="20914" y="11472"/>
                </a:lnTo>
                <a:cubicBezTo>
                  <a:pt x="21286" y="11472"/>
                  <a:pt x="21600" y="11188"/>
                  <a:pt x="21600" y="10815"/>
                </a:cubicBezTo>
                <a:cubicBezTo>
                  <a:pt x="21600" y="10442"/>
                  <a:pt x="21286" y="10128"/>
                  <a:pt x="20914" y="10128"/>
                </a:cubicBezTo>
                <a:lnTo>
                  <a:pt x="19154" y="10128"/>
                </a:lnTo>
                <a:close/>
                <a:moveTo>
                  <a:pt x="4415" y="16252"/>
                </a:moveTo>
                <a:lnTo>
                  <a:pt x="3162" y="17477"/>
                </a:lnTo>
                <a:cubicBezTo>
                  <a:pt x="2899" y="17741"/>
                  <a:pt x="2899" y="18169"/>
                  <a:pt x="3162" y="18433"/>
                </a:cubicBezTo>
                <a:cubicBezTo>
                  <a:pt x="3294" y="18566"/>
                  <a:pt x="3467" y="18642"/>
                  <a:pt x="3640" y="18642"/>
                </a:cubicBezTo>
                <a:cubicBezTo>
                  <a:pt x="3813" y="18642"/>
                  <a:pt x="3985" y="18566"/>
                  <a:pt x="4117" y="18433"/>
                </a:cubicBezTo>
                <a:lnTo>
                  <a:pt x="5370" y="17208"/>
                </a:lnTo>
                <a:cubicBezTo>
                  <a:pt x="5634" y="16944"/>
                  <a:pt x="5634" y="16516"/>
                  <a:pt x="5370" y="16252"/>
                </a:cubicBezTo>
                <a:cubicBezTo>
                  <a:pt x="5107" y="15988"/>
                  <a:pt x="4679" y="15988"/>
                  <a:pt x="4415" y="16252"/>
                </a:cubicBezTo>
                <a:close/>
                <a:moveTo>
                  <a:pt x="16230" y="16252"/>
                </a:moveTo>
                <a:cubicBezTo>
                  <a:pt x="15966" y="16516"/>
                  <a:pt x="15966" y="16944"/>
                  <a:pt x="16230" y="17208"/>
                </a:cubicBezTo>
                <a:lnTo>
                  <a:pt x="17483" y="18433"/>
                </a:lnTo>
                <a:cubicBezTo>
                  <a:pt x="17614" y="18566"/>
                  <a:pt x="17787" y="18642"/>
                  <a:pt x="17960" y="18642"/>
                </a:cubicBezTo>
                <a:cubicBezTo>
                  <a:pt x="18133" y="18642"/>
                  <a:pt x="18305" y="18566"/>
                  <a:pt x="18438" y="18433"/>
                </a:cubicBezTo>
                <a:cubicBezTo>
                  <a:pt x="18701" y="18169"/>
                  <a:pt x="18701" y="17741"/>
                  <a:pt x="18438" y="17477"/>
                </a:cubicBezTo>
                <a:lnTo>
                  <a:pt x="17185" y="16252"/>
                </a:lnTo>
                <a:cubicBezTo>
                  <a:pt x="16921" y="15988"/>
                  <a:pt x="16493" y="15988"/>
                  <a:pt x="16230" y="16252"/>
                </a:cubicBezTo>
                <a:close/>
                <a:moveTo>
                  <a:pt x="8085" y="18911"/>
                </a:moveTo>
                <a:lnTo>
                  <a:pt x="8085" y="19778"/>
                </a:lnTo>
                <a:cubicBezTo>
                  <a:pt x="8085" y="21039"/>
                  <a:pt x="8911" y="21600"/>
                  <a:pt x="9666" y="21600"/>
                </a:cubicBezTo>
                <a:lnTo>
                  <a:pt x="11934" y="21600"/>
                </a:lnTo>
                <a:cubicBezTo>
                  <a:pt x="12797" y="21600"/>
                  <a:pt x="13485" y="20911"/>
                  <a:pt x="13485" y="20046"/>
                </a:cubicBezTo>
                <a:lnTo>
                  <a:pt x="13485" y="18911"/>
                </a:lnTo>
                <a:lnTo>
                  <a:pt x="8085" y="1891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805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graphicFrame>
        <p:nvGraphicFramePr>
          <p:cNvPr id="806" name="2D Pie Chart"/>
          <p:cNvGraphicFramePr/>
          <p:nvPr>
            <p:extLst>
              <p:ext uri="{D42A27DB-BD31-4B8C-83A1-F6EECF244321}">
                <p14:modId xmlns:p14="http://schemas.microsoft.com/office/powerpoint/2010/main" val="205580540"/>
              </p:ext>
            </p:extLst>
          </p:nvPr>
        </p:nvGraphicFramePr>
        <p:xfrm>
          <a:off x="2652769" y="5806528"/>
          <a:ext cx="3210053" cy="321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7" name="Circle"/>
          <p:cNvSpPr/>
          <p:nvPr/>
        </p:nvSpPr>
        <p:spPr>
          <a:xfrm>
            <a:off x="2933169" y="6086928"/>
            <a:ext cx="2649255" cy="264925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809" name="2D Pie Chart"/>
          <p:cNvGraphicFramePr/>
          <p:nvPr>
            <p:extLst>
              <p:ext uri="{D42A27DB-BD31-4B8C-83A1-F6EECF244321}">
                <p14:modId xmlns:p14="http://schemas.microsoft.com/office/powerpoint/2010/main" val="4237001402"/>
              </p:ext>
            </p:extLst>
          </p:nvPr>
        </p:nvGraphicFramePr>
        <p:xfrm>
          <a:off x="7942239" y="5806528"/>
          <a:ext cx="3210053" cy="321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0" name="Circle"/>
          <p:cNvSpPr/>
          <p:nvPr/>
        </p:nvSpPr>
        <p:spPr>
          <a:xfrm>
            <a:off x="8222639" y="6086928"/>
            <a:ext cx="2649255" cy="264925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812" name="2D Pie Chart"/>
          <p:cNvGraphicFramePr/>
          <p:nvPr>
            <p:extLst>
              <p:ext uri="{D42A27DB-BD31-4B8C-83A1-F6EECF244321}">
                <p14:modId xmlns:p14="http://schemas.microsoft.com/office/powerpoint/2010/main" val="3317630494"/>
              </p:ext>
            </p:extLst>
          </p:nvPr>
        </p:nvGraphicFramePr>
        <p:xfrm>
          <a:off x="13231708" y="5806528"/>
          <a:ext cx="3210053" cy="321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13" name="Circle"/>
          <p:cNvSpPr/>
          <p:nvPr/>
        </p:nvSpPr>
        <p:spPr>
          <a:xfrm>
            <a:off x="13512110" y="6086928"/>
            <a:ext cx="2649254" cy="264925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815" name="2D Pie Chart"/>
          <p:cNvGraphicFramePr/>
          <p:nvPr>
            <p:extLst>
              <p:ext uri="{D42A27DB-BD31-4B8C-83A1-F6EECF244321}">
                <p14:modId xmlns:p14="http://schemas.microsoft.com/office/powerpoint/2010/main" val="516600859"/>
              </p:ext>
            </p:extLst>
          </p:nvPr>
        </p:nvGraphicFramePr>
        <p:xfrm>
          <a:off x="18521178" y="5806528"/>
          <a:ext cx="3210053" cy="321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16" name="Circle"/>
          <p:cNvSpPr/>
          <p:nvPr/>
        </p:nvSpPr>
        <p:spPr>
          <a:xfrm>
            <a:off x="18801576" y="6086928"/>
            <a:ext cx="2649254" cy="2649255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18" name="Rectangle 15"/>
          <p:cNvSpPr txBox="1"/>
          <p:nvPr/>
        </p:nvSpPr>
        <p:spPr>
          <a:xfrm>
            <a:off x="2424530" y="10155054"/>
            <a:ext cx="3689257" cy="10087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819" name="Rectangle 16"/>
          <p:cNvSpPr txBox="1"/>
          <p:nvPr/>
        </p:nvSpPr>
        <p:spPr>
          <a:xfrm>
            <a:off x="2813878" y="9618118"/>
            <a:ext cx="2910561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821" name="Circle"/>
          <p:cNvSpPr/>
          <p:nvPr/>
        </p:nvSpPr>
        <p:spPr>
          <a:xfrm>
            <a:off x="6999306" y="4157641"/>
            <a:ext cx="5095919" cy="5095919"/>
          </a:xfrm>
          <a:prstGeom prst="ellips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2" name="Circle"/>
          <p:cNvSpPr/>
          <p:nvPr/>
        </p:nvSpPr>
        <p:spPr>
          <a:xfrm>
            <a:off x="12288775" y="4157641"/>
            <a:ext cx="5095919" cy="5095919"/>
          </a:xfrm>
          <a:prstGeom prst="ellips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3" name="Circle"/>
          <p:cNvSpPr/>
          <p:nvPr/>
        </p:nvSpPr>
        <p:spPr>
          <a:xfrm>
            <a:off x="17578244" y="4157641"/>
            <a:ext cx="5095919" cy="5095919"/>
          </a:xfrm>
          <a:prstGeom prst="ellips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4" name="Circle"/>
          <p:cNvSpPr/>
          <p:nvPr/>
        </p:nvSpPr>
        <p:spPr>
          <a:xfrm>
            <a:off x="1709837" y="4157641"/>
            <a:ext cx="5095919" cy="5095919"/>
          </a:xfrm>
          <a:prstGeom prst="ellips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5" name="Shape"/>
          <p:cNvSpPr/>
          <p:nvPr/>
        </p:nvSpPr>
        <p:spPr>
          <a:xfrm>
            <a:off x="20012228" y="4441623"/>
            <a:ext cx="248645" cy="24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10730" y="3879"/>
                </a:moveTo>
                <a:cubicBezTo>
                  <a:pt x="11109" y="3879"/>
                  <a:pt x="11488" y="4030"/>
                  <a:pt x="11778" y="4333"/>
                </a:cubicBezTo>
                <a:cubicBezTo>
                  <a:pt x="12356" y="4938"/>
                  <a:pt x="12356" y="5920"/>
                  <a:pt x="11778" y="6526"/>
                </a:cubicBezTo>
                <a:cubicBezTo>
                  <a:pt x="11199" y="7131"/>
                  <a:pt x="10261" y="7131"/>
                  <a:pt x="9683" y="6526"/>
                </a:cubicBezTo>
                <a:cubicBezTo>
                  <a:pt x="9104" y="5920"/>
                  <a:pt x="9104" y="4938"/>
                  <a:pt x="9683" y="4333"/>
                </a:cubicBezTo>
                <a:cubicBezTo>
                  <a:pt x="9972" y="4030"/>
                  <a:pt x="10351" y="3879"/>
                  <a:pt x="10730" y="3879"/>
                </a:cubicBezTo>
                <a:close/>
                <a:moveTo>
                  <a:pt x="9190" y="8246"/>
                </a:moveTo>
                <a:cubicBezTo>
                  <a:pt x="9266" y="8243"/>
                  <a:pt x="9341" y="8243"/>
                  <a:pt x="9416" y="8247"/>
                </a:cubicBezTo>
                <a:cubicBezTo>
                  <a:pt x="9517" y="8252"/>
                  <a:pt x="9617" y="8263"/>
                  <a:pt x="9716" y="8280"/>
                </a:cubicBezTo>
                <a:cubicBezTo>
                  <a:pt x="10077" y="8342"/>
                  <a:pt x="10432" y="8483"/>
                  <a:pt x="10725" y="8741"/>
                </a:cubicBezTo>
                <a:cubicBezTo>
                  <a:pt x="11440" y="9372"/>
                  <a:pt x="11296" y="10302"/>
                  <a:pt x="11022" y="11268"/>
                </a:cubicBezTo>
                <a:lnTo>
                  <a:pt x="10271" y="14135"/>
                </a:lnTo>
                <a:cubicBezTo>
                  <a:pt x="10212" y="14332"/>
                  <a:pt x="10195" y="14535"/>
                  <a:pt x="10215" y="14732"/>
                </a:cubicBezTo>
                <a:cubicBezTo>
                  <a:pt x="10233" y="14905"/>
                  <a:pt x="10281" y="15080"/>
                  <a:pt x="10389" y="15224"/>
                </a:cubicBezTo>
                <a:cubicBezTo>
                  <a:pt x="10543" y="15429"/>
                  <a:pt x="10792" y="15528"/>
                  <a:pt x="11037" y="15481"/>
                </a:cubicBezTo>
                <a:lnTo>
                  <a:pt x="12085" y="15268"/>
                </a:lnTo>
                <a:lnTo>
                  <a:pt x="11885" y="15979"/>
                </a:lnTo>
                <a:lnTo>
                  <a:pt x="10645" y="16436"/>
                </a:lnTo>
                <a:cubicBezTo>
                  <a:pt x="9694" y="16711"/>
                  <a:pt x="8656" y="16833"/>
                  <a:pt x="8028" y="15993"/>
                </a:cubicBezTo>
                <a:cubicBezTo>
                  <a:pt x="7630" y="15460"/>
                  <a:pt x="7526" y="14747"/>
                  <a:pt x="7754" y="14114"/>
                </a:cubicBezTo>
                <a:lnTo>
                  <a:pt x="8694" y="10548"/>
                </a:lnTo>
                <a:cubicBezTo>
                  <a:pt x="8727" y="10392"/>
                  <a:pt x="8733" y="10235"/>
                  <a:pt x="8713" y="10081"/>
                </a:cubicBezTo>
                <a:cubicBezTo>
                  <a:pt x="8695" y="9937"/>
                  <a:pt x="8653" y="9792"/>
                  <a:pt x="8564" y="9674"/>
                </a:cubicBezTo>
                <a:cubicBezTo>
                  <a:pt x="8460" y="9537"/>
                  <a:pt x="8312" y="9457"/>
                  <a:pt x="8159" y="9415"/>
                </a:cubicBezTo>
                <a:cubicBezTo>
                  <a:pt x="7985" y="9368"/>
                  <a:pt x="7798" y="9369"/>
                  <a:pt x="7615" y="9425"/>
                </a:cubicBezTo>
                <a:lnTo>
                  <a:pt x="6858" y="9617"/>
                </a:lnTo>
                <a:lnTo>
                  <a:pt x="7024" y="8943"/>
                </a:lnTo>
                <a:lnTo>
                  <a:pt x="8510" y="8370"/>
                </a:lnTo>
                <a:cubicBezTo>
                  <a:pt x="8734" y="8296"/>
                  <a:pt x="8962" y="8256"/>
                  <a:pt x="9190" y="824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6" name="Shape"/>
          <p:cNvSpPr/>
          <p:nvPr/>
        </p:nvSpPr>
        <p:spPr>
          <a:xfrm>
            <a:off x="14711235" y="4441623"/>
            <a:ext cx="248646" cy="24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10730" y="3879"/>
                </a:moveTo>
                <a:cubicBezTo>
                  <a:pt x="11109" y="3879"/>
                  <a:pt x="11488" y="4030"/>
                  <a:pt x="11778" y="4333"/>
                </a:cubicBezTo>
                <a:cubicBezTo>
                  <a:pt x="12356" y="4938"/>
                  <a:pt x="12356" y="5920"/>
                  <a:pt x="11778" y="6526"/>
                </a:cubicBezTo>
                <a:cubicBezTo>
                  <a:pt x="11199" y="7131"/>
                  <a:pt x="10261" y="7131"/>
                  <a:pt x="9683" y="6526"/>
                </a:cubicBezTo>
                <a:cubicBezTo>
                  <a:pt x="9104" y="5920"/>
                  <a:pt x="9104" y="4938"/>
                  <a:pt x="9683" y="4333"/>
                </a:cubicBezTo>
                <a:cubicBezTo>
                  <a:pt x="9972" y="4030"/>
                  <a:pt x="10351" y="3879"/>
                  <a:pt x="10730" y="3879"/>
                </a:cubicBezTo>
                <a:close/>
                <a:moveTo>
                  <a:pt x="9190" y="8246"/>
                </a:moveTo>
                <a:cubicBezTo>
                  <a:pt x="9266" y="8243"/>
                  <a:pt x="9341" y="8243"/>
                  <a:pt x="9416" y="8247"/>
                </a:cubicBezTo>
                <a:cubicBezTo>
                  <a:pt x="9517" y="8252"/>
                  <a:pt x="9617" y="8263"/>
                  <a:pt x="9716" y="8280"/>
                </a:cubicBezTo>
                <a:cubicBezTo>
                  <a:pt x="10077" y="8342"/>
                  <a:pt x="10432" y="8483"/>
                  <a:pt x="10725" y="8741"/>
                </a:cubicBezTo>
                <a:cubicBezTo>
                  <a:pt x="11440" y="9372"/>
                  <a:pt x="11296" y="10302"/>
                  <a:pt x="11022" y="11268"/>
                </a:cubicBezTo>
                <a:lnTo>
                  <a:pt x="10271" y="14135"/>
                </a:lnTo>
                <a:cubicBezTo>
                  <a:pt x="10212" y="14332"/>
                  <a:pt x="10195" y="14535"/>
                  <a:pt x="10215" y="14732"/>
                </a:cubicBezTo>
                <a:cubicBezTo>
                  <a:pt x="10233" y="14905"/>
                  <a:pt x="10281" y="15080"/>
                  <a:pt x="10389" y="15224"/>
                </a:cubicBezTo>
                <a:cubicBezTo>
                  <a:pt x="10543" y="15429"/>
                  <a:pt x="10792" y="15528"/>
                  <a:pt x="11037" y="15481"/>
                </a:cubicBezTo>
                <a:lnTo>
                  <a:pt x="12085" y="15268"/>
                </a:lnTo>
                <a:lnTo>
                  <a:pt x="11885" y="15979"/>
                </a:lnTo>
                <a:lnTo>
                  <a:pt x="10645" y="16436"/>
                </a:lnTo>
                <a:cubicBezTo>
                  <a:pt x="9694" y="16711"/>
                  <a:pt x="8656" y="16833"/>
                  <a:pt x="8028" y="15993"/>
                </a:cubicBezTo>
                <a:cubicBezTo>
                  <a:pt x="7630" y="15460"/>
                  <a:pt x="7526" y="14747"/>
                  <a:pt x="7754" y="14114"/>
                </a:cubicBezTo>
                <a:lnTo>
                  <a:pt x="8694" y="10548"/>
                </a:lnTo>
                <a:cubicBezTo>
                  <a:pt x="8727" y="10392"/>
                  <a:pt x="8733" y="10235"/>
                  <a:pt x="8713" y="10081"/>
                </a:cubicBezTo>
                <a:cubicBezTo>
                  <a:pt x="8695" y="9937"/>
                  <a:pt x="8653" y="9792"/>
                  <a:pt x="8564" y="9674"/>
                </a:cubicBezTo>
                <a:cubicBezTo>
                  <a:pt x="8460" y="9537"/>
                  <a:pt x="8312" y="9457"/>
                  <a:pt x="8159" y="9415"/>
                </a:cubicBezTo>
                <a:cubicBezTo>
                  <a:pt x="7985" y="9368"/>
                  <a:pt x="7798" y="9369"/>
                  <a:pt x="7615" y="9425"/>
                </a:cubicBezTo>
                <a:lnTo>
                  <a:pt x="6858" y="9617"/>
                </a:lnTo>
                <a:lnTo>
                  <a:pt x="7024" y="8943"/>
                </a:lnTo>
                <a:lnTo>
                  <a:pt x="8510" y="8370"/>
                </a:lnTo>
                <a:cubicBezTo>
                  <a:pt x="8734" y="8296"/>
                  <a:pt x="8962" y="8256"/>
                  <a:pt x="9190" y="824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7" name="Shape"/>
          <p:cNvSpPr/>
          <p:nvPr/>
        </p:nvSpPr>
        <p:spPr>
          <a:xfrm>
            <a:off x="9435643" y="4441623"/>
            <a:ext cx="248646" cy="24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10730" y="3879"/>
                </a:moveTo>
                <a:cubicBezTo>
                  <a:pt x="11109" y="3879"/>
                  <a:pt x="11488" y="4030"/>
                  <a:pt x="11778" y="4333"/>
                </a:cubicBezTo>
                <a:cubicBezTo>
                  <a:pt x="12356" y="4938"/>
                  <a:pt x="12356" y="5920"/>
                  <a:pt x="11778" y="6526"/>
                </a:cubicBezTo>
                <a:cubicBezTo>
                  <a:pt x="11199" y="7131"/>
                  <a:pt x="10261" y="7131"/>
                  <a:pt x="9683" y="6526"/>
                </a:cubicBezTo>
                <a:cubicBezTo>
                  <a:pt x="9104" y="5920"/>
                  <a:pt x="9104" y="4938"/>
                  <a:pt x="9683" y="4333"/>
                </a:cubicBezTo>
                <a:cubicBezTo>
                  <a:pt x="9972" y="4030"/>
                  <a:pt x="10351" y="3879"/>
                  <a:pt x="10730" y="3879"/>
                </a:cubicBezTo>
                <a:close/>
                <a:moveTo>
                  <a:pt x="9190" y="8246"/>
                </a:moveTo>
                <a:cubicBezTo>
                  <a:pt x="9266" y="8243"/>
                  <a:pt x="9341" y="8243"/>
                  <a:pt x="9416" y="8247"/>
                </a:cubicBezTo>
                <a:cubicBezTo>
                  <a:pt x="9517" y="8252"/>
                  <a:pt x="9617" y="8263"/>
                  <a:pt x="9716" y="8280"/>
                </a:cubicBezTo>
                <a:cubicBezTo>
                  <a:pt x="10077" y="8342"/>
                  <a:pt x="10432" y="8483"/>
                  <a:pt x="10725" y="8741"/>
                </a:cubicBezTo>
                <a:cubicBezTo>
                  <a:pt x="11440" y="9372"/>
                  <a:pt x="11296" y="10302"/>
                  <a:pt x="11022" y="11268"/>
                </a:cubicBezTo>
                <a:lnTo>
                  <a:pt x="10271" y="14135"/>
                </a:lnTo>
                <a:cubicBezTo>
                  <a:pt x="10212" y="14332"/>
                  <a:pt x="10195" y="14535"/>
                  <a:pt x="10215" y="14732"/>
                </a:cubicBezTo>
                <a:cubicBezTo>
                  <a:pt x="10233" y="14905"/>
                  <a:pt x="10281" y="15080"/>
                  <a:pt x="10389" y="15224"/>
                </a:cubicBezTo>
                <a:cubicBezTo>
                  <a:pt x="10543" y="15429"/>
                  <a:pt x="10792" y="15528"/>
                  <a:pt x="11037" y="15481"/>
                </a:cubicBezTo>
                <a:lnTo>
                  <a:pt x="12085" y="15268"/>
                </a:lnTo>
                <a:lnTo>
                  <a:pt x="11885" y="15979"/>
                </a:lnTo>
                <a:lnTo>
                  <a:pt x="10645" y="16436"/>
                </a:lnTo>
                <a:cubicBezTo>
                  <a:pt x="9694" y="16711"/>
                  <a:pt x="8656" y="16833"/>
                  <a:pt x="8028" y="15993"/>
                </a:cubicBezTo>
                <a:cubicBezTo>
                  <a:pt x="7630" y="15460"/>
                  <a:pt x="7526" y="14747"/>
                  <a:pt x="7754" y="14114"/>
                </a:cubicBezTo>
                <a:lnTo>
                  <a:pt x="8694" y="10548"/>
                </a:lnTo>
                <a:cubicBezTo>
                  <a:pt x="8727" y="10392"/>
                  <a:pt x="8733" y="10235"/>
                  <a:pt x="8713" y="10081"/>
                </a:cubicBezTo>
                <a:cubicBezTo>
                  <a:pt x="8695" y="9937"/>
                  <a:pt x="8653" y="9792"/>
                  <a:pt x="8564" y="9674"/>
                </a:cubicBezTo>
                <a:cubicBezTo>
                  <a:pt x="8460" y="9537"/>
                  <a:pt x="8312" y="9457"/>
                  <a:pt x="8159" y="9415"/>
                </a:cubicBezTo>
                <a:cubicBezTo>
                  <a:pt x="7985" y="9368"/>
                  <a:pt x="7798" y="9369"/>
                  <a:pt x="7615" y="9425"/>
                </a:cubicBezTo>
                <a:lnTo>
                  <a:pt x="6858" y="9617"/>
                </a:lnTo>
                <a:lnTo>
                  <a:pt x="7024" y="8943"/>
                </a:lnTo>
                <a:lnTo>
                  <a:pt x="8510" y="8370"/>
                </a:lnTo>
                <a:cubicBezTo>
                  <a:pt x="8734" y="8296"/>
                  <a:pt x="8962" y="8256"/>
                  <a:pt x="9190" y="824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8" name="Shape"/>
          <p:cNvSpPr/>
          <p:nvPr/>
        </p:nvSpPr>
        <p:spPr>
          <a:xfrm>
            <a:off x="4144836" y="4441623"/>
            <a:ext cx="248646" cy="24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10730" y="3879"/>
                </a:moveTo>
                <a:cubicBezTo>
                  <a:pt x="11109" y="3879"/>
                  <a:pt x="11488" y="4030"/>
                  <a:pt x="11778" y="4333"/>
                </a:cubicBezTo>
                <a:cubicBezTo>
                  <a:pt x="12356" y="4938"/>
                  <a:pt x="12356" y="5920"/>
                  <a:pt x="11778" y="6526"/>
                </a:cubicBezTo>
                <a:cubicBezTo>
                  <a:pt x="11199" y="7131"/>
                  <a:pt x="10261" y="7131"/>
                  <a:pt x="9683" y="6526"/>
                </a:cubicBezTo>
                <a:cubicBezTo>
                  <a:pt x="9104" y="5920"/>
                  <a:pt x="9104" y="4938"/>
                  <a:pt x="9683" y="4333"/>
                </a:cubicBezTo>
                <a:cubicBezTo>
                  <a:pt x="9972" y="4030"/>
                  <a:pt x="10351" y="3879"/>
                  <a:pt x="10730" y="3879"/>
                </a:cubicBezTo>
                <a:close/>
                <a:moveTo>
                  <a:pt x="9190" y="8246"/>
                </a:moveTo>
                <a:cubicBezTo>
                  <a:pt x="9266" y="8243"/>
                  <a:pt x="9341" y="8243"/>
                  <a:pt x="9416" y="8247"/>
                </a:cubicBezTo>
                <a:cubicBezTo>
                  <a:pt x="9517" y="8252"/>
                  <a:pt x="9617" y="8263"/>
                  <a:pt x="9716" y="8280"/>
                </a:cubicBezTo>
                <a:cubicBezTo>
                  <a:pt x="10077" y="8342"/>
                  <a:pt x="10432" y="8483"/>
                  <a:pt x="10725" y="8741"/>
                </a:cubicBezTo>
                <a:cubicBezTo>
                  <a:pt x="11440" y="9372"/>
                  <a:pt x="11296" y="10302"/>
                  <a:pt x="11022" y="11268"/>
                </a:cubicBezTo>
                <a:lnTo>
                  <a:pt x="10271" y="14135"/>
                </a:lnTo>
                <a:cubicBezTo>
                  <a:pt x="10212" y="14332"/>
                  <a:pt x="10195" y="14535"/>
                  <a:pt x="10215" y="14732"/>
                </a:cubicBezTo>
                <a:cubicBezTo>
                  <a:pt x="10233" y="14905"/>
                  <a:pt x="10281" y="15080"/>
                  <a:pt x="10389" y="15224"/>
                </a:cubicBezTo>
                <a:cubicBezTo>
                  <a:pt x="10543" y="15429"/>
                  <a:pt x="10792" y="15528"/>
                  <a:pt x="11037" y="15481"/>
                </a:cubicBezTo>
                <a:lnTo>
                  <a:pt x="12085" y="15268"/>
                </a:lnTo>
                <a:lnTo>
                  <a:pt x="11885" y="15979"/>
                </a:lnTo>
                <a:lnTo>
                  <a:pt x="10645" y="16436"/>
                </a:lnTo>
                <a:cubicBezTo>
                  <a:pt x="9694" y="16711"/>
                  <a:pt x="8656" y="16833"/>
                  <a:pt x="8028" y="15993"/>
                </a:cubicBezTo>
                <a:cubicBezTo>
                  <a:pt x="7630" y="15460"/>
                  <a:pt x="7526" y="14747"/>
                  <a:pt x="7754" y="14114"/>
                </a:cubicBezTo>
                <a:lnTo>
                  <a:pt x="8694" y="10548"/>
                </a:lnTo>
                <a:cubicBezTo>
                  <a:pt x="8727" y="10392"/>
                  <a:pt x="8733" y="10235"/>
                  <a:pt x="8713" y="10081"/>
                </a:cubicBezTo>
                <a:cubicBezTo>
                  <a:pt x="8695" y="9937"/>
                  <a:pt x="8653" y="9792"/>
                  <a:pt x="8564" y="9674"/>
                </a:cubicBezTo>
                <a:cubicBezTo>
                  <a:pt x="8460" y="9537"/>
                  <a:pt x="8312" y="9457"/>
                  <a:pt x="8159" y="9415"/>
                </a:cubicBezTo>
                <a:cubicBezTo>
                  <a:pt x="7985" y="9368"/>
                  <a:pt x="7798" y="9369"/>
                  <a:pt x="7615" y="9425"/>
                </a:cubicBezTo>
                <a:lnTo>
                  <a:pt x="6858" y="9617"/>
                </a:lnTo>
                <a:lnTo>
                  <a:pt x="7024" y="8943"/>
                </a:lnTo>
                <a:lnTo>
                  <a:pt x="8510" y="8370"/>
                </a:lnTo>
                <a:cubicBezTo>
                  <a:pt x="8734" y="8296"/>
                  <a:pt x="8962" y="8256"/>
                  <a:pt x="9190" y="824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29" name="Rectangle 15"/>
          <p:cNvSpPr txBox="1"/>
          <p:nvPr/>
        </p:nvSpPr>
        <p:spPr>
          <a:xfrm>
            <a:off x="7702637" y="10155054"/>
            <a:ext cx="3689258" cy="10087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830" name="Rectangle 16"/>
          <p:cNvSpPr txBox="1"/>
          <p:nvPr/>
        </p:nvSpPr>
        <p:spPr>
          <a:xfrm>
            <a:off x="8091985" y="9618118"/>
            <a:ext cx="2910562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832" name="Rectangle 15"/>
          <p:cNvSpPr txBox="1"/>
          <p:nvPr/>
        </p:nvSpPr>
        <p:spPr>
          <a:xfrm>
            <a:off x="13003630" y="10155054"/>
            <a:ext cx="3689258" cy="10087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833" name="Rectangle 16"/>
          <p:cNvSpPr txBox="1"/>
          <p:nvPr/>
        </p:nvSpPr>
        <p:spPr>
          <a:xfrm>
            <a:off x="13392977" y="9618118"/>
            <a:ext cx="2910562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835" name="Rectangle 15"/>
          <p:cNvSpPr txBox="1"/>
          <p:nvPr/>
        </p:nvSpPr>
        <p:spPr>
          <a:xfrm>
            <a:off x="18273238" y="10155054"/>
            <a:ext cx="3689257" cy="10087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labore</a:t>
            </a:r>
          </a:p>
        </p:txBody>
      </p:sp>
      <p:sp>
        <p:nvSpPr>
          <p:cNvPr id="836" name="Rectangle 16"/>
          <p:cNvSpPr txBox="1"/>
          <p:nvPr/>
        </p:nvSpPr>
        <p:spPr>
          <a:xfrm>
            <a:off x="18662586" y="9618118"/>
            <a:ext cx="2910561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Title Demo Text</a:t>
            </a:r>
          </a:p>
        </p:txBody>
      </p:sp>
      <p:sp>
        <p:nvSpPr>
          <p:cNvPr id="838" name="Rectangle 30"/>
          <p:cNvSpPr txBox="1"/>
          <p:nvPr/>
        </p:nvSpPr>
        <p:spPr>
          <a:xfrm>
            <a:off x="8085725" y="4822101"/>
            <a:ext cx="2923081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Buyer Name</a:t>
            </a:r>
          </a:p>
        </p:txBody>
      </p:sp>
      <p:sp>
        <p:nvSpPr>
          <p:cNvPr id="839" name="Rectangle 30"/>
          <p:cNvSpPr txBox="1"/>
          <p:nvPr/>
        </p:nvSpPr>
        <p:spPr>
          <a:xfrm>
            <a:off x="2784732" y="4822101"/>
            <a:ext cx="2923081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Buyer Name</a:t>
            </a:r>
          </a:p>
        </p:txBody>
      </p:sp>
      <p:sp>
        <p:nvSpPr>
          <p:cNvPr id="840" name="Rectangle 30"/>
          <p:cNvSpPr txBox="1"/>
          <p:nvPr/>
        </p:nvSpPr>
        <p:spPr>
          <a:xfrm>
            <a:off x="13375194" y="4822101"/>
            <a:ext cx="292308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Buyer Name</a:t>
            </a:r>
          </a:p>
        </p:txBody>
      </p:sp>
      <p:sp>
        <p:nvSpPr>
          <p:cNvPr id="841" name="Rectangle 30"/>
          <p:cNvSpPr txBox="1"/>
          <p:nvPr/>
        </p:nvSpPr>
        <p:spPr>
          <a:xfrm>
            <a:off x="18656326" y="4822101"/>
            <a:ext cx="2923080" cy="6155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Buyer Name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6DA25E6-702D-B64E-BDAF-D47893408B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1274" y="6386694"/>
            <a:ext cx="2048400" cy="20484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9FE37-C99E-1043-AA57-9551C9D31E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34968" y="6394729"/>
            <a:ext cx="2048400" cy="20484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478D69-C561-7C4D-9A8F-2A91BE7224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10560" y="6394729"/>
            <a:ext cx="2048400" cy="20484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5FAEAD-1CC7-7D49-98E3-331C821B69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116358" y="6386694"/>
            <a:ext cx="2048400" cy="2048400"/>
          </a:xfrm>
          <a:prstGeom prst="ellipse">
            <a:avLst/>
          </a:prstGeom>
          <a:solidFill>
            <a:schemeClr val="bg2"/>
          </a:solidFill>
        </p:spPr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448F38-3734-B740-A005-D8EE07E3BA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399" y="3623733"/>
            <a:ext cx="5657337" cy="7254680"/>
          </a:xfrm>
          <a:solidFill>
            <a:schemeClr val="bg2"/>
          </a:solidFill>
        </p:spPr>
      </p:sp>
      <p:sp>
        <p:nvSpPr>
          <p:cNvPr id="843" name="Rectangle 16"/>
          <p:cNvSpPr txBox="1"/>
          <p:nvPr/>
        </p:nvSpPr>
        <p:spPr>
          <a:xfrm>
            <a:off x="7539555" y="2224726"/>
            <a:ext cx="9304889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844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846" name="Rectangle 16"/>
          <p:cNvSpPr txBox="1"/>
          <p:nvPr/>
        </p:nvSpPr>
        <p:spPr>
          <a:xfrm>
            <a:off x="9151786" y="3996152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Profile</a:t>
            </a:r>
          </a:p>
        </p:txBody>
      </p:sp>
      <p:sp>
        <p:nvSpPr>
          <p:cNvPr id="847" name="Rectangle 15"/>
          <p:cNvSpPr txBox="1"/>
          <p:nvPr/>
        </p:nvSpPr>
        <p:spPr>
          <a:xfrm>
            <a:off x="9162895" y="4720014"/>
            <a:ext cx="2239016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Job: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Company: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Income Rage:</a:t>
            </a:r>
          </a:p>
        </p:txBody>
      </p:sp>
      <p:sp>
        <p:nvSpPr>
          <p:cNvPr id="848" name="Rectangle 15"/>
          <p:cNvSpPr txBox="1"/>
          <p:nvPr/>
        </p:nvSpPr>
        <p:spPr>
          <a:xfrm>
            <a:off x="12166464" y="4720014"/>
            <a:ext cx="2863338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Web 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Company Name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>
                <a:solidFill>
                  <a:schemeClr val="tx2"/>
                </a:solidFill>
                <a:latin typeface="Segoe UI Light" panose="020B0502040204020203" pitchFamily="34" charset="0"/>
              </a:rPr>
              <a:t>$120.000</a:t>
            </a:r>
          </a:p>
        </p:txBody>
      </p:sp>
      <p:sp>
        <p:nvSpPr>
          <p:cNvPr id="849" name="Rectangle 46"/>
          <p:cNvSpPr/>
          <p:nvPr/>
        </p:nvSpPr>
        <p:spPr>
          <a:xfrm>
            <a:off x="9196427" y="8104081"/>
            <a:ext cx="2380957" cy="46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850" name="Rectangle"/>
          <p:cNvSpPr/>
          <p:nvPr/>
        </p:nvSpPr>
        <p:spPr>
          <a:xfrm>
            <a:off x="9272816" y="8605298"/>
            <a:ext cx="5866442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1" name="Line"/>
          <p:cNvSpPr/>
          <p:nvPr/>
        </p:nvSpPr>
        <p:spPr>
          <a:xfrm flipV="1">
            <a:off x="9292591" y="8701673"/>
            <a:ext cx="582423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2" name="Rectangle"/>
          <p:cNvSpPr/>
          <p:nvPr/>
        </p:nvSpPr>
        <p:spPr>
          <a:xfrm>
            <a:off x="9272816" y="8605298"/>
            <a:ext cx="2540001" cy="21064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3" name="Rectangle 46"/>
          <p:cNvSpPr/>
          <p:nvPr/>
        </p:nvSpPr>
        <p:spPr>
          <a:xfrm>
            <a:off x="12757590" y="8065981"/>
            <a:ext cx="2380958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45%</a:t>
            </a:r>
          </a:p>
        </p:txBody>
      </p:sp>
      <p:sp>
        <p:nvSpPr>
          <p:cNvPr id="855" name="Rectangle 46"/>
          <p:cNvSpPr/>
          <p:nvPr/>
        </p:nvSpPr>
        <p:spPr>
          <a:xfrm>
            <a:off x="9196427" y="9144140"/>
            <a:ext cx="2380958" cy="46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856" name="Rectangle"/>
          <p:cNvSpPr/>
          <p:nvPr/>
        </p:nvSpPr>
        <p:spPr>
          <a:xfrm>
            <a:off x="9272816" y="9645357"/>
            <a:ext cx="5874742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7" name="Line"/>
          <p:cNvSpPr/>
          <p:nvPr/>
        </p:nvSpPr>
        <p:spPr>
          <a:xfrm flipV="1">
            <a:off x="9292591" y="9741732"/>
            <a:ext cx="5842842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8" name="Rectangle"/>
          <p:cNvSpPr/>
          <p:nvPr/>
        </p:nvSpPr>
        <p:spPr>
          <a:xfrm>
            <a:off x="9272816" y="9645357"/>
            <a:ext cx="1270001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59" name="Rectangle 46"/>
          <p:cNvSpPr/>
          <p:nvPr/>
        </p:nvSpPr>
        <p:spPr>
          <a:xfrm>
            <a:off x="12757590" y="9106040"/>
            <a:ext cx="2380959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32%</a:t>
            </a:r>
          </a:p>
        </p:txBody>
      </p:sp>
      <p:sp>
        <p:nvSpPr>
          <p:cNvPr id="861" name="Rectangle 46"/>
          <p:cNvSpPr/>
          <p:nvPr/>
        </p:nvSpPr>
        <p:spPr>
          <a:xfrm>
            <a:off x="9196427" y="10184199"/>
            <a:ext cx="2380957" cy="46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862" name="Rectangle"/>
          <p:cNvSpPr/>
          <p:nvPr/>
        </p:nvSpPr>
        <p:spPr>
          <a:xfrm>
            <a:off x="9272816" y="10685416"/>
            <a:ext cx="5876064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63" name="Line"/>
          <p:cNvSpPr/>
          <p:nvPr/>
        </p:nvSpPr>
        <p:spPr>
          <a:xfrm flipV="1">
            <a:off x="9292591" y="10781791"/>
            <a:ext cx="5844374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64" name="Rectangle"/>
          <p:cNvSpPr/>
          <p:nvPr/>
        </p:nvSpPr>
        <p:spPr>
          <a:xfrm>
            <a:off x="9272816" y="10685416"/>
            <a:ext cx="3048002" cy="21064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65" name="Rectangle 46"/>
          <p:cNvSpPr/>
          <p:nvPr/>
        </p:nvSpPr>
        <p:spPr>
          <a:xfrm>
            <a:off x="12740657" y="10146099"/>
            <a:ext cx="2380958" cy="615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57%</a:t>
            </a:r>
          </a:p>
        </p:txBody>
      </p:sp>
      <p:sp>
        <p:nvSpPr>
          <p:cNvPr id="867" name="Rectangle 16"/>
          <p:cNvSpPr txBox="1"/>
          <p:nvPr/>
        </p:nvSpPr>
        <p:spPr>
          <a:xfrm>
            <a:off x="16424059" y="3996152"/>
            <a:ext cx="2863338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Skills</a:t>
            </a:r>
          </a:p>
        </p:txBody>
      </p:sp>
      <p:grpSp>
        <p:nvGrpSpPr>
          <p:cNvPr id="871" name="Group"/>
          <p:cNvGrpSpPr/>
          <p:nvPr/>
        </p:nvGrpSpPr>
        <p:grpSpPr>
          <a:xfrm>
            <a:off x="16460444" y="5099224"/>
            <a:ext cx="2425041" cy="2425040"/>
            <a:chOff x="0" y="0"/>
            <a:chExt cx="2425038" cy="2425038"/>
          </a:xfrm>
        </p:grpSpPr>
        <p:graphicFrame>
          <p:nvGraphicFramePr>
            <p:cNvPr id="868" name="2D Pie Chart"/>
            <p:cNvGraphicFramePr/>
            <p:nvPr>
              <p:extLst>
                <p:ext uri="{D42A27DB-BD31-4B8C-83A1-F6EECF244321}">
                  <p14:modId xmlns:p14="http://schemas.microsoft.com/office/powerpoint/2010/main" val="2289454217"/>
                </p:ext>
              </p:extLst>
            </p:nvPr>
          </p:nvGraphicFramePr>
          <p:xfrm>
            <a:off x="0" y="0"/>
            <a:ext cx="2425039" cy="24250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69" name="Circle"/>
            <p:cNvSpPr/>
            <p:nvPr/>
          </p:nvSpPr>
          <p:spPr>
            <a:xfrm>
              <a:off x="211829" y="211827"/>
              <a:ext cx="2001383" cy="200138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870" name="Circle"/>
            <p:cNvSpPr/>
            <p:nvPr/>
          </p:nvSpPr>
          <p:spPr>
            <a:xfrm>
              <a:off x="439286" y="439285"/>
              <a:ext cx="1546468" cy="154646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872" name="Rectangle 15"/>
          <p:cNvSpPr txBox="1"/>
          <p:nvPr/>
        </p:nvSpPr>
        <p:spPr>
          <a:xfrm>
            <a:off x="17004541" y="6261068"/>
            <a:ext cx="1373364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Skill</a:t>
            </a:r>
          </a:p>
        </p:txBody>
      </p:sp>
      <p:sp>
        <p:nvSpPr>
          <p:cNvPr id="873" name="Graphic 203"/>
          <p:cNvSpPr/>
          <p:nvPr/>
        </p:nvSpPr>
        <p:spPr>
          <a:xfrm>
            <a:off x="17560869" y="5863365"/>
            <a:ext cx="268897" cy="30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05" y="0"/>
                </a:moveTo>
                <a:cubicBezTo>
                  <a:pt x="7178" y="0"/>
                  <a:pt x="3009" y="3660"/>
                  <a:pt x="3009" y="8161"/>
                </a:cubicBezTo>
                <a:cubicBezTo>
                  <a:pt x="3009" y="8663"/>
                  <a:pt x="2847" y="9154"/>
                  <a:pt x="2526" y="9602"/>
                </a:cubicBezTo>
                <a:lnTo>
                  <a:pt x="196" y="13141"/>
                </a:lnTo>
                <a:cubicBezTo>
                  <a:pt x="68" y="13322"/>
                  <a:pt x="0" y="13527"/>
                  <a:pt x="0" y="13735"/>
                </a:cubicBezTo>
                <a:cubicBezTo>
                  <a:pt x="0" y="14350"/>
                  <a:pt x="571" y="14850"/>
                  <a:pt x="1272" y="14850"/>
                </a:cubicBezTo>
                <a:lnTo>
                  <a:pt x="3086" y="14850"/>
                </a:lnTo>
                <a:lnTo>
                  <a:pt x="3086" y="16905"/>
                </a:lnTo>
                <a:cubicBezTo>
                  <a:pt x="3086" y="18005"/>
                  <a:pt x="4107" y="18900"/>
                  <a:pt x="5362" y="18900"/>
                </a:cubicBezTo>
                <a:cubicBezTo>
                  <a:pt x="5613" y="18900"/>
                  <a:pt x="5848" y="18866"/>
                  <a:pt x="6005" y="18814"/>
                </a:cubicBezTo>
                <a:lnTo>
                  <a:pt x="8229" y="18286"/>
                </a:lnTo>
                <a:lnTo>
                  <a:pt x="8229" y="20925"/>
                </a:lnTo>
                <a:cubicBezTo>
                  <a:pt x="8229" y="21298"/>
                  <a:pt x="8574" y="21600"/>
                  <a:pt x="9000" y="21600"/>
                </a:cubicBezTo>
                <a:lnTo>
                  <a:pt x="17743" y="21600"/>
                </a:lnTo>
                <a:cubicBezTo>
                  <a:pt x="18169" y="21600"/>
                  <a:pt x="18514" y="21298"/>
                  <a:pt x="18514" y="20925"/>
                </a:cubicBezTo>
                <a:lnTo>
                  <a:pt x="18514" y="16213"/>
                </a:lnTo>
                <a:cubicBezTo>
                  <a:pt x="18514" y="15078"/>
                  <a:pt x="18974" y="13915"/>
                  <a:pt x="19845" y="12850"/>
                </a:cubicBezTo>
                <a:cubicBezTo>
                  <a:pt x="20993" y="11449"/>
                  <a:pt x="21600" y="9826"/>
                  <a:pt x="21600" y="8158"/>
                </a:cubicBezTo>
                <a:cubicBezTo>
                  <a:pt x="21600" y="3660"/>
                  <a:pt x="17430" y="0"/>
                  <a:pt x="12305" y="0"/>
                </a:cubicBezTo>
                <a:close/>
                <a:moveTo>
                  <a:pt x="14955" y="13402"/>
                </a:moveTo>
                <a:cubicBezTo>
                  <a:pt x="14955" y="13951"/>
                  <a:pt x="14441" y="14401"/>
                  <a:pt x="13803" y="14401"/>
                </a:cubicBezTo>
                <a:lnTo>
                  <a:pt x="11911" y="14401"/>
                </a:lnTo>
                <a:cubicBezTo>
                  <a:pt x="11355" y="14401"/>
                  <a:pt x="10759" y="14041"/>
                  <a:pt x="10759" y="13240"/>
                </a:cubicBezTo>
                <a:lnTo>
                  <a:pt x="10759" y="12754"/>
                </a:lnTo>
                <a:lnTo>
                  <a:pt x="14955" y="12754"/>
                </a:lnTo>
                <a:close/>
                <a:moveTo>
                  <a:pt x="15789" y="10738"/>
                </a:moveTo>
                <a:cubicBezTo>
                  <a:pt x="15357" y="11044"/>
                  <a:pt x="15079" y="11440"/>
                  <a:pt x="14986" y="11854"/>
                </a:cubicBezTo>
                <a:lnTo>
                  <a:pt x="10738" y="11854"/>
                </a:lnTo>
                <a:cubicBezTo>
                  <a:pt x="10666" y="11449"/>
                  <a:pt x="10409" y="11071"/>
                  <a:pt x="9987" y="10783"/>
                </a:cubicBezTo>
                <a:cubicBezTo>
                  <a:pt x="8846" y="10000"/>
                  <a:pt x="8198" y="8821"/>
                  <a:pt x="8229" y="7543"/>
                </a:cubicBezTo>
                <a:cubicBezTo>
                  <a:pt x="8280" y="5401"/>
                  <a:pt x="10327" y="3628"/>
                  <a:pt x="12785" y="3601"/>
                </a:cubicBezTo>
                <a:cubicBezTo>
                  <a:pt x="14030" y="3574"/>
                  <a:pt x="15223" y="3997"/>
                  <a:pt x="16118" y="4771"/>
                </a:cubicBezTo>
                <a:cubicBezTo>
                  <a:pt x="17002" y="5527"/>
                  <a:pt x="17486" y="6544"/>
                  <a:pt x="17486" y="7624"/>
                </a:cubicBezTo>
                <a:cubicBezTo>
                  <a:pt x="17486" y="8839"/>
                  <a:pt x="16870" y="9973"/>
                  <a:pt x="15789" y="1073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grpSp>
        <p:nvGrpSpPr>
          <p:cNvPr id="878" name="Group"/>
          <p:cNvGrpSpPr/>
          <p:nvPr/>
        </p:nvGrpSpPr>
        <p:grpSpPr>
          <a:xfrm>
            <a:off x="19752231" y="5099224"/>
            <a:ext cx="2425040" cy="2425039"/>
            <a:chOff x="0" y="0"/>
            <a:chExt cx="2425038" cy="2425038"/>
          </a:xfrm>
        </p:grpSpPr>
        <p:graphicFrame>
          <p:nvGraphicFramePr>
            <p:cNvPr id="875" name="2D Pie Chart"/>
            <p:cNvGraphicFramePr/>
            <p:nvPr>
              <p:extLst>
                <p:ext uri="{D42A27DB-BD31-4B8C-83A1-F6EECF244321}">
                  <p14:modId xmlns:p14="http://schemas.microsoft.com/office/powerpoint/2010/main" val="3915008685"/>
                </p:ext>
              </p:extLst>
            </p:nvPr>
          </p:nvGraphicFramePr>
          <p:xfrm>
            <a:off x="0" y="0"/>
            <a:ext cx="2425039" cy="24250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76" name="Circle"/>
            <p:cNvSpPr/>
            <p:nvPr/>
          </p:nvSpPr>
          <p:spPr>
            <a:xfrm>
              <a:off x="211829" y="211827"/>
              <a:ext cx="2001383" cy="200138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877" name="Circle"/>
            <p:cNvSpPr/>
            <p:nvPr/>
          </p:nvSpPr>
          <p:spPr>
            <a:xfrm>
              <a:off x="439286" y="439285"/>
              <a:ext cx="1546468" cy="154646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879" name="Rectangle 15"/>
          <p:cNvSpPr txBox="1"/>
          <p:nvPr/>
        </p:nvSpPr>
        <p:spPr>
          <a:xfrm>
            <a:off x="20296328" y="6261068"/>
            <a:ext cx="137336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Skill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16460444" y="8453373"/>
            <a:ext cx="2425040" cy="2425039"/>
            <a:chOff x="0" y="0"/>
            <a:chExt cx="2425038" cy="2425038"/>
          </a:xfrm>
        </p:grpSpPr>
        <p:graphicFrame>
          <p:nvGraphicFramePr>
            <p:cNvPr id="880" name="2D Pie Chart"/>
            <p:cNvGraphicFramePr/>
            <p:nvPr>
              <p:extLst>
                <p:ext uri="{D42A27DB-BD31-4B8C-83A1-F6EECF244321}">
                  <p14:modId xmlns:p14="http://schemas.microsoft.com/office/powerpoint/2010/main" val="4284082078"/>
                </p:ext>
              </p:extLst>
            </p:nvPr>
          </p:nvGraphicFramePr>
          <p:xfrm>
            <a:off x="0" y="0"/>
            <a:ext cx="2425039" cy="24250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81" name="Circle"/>
            <p:cNvSpPr/>
            <p:nvPr/>
          </p:nvSpPr>
          <p:spPr>
            <a:xfrm>
              <a:off x="211829" y="211827"/>
              <a:ext cx="2001383" cy="200138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882" name="Circle"/>
            <p:cNvSpPr/>
            <p:nvPr/>
          </p:nvSpPr>
          <p:spPr>
            <a:xfrm>
              <a:off x="439286" y="439285"/>
              <a:ext cx="1546468" cy="15464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884" name="Rectangle 15"/>
          <p:cNvSpPr txBox="1"/>
          <p:nvPr/>
        </p:nvSpPr>
        <p:spPr>
          <a:xfrm>
            <a:off x="17004541" y="9615217"/>
            <a:ext cx="137336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Skill</a:t>
            </a:r>
          </a:p>
        </p:txBody>
      </p:sp>
      <p:grpSp>
        <p:nvGrpSpPr>
          <p:cNvPr id="888" name="Group"/>
          <p:cNvGrpSpPr/>
          <p:nvPr/>
        </p:nvGrpSpPr>
        <p:grpSpPr>
          <a:xfrm>
            <a:off x="19752231" y="8453373"/>
            <a:ext cx="2425040" cy="2425039"/>
            <a:chOff x="0" y="0"/>
            <a:chExt cx="2425038" cy="2425038"/>
          </a:xfrm>
        </p:grpSpPr>
        <p:graphicFrame>
          <p:nvGraphicFramePr>
            <p:cNvPr id="885" name="2D Pie Chart"/>
            <p:cNvGraphicFramePr/>
            <p:nvPr>
              <p:extLst>
                <p:ext uri="{D42A27DB-BD31-4B8C-83A1-F6EECF244321}">
                  <p14:modId xmlns:p14="http://schemas.microsoft.com/office/powerpoint/2010/main" val="408498335"/>
                </p:ext>
              </p:extLst>
            </p:nvPr>
          </p:nvGraphicFramePr>
          <p:xfrm>
            <a:off x="0" y="0"/>
            <a:ext cx="2425039" cy="24250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86" name="Circle"/>
            <p:cNvSpPr/>
            <p:nvPr/>
          </p:nvSpPr>
          <p:spPr>
            <a:xfrm>
              <a:off x="211829" y="211827"/>
              <a:ext cx="2001383" cy="200138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887" name="Circle"/>
            <p:cNvSpPr/>
            <p:nvPr/>
          </p:nvSpPr>
          <p:spPr>
            <a:xfrm>
              <a:off x="439286" y="439285"/>
              <a:ext cx="1546468" cy="1546468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889" name="Rectangle 15"/>
          <p:cNvSpPr txBox="1"/>
          <p:nvPr/>
        </p:nvSpPr>
        <p:spPr>
          <a:xfrm>
            <a:off x="20296328" y="9615217"/>
            <a:ext cx="1373364" cy="5539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Skill</a:t>
            </a:r>
          </a:p>
        </p:txBody>
      </p:sp>
      <p:sp>
        <p:nvSpPr>
          <p:cNvPr id="890" name="Freeform 305"/>
          <p:cNvSpPr/>
          <p:nvPr/>
        </p:nvSpPr>
        <p:spPr>
          <a:xfrm>
            <a:off x="20829418" y="9205116"/>
            <a:ext cx="307182" cy="25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86" y="0"/>
                </a:moveTo>
                <a:cubicBezTo>
                  <a:pt x="7993" y="0"/>
                  <a:pt x="7200" y="983"/>
                  <a:pt x="7200" y="2173"/>
                </a:cubicBezTo>
                <a:lnTo>
                  <a:pt x="7200" y="3243"/>
                </a:lnTo>
                <a:lnTo>
                  <a:pt x="2456" y="3243"/>
                </a:lnTo>
                <a:cubicBezTo>
                  <a:pt x="1087" y="3243"/>
                  <a:pt x="0" y="4579"/>
                  <a:pt x="0" y="6219"/>
                </a:cubicBezTo>
                <a:lnTo>
                  <a:pt x="0" y="9730"/>
                </a:lnTo>
                <a:lnTo>
                  <a:pt x="5386" y="9730"/>
                </a:lnTo>
                <a:lnTo>
                  <a:pt x="5386" y="8359"/>
                </a:lnTo>
                <a:cubicBezTo>
                  <a:pt x="5386" y="7917"/>
                  <a:pt x="5687" y="7557"/>
                  <a:pt x="6056" y="7557"/>
                </a:cubicBezTo>
                <a:cubicBezTo>
                  <a:pt x="6425" y="7557"/>
                  <a:pt x="6754" y="7917"/>
                  <a:pt x="6753" y="8359"/>
                </a:cubicBezTo>
                <a:lnTo>
                  <a:pt x="6753" y="9730"/>
                </a:lnTo>
                <a:lnTo>
                  <a:pt x="14847" y="9730"/>
                </a:lnTo>
                <a:lnTo>
                  <a:pt x="14847" y="8359"/>
                </a:lnTo>
                <a:cubicBezTo>
                  <a:pt x="14847" y="7917"/>
                  <a:pt x="15147" y="7557"/>
                  <a:pt x="15516" y="7557"/>
                </a:cubicBezTo>
                <a:cubicBezTo>
                  <a:pt x="15885" y="7557"/>
                  <a:pt x="16186" y="7917"/>
                  <a:pt x="16186" y="8359"/>
                </a:cubicBezTo>
                <a:lnTo>
                  <a:pt x="16186" y="9730"/>
                </a:lnTo>
                <a:lnTo>
                  <a:pt x="21600" y="9730"/>
                </a:lnTo>
                <a:lnTo>
                  <a:pt x="21600" y="6219"/>
                </a:lnTo>
                <a:cubicBezTo>
                  <a:pt x="21600" y="4579"/>
                  <a:pt x="20485" y="3243"/>
                  <a:pt x="19116" y="3243"/>
                </a:cubicBezTo>
                <a:lnTo>
                  <a:pt x="14400" y="3243"/>
                </a:lnTo>
                <a:lnTo>
                  <a:pt x="14400" y="2173"/>
                </a:lnTo>
                <a:cubicBezTo>
                  <a:pt x="14400" y="983"/>
                  <a:pt x="13579" y="0"/>
                  <a:pt x="12586" y="0"/>
                </a:cubicBezTo>
                <a:lnTo>
                  <a:pt x="8986" y="0"/>
                </a:lnTo>
                <a:close/>
                <a:moveTo>
                  <a:pt x="8986" y="2173"/>
                </a:moveTo>
                <a:lnTo>
                  <a:pt x="12586" y="2173"/>
                </a:lnTo>
                <a:lnTo>
                  <a:pt x="12586" y="3243"/>
                </a:lnTo>
                <a:lnTo>
                  <a:pt x="8986" y="3243"/>
                </a:lnTo>
                <a:lnTo>
                  <a:pt x="8986" y="2173"/>
                </a:lnTo>
                <a:close/>
                <a:moveTo>
                  <a:pt x="0" y="11335"/>
                </a:moveTo>
                <a:lnTo>
                  <a:pt x="0" y="18624"/>
                </a:lnTo>
                <a:cubicBezTo>
                  <a:pt x="0" y="20264"/>
                  <a:pt x="1088" y="21600"/>
                  <a:pt x="2456" y="21600"/>
                </a:cubicBezTo>
                <a:lnTo>
                  <a:pt x="19116" y="21600"/>
                </a:lnTo>
                <a:cubicBezTo>
                  <a:pt x="20485" y="21600"/>
                  <a:pt x="21600" y="20264"/>
                  <a:pt x="21600" y="18624"/>
                </a:cubicBezTo>
                <a:lnTo>
                  <a:pt x="21600" y="11335"/>
                </a:lnTo>
                <a:lnTo>
                  <a:pt x="16186" y="11335"/>
                </a:lnTo>
                <a:lnTo>
                  <a:pt x="16186" y="12338"/>
                </a:lnTo>
                <a:cubicBezTo>
                  <a:pt x="16186" y="12780"/>
                  <a:pt x="15885" y="13141"/>
                  <a:pt x="15516" y="13141"/>
                </a:cubicBezTo>
                <a:cubicBezTo>
                  <a:pt x="15147" y="13141"/>
                  <a:pt x="14846" y="12780"/>
                  <a:pt x="14847" y="12338"/>
                </a:cubicBezTo>
                <a:lnTo>
                  <a:pt x="14847" y="11335"/>
                </a:lnTo>
                <a:lnTo>
                  <a:pt x="6753" y="11335"/>
                </a:lnTo>
                <a:lnTo>
                  <a:pt x="6753" y="12338"/>
                </a:lnTo>
                <a:cubicBezTo>
                  <a:pt x="6753" y="12780"/>
                  <a:pt x="6425" y="13141"/>
                  <a:pt x="6056" y="13141"/>
                </a:cubicBezTo>
                <a:cubicBezTo>
                  <a:pt x="5687" y="13141"/>
                  <a:pt x="5386" y="12780"/>
                  <a:pt x="5386" y="12338"/>
                </a:cubicBezTo>
                <a:lnTo>
                  <a:pt x="5386" y="11335"/>
                </a:lnTo>
                <a:lnTo>
                  <a:pt x="0" y="1133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891" name="Freeform 354"/>
          <p:cNvSpPr/>
          <p:nvPr/>
        </p:nvSpPr>
        <p:spPr>
          <a:xfrm>
            <a:off x="20855016" y="5850445"/>
            <a:ext cx="255986" cy="307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7" extrusionOk="0">
                <a:moveTo>
                  <a:pt x="10147" y="66"/>
                </a:moveTo>
                <a:cubicBezTo>
                  <a:pt x="9892" y="175"/>
                  <a:pt x="9712" y="407"/>
                  <a:pt x="9712" y="679"/>
                </a:cubicBezTo>
                <a:lnTo>
                  <a:pt x="9712" y="2655"/>
                </a:lnTo>
                <a:lnTo>
                  <a:pt x="4287" y="4075"/>
                </a:lnTo>
                <a:cubicBezTo>
                  <a:pt x="2091" y="4603"/>
                  <a:pt x="2177" y="6267"/>
                  <a:pt x="2177" y="7165"/>
                </a:cubicBezTo>
                <a:cubicBezTo>
                  <a:pt x="2177" y="7596"/>
                  <a:pt x="2401" y="8019"/>
                  <a:pt x="2780" y="8306"/>
                </a:cubicBezTo>
                <a:cubicBezTo>
                  <a:pt x="3680" y="8990"/>
                  <a:pt x="4750" y="8657"/>
                  <a:pt x="7367" y="8473"/>
                </a:cubicBezTo>
                <a:cubicBezTo>
                  <a:pt x="5758" y="10270"/>
                  <a:pt x="4777" y="12255"/>
                  <a:pt x="4420" y="14375"/>
                </a:cubicBezTo>
                <a:lnTo>
                  <a:pt x="10750" y="14375"/>
                </a:lnTo>
                <a:lnTo>
                  <a:pt x="10750" y="14347"/>
                </a:lnTo>
                <a:cubicBezTo>
                  <a:pt x="10750" y="13512"/>
                  <a:pt x="10988" y="12625"/>
                  <a:pt x="11453" y="11897"/>
                </a:cubicBezTo>
                <a:cubicBezTo>
                  <a:pt x="11917" y="11170"/>
                  <a:pt x="12459" y="10566"/>
                  <a:pt x="12826" y="9865"/>
                </a:cubicBezTo>
                <a:cubicBezTo>
                  <a:pt x="13215" y="9174"/>
                  <a:pt x="13431" y="8419"/>
                  <a:pt x="13496" y="7638"/>
                </a:cubicBezTo>
                <a:cubicBezTo>
                  <a:pt x="13744" y="8455"/>
                  <a:pt x="14034" y="9213"/>
                  <a:pt x="13764" y="9976"/>
                </a:cubicBezTo>
                <a:cubicBezTo>
                  <a:pt x="13494" y="10749"/>
                  <a:pt x="13028" y="11475"/>
                  <a:pt x="12726" y="12176"/>
                </a:cubicBezTo>
                <a:cubicBezTo>
                  <a:pt x="12366" y="13010"/>
                  <a:pt x="12374" y="13998"/>
                  <a:pt x="12525" y="14375"/>
                </a:cubicBezTo>
                <a:lnTo>
                  <a:pt x="16376" y="14375"/>
                </a:lnTo>
                <a:cubicBezTo>
                  <a:pt x="15792" y="13055"/>
                  <a:pt x="15864" y="11723"/>
                  <a:pt x="16577" y="10394"/>
                </a:cubicBezTo>
                <a:cubicBezTo>
                  <a:pt x="18273" y="7224"/>
                  <a:pt x="16874" y="3458"/>
                  <a:pt x="13395" y="1653"/>
                </a:cubicBezTo>
                <a:lnTo>
                  <a:pt x="10984" y="150"/>
                </a:lnTo>
                <a:cubicBezTo>
                  <a:pt x="10708" y="-20"/>
                  <a:pt x="10402" y="-43"/>
                  <a:pt x="10147" y="66"/>
                </a:cubicBezTo>
                <a:close/>
                <a:moveTo>
                  <a:pt x="4052" y="15711"/>
                </a:moveTo>
                <a:cubicBezTo>
                  <a:pt x="2969" y="15711"/>
                  <a:pt x="2143" y="16673"/>
                  <a:pt x="2143" y="17521"/>
                </a:cubicBezTo>
                <a:lnTo>
                  <a:pt x="2143" y="17966"/>
                </a:lnTo>
                <a:cubicBezTo>
                  <a:pt x="718" y="17966"/>
                  <a:pt x="0" y="18704"/>
                  <a:pt x="0" y="19553"/>
                </a:cubicBezTo>
                <a:lnTo>
                  <a:pt x="0" y="20889"/>
                </a:lnTo>
                <a:cubicBezTo>
                  <a:pt x="0" y="21261"/>
                  <a:pt x="356" y="21557"/>
                  <a:pt x="804" y="21557"/>
                </a:cubicBezTo>
                <a:lnTo>
                  <a:pt x="20796" y="21557"/>
                </a:lnTo>
                <a:cubicBezTo>
                  <a:pt x="21244" y="21557"/>
                  <a:pt x="21600" y="21261"/>
                  <a:pt x="21600" y="20889"/>
                </a:cubicBezTo>
                <a:lnTo>
                  <a:pt x="21600" y="19553"/>
                </a:lnTo>
                <a:cubicBezTo>
                  <a:pt x="21600" y="18704"/>
                  <a:pt x="20882" y="17966"/>
                  <a:pt x="19457" y="17966"/>
                </a:cubicBezTo>
                <a:lnTo>
                  <a:pt x="19457" y="17521"/>
                </a:lnTo>
                <a:cubicBezTo>
                  <a:pt x="19457" y="16673"/>
                  <a:pt x="18631" y="15711"/>
                  <a:pt x="17548" y="15711"/>
                </a:cubicBezTo>
                <a:lnTo>
                  <a:pt x="4052" y="1571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892" name="Freeform 1029"/>
          <p:cNvSpPr/>
          <p:nvPr/>
        </p:nvSpPr>
        <p:spPr>
          <a:xfrm>
            <a:off x="17519215" y="9179703"/>
            <a:ext cx="307499" cy="30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526" extrusionOk="0">
                <a:moveTo>
                  <a:pt x="21031" y="2"/>
                </a:moveTo>
                <a:cubicBezTo>
                  <a:pt x="16841" y="-73"/>
                  <a:pt x="12053" y="2128"/>
                  <a:pt x="9028" y="5536"/>
                </a:cubicBezTo>
                <a:cubicBezTo>
                  <a:pt x="6138" y="5591"/>
                  <a:pt x="3339" y="6767"/>
                  <a:pt x="1267" y="8846"/>
                </a:cubicBezTo>
                <a:cubicBezTo>
                  <a:pt x="1146" y="8965"/>
                  <a:pt x="1103" y="9157"/>
                  <a:pt x="1156" y="9319"/>
                </a:cubicBezTo>
                <a:cubicBezTo>
                  <a:pt x="1210" y="9481"/>
                  <a:pt x="1348" y="9600"/>
                  <a:pt x="1516" y="9624"/>
                </a:cubicBezTo>
                <a:lnTo>
                  <a:pt x="4954" y="10125"/>
                </a:lnTo>
                <a:lnTo>
                  <a:pt x="4538" y="10598"/>
                </a:lnTo>
                <a:cubicBezTo>
                  <a:pt x="4379" y="10776"/>
                  <a:pt x="4370" y="11041"/>
                  <a:pt x="4538" y="11210"/>
                </a:cubicBezTo>
                <a:lnTo>
                  <a:pt x="10303" y="16966"/>
                </a:lnTo>
                <a:cubicBezTo>
                  <a:pt x="10390" y="17053"/>
                  <a:pt x="10493" y="17105"/>
                  <a:pt x="10608" y="17105"/>
                </a:cubicBezTo>
                <a:cubicBezTo>
                  <a:pt x="10715" y="17105"/>
                  <a:pt x="10828" y="17070"/>
                  <a:pt x="10913" y="16994"/>
                </a:cubicBezTo>
                <a:lnTo>
                  <a:pt x="11385" y="16549"/>
                </a:lnTo>
                <a:lnTo>
                  <a:pt x="11883" y="20025"/>
                </a:lnTo>
                <a:cubicBezTo>
                  <a:pt x="11908" y="20194"/>
                  <a:pt x="12028" y="20305"/>
                  <a:pt x="12188" y="20359"/>
                </a:cubicBezTo>
                <a:cubicBezTo>
                  <a:pt x="12230" y="20372"/>
                  <a:pt x="12284" y="20387"/>
                  <a:pt x="12327" y="20387"/>
                </a:cubicBezTo>
                <a:cubicBezTo>
                  <a:pt x="12454" y="20387"/>
                  <a:pt x="12570" y="20337"/>
                  <a:pt x="12660" y="20248"/>
                </a:cubicBezTo>
                <a:cubicBezTo>
                  <a:pt x="14703" y="18198"/>
                  <a:pt x="15904" y="15361"/>
                  <a:pt x="15958" y="12461"/>
                </a:cubicBezTo>
                <a:cubicBezTo>
                  <a:pt x="19359" y="9420"/>
                  <a:pt x="21572" y="4645"/>
                  <a:pt x="21475" y="447"/>
                </a:cubicBezTo>
                <a:cubicBezTo>
                  <a:pt x="21468" y="209"/>
                  <a:pt x="21270" y="9"/>
                  <a:pt x="21031" y="2"/>
                </a:cubicBezTo>
                <a:close/>
                <a:moveTo>
                  <a:pt x="15321" y="3924"/>
                </a:moveTo>
                <a:cubicBezTo>
                  <a:pt x="15893" y="3924"/>
                  <a:pt x="16465" y="4126"/>
                  <a:pt x="16901" y="4563"/>
                </a:cubicBezTo>
                <a:cubicBezTo>
                  <a:pt x="17773" y="5438"/>
                  <a:pt x="17773" y="6860"/>
                  <a:pt x="16901" y="7733"/>
                </a:cubicBezTo>
                <a:cubicBezTo>
                  <a:pt x="16465" y="8170"/>
                  <a:pt x="15894" y="8401"/>
                  <a:pt x="15321" y="8401"/>
                </a:cubicBezTo>
                <a:cubicBezTo>
                  <a:pt x="14748" y="8401"/>
                  <a:pt x="14176" y="8170"/>
                  <a:pt x="13741" y="7733"/>
                </a:cubicBezTo>
                <a:cubicBezTo>
                  <a:pt x="12870" y="6859"/>
                  <a:pt x="12869" y="5438"/>
                  <a:pt x="13741" y="4563"/>
                </a:cubicBezTo>
                <a:cubicBezTo>
                  <a:pt x="14177" y="4126"/>
                  <a:pt x="14748" y="3924"/>
                  <a:pt x="15321" y="3924"/>
                </a:cubicBezTo>
                <a:close/>
                <a:moveTo>
                  <a:pt x="4399" y="14352"/>
                </a:moveTo>
                <a:cubicBezTo>
                  <a:pt x="3691" y="14352"/>
                  <a:pt x="2970" y="14618"/>
                  <a:pt x="2431" y="15159"/>
                </a:cubicBezTo>
                <a:cubicBezTo>
                  <a:pt x="1474" y="16119"/>
                  <a:pt x="166" y="20452"/>
                  <a:pt x="19" y="20943"/>
                </a:cubicBezTo>
                <a:cubicBezTo>
                  <a:pt x="-28" y="21101"/>
                  <a:pt x="15" y="21271"/>
                  <a:pt x="130" y="21388"/>
                </a:cubicBezTo>
                <a:cubicBezTo>
                  <a:pt x="216" y="21474"/>
                  <a:pt x="345" y="21527"/>
                  <a:pt x="463" y="21527"/>
                </a:cubicBezTo>
                <a:cubicBezTo>
                  <a:pt x="506" y="21527"/>
                  <a:pt x="531" y="21512"/>
                  <a:pt x="574" y="21499"/>
                </a:cubicBezTo>
                <a:cubicBezTo>
                  <a:pt x="1063" y="21352"/>
                  <a:pt x="5382" y="20040"/>
                  <a:pt x="6340" y="19080"/>
                </a:cubicBezTo>
                <a:cubicBezTo>
                  <a:pt x="7417" y="17999"/>
                  <a:pt x="7417" y="16240"/>
                  <a:pt x="6340" y="15159"/>
                </a:cubicBezTo>
                <a:cubicBezTo>
                  <a:pt x="5800" y="14618"/>
                  <a:pt x="5107" y="14352"/>
                  <a:pt x="4399" y="143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Rectangle"/>
          <p:cNvSpPr/>
          <p:nvPr/>
        </p:nvSpPr>
        <p:spPr>
          <a:xfrm>
            <a:off x="8228200" y="2714624"/>
            <a:ext cx="7927600" cy="11025433"/>
          </a:xfrm>
          <a:prstGeom prst="rect">
            <a:avLst/>
          </a:prstGeom>
          <a:solidFill>
            <a:srgbClr val="333399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Placeholder 3" descr="Woman on rooftop">
            <a:extLst>
              <a:ext uri="{FF2B5EF4-FFF2-40B4-BE49-F238E27FC236}">
                <a16:creationId xmlns:a16="http://schemas.microsoft.com/office/drawing/2014/main" id="{B1C3E4D3-FF86-4032-9155-F9B9559021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r="16631"/>
          <a:stretch>
            <a:fillRect/>
          </a:stretch>
        </p:blipFill>
        <p:spPr>
          <a:xfrm>
            <a:off x="9917113" y="3328988"/>
            <a:ext cx="4549775" cy="4549775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895" name="Rectangle 16"/>
          <p:cNvSpPr txBox="1"/>
          <p:nvPr/>
        </p:nvSpPr>
        <p:spPr>
          <a:xfrm>
            <a:off x="8286854" y="9011876"/>
            <a:ext cx="7810291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Sydney Brooks</a:t>
            </a:r>
            <a:endParaRPr dirty="0">
              <a:solidFill>
                <a:schemeClr val="bg1">
                  <a:lumMod val="9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3" name="Line"/>
          <p:cNvSpPr/>
          <p:nvPr/>
        </p:nvSpPr>
        <p:spPr>
          <a:xfrm flipV="1">
            <a:off x="1467652" y="5742559"/>
            <a:ext cx="6100869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8" name="Picture 7" descr="Person drinking coffee">
            <a:extLst>
              <a:ext uri="{FF2B5EF4-FFF2-40B4-BE49-F238E27FC236}">
                <a16:creationId xmlns:a16="http://schemas.microsoft.com/office/drawing/2014/main" id="{9486EA82-B660-4D49-8727-8746862DA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r="17861"/>
          <a:stretch/>
        </p:blipFill>
        <p:spPr>
          <a:xfrm>
            <a:off x="9874995" y="3152106"/>
            <a:ext cx="4634008" cy="4806266"/>
          </a:xfrm>
          <a:prstGeom prst="ellipse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84548B3-FA7D-4FA2-B88F-D025016E344A}"/>
              </a:ext>
            </a:extLst>
          </p:cNvPr>
          <p:cNvGrpSpPr/>
          <p:nvPr/>
        </p:nvGrpSpPr>
        <p:grpSpPr>
          <a:xfrm>
            <a:off x="16380504" y="2942599"/>
            <a:ext cx="6809010" cy="10394221"/>
            <a:chOff x="16543248" y="3425032"/>
            <a:chExt cx="7072843" cy="103942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1CA31C8-B529-4B0B-AE13-4B8A6BEFBE21}"/>
                </a:ext>
              </a:extLst>
            </p:cNvPr>
            <p:cNvGrpSpPr/>
            <p:nvPr/>
          </p:nvGrpSpPr>
          <p:grpSpPr>
            <a:xfrm>
              <a:off x="16543248" y="7529500"/>
              <a:ext cx="7072843" cy="6289753"/>
              <a:chOff x="16543248" y="7529500"/>
              <a:chExt cx="7072843" cy="6289753"/>
            </a:xfrm>
          </p:grpSpPr>
          <p:sp>
            <p:nvSpPr>
              <p:cNvPr id="59" name="Rectangle 15">
                <a:extLst>
                  <a:ext uri="{FF2B5EF4-FFF2-40B4-BE49-F238E27FC236}">
                    <a16:creationId xmlns:a16="http://schemas.microsoft.com/office/drawing/2014/main" id="{6B037E6F-400B-4D64-A3F5-10311A6C11AB}"/>
                  </a:ext>
                </a:extLst>
              </p:cNvPr>
              <p:cNvSpPr txBox="1"/>
              <p:nvPr/>
            </p:nvSpPr>
            <p:spPr>
              <a:xfrm>
                <a:off x="16543248" y="8217722"/>
                <a:ext cx="7072843" cy="5601531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C0000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PAIN POINT 1: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Not being able to see where her money goes</a:t>
                </a:r>
                <a:b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</a:br>
                <a:br>
                  <a:rPr lang="en-US" sz="2400" dirty="0">
                    <a:solidFill>
                      <a:srgbClr val="00B05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SOLUTION: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ESI reaches out after money has been donated with updates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C0000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PAIN POINT 2: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Finding a point of contact for nonprofits that interest her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92D05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SOLUTION: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Having a interest form as part of the donation process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C0000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PAIN POINT 3: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Not being able to find the right programs that interest her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92D050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SOLUTION: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Ability to filter or navigate based on personal interests</a:t>
                </a:r>
                <a:endParaRPr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ctangle 16">
                <a:extLst>
                  <a:ext uri="{FF2B5EF4-FFF2-40B4-BE49-F238E27FC236}">
                    <a16:creationId xmlns:a16="http://schemas.microsoft.com/office/drawing/2014/main" id="{3E83CBC7-CB02-4208-987A-A06603422902}"/>
                  </a:ext>
                </a:extLst>
              </p:cNvPr>
              <p:cNvSpPr txBox="1"/>
              <p:nvPr/>
            </p:nvSpPr>
            <p:spPr>
              <a:xfrm>
                <a:off x="16599613" y="7529500"/>
                <a:ext cx="5870754" cy="553996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>
                  <a:defRPr sz="2800" b="1"/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333399"/>
                    </a:solidFill>
                    <a:latin typeface="Segoe UI Semibold" panose="020B0702040204020203" pitchFamily="34" charset="0"/>
                    <a:ea typeface="Segoe UI Emoji" panose="020B0502040204020203" pitchFamily="34" charset="0"/>
                    <a:cs typeface="Segoe UI Semibold" panose="020B0702040204020203" pitchFamily="34" charset="0"/>
                  </a:rPr>
                  <a:t>PAIN POINTS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3567E7-711A-4F9C-A5A4-12718FBEAC2B}"/>
                </a:ext>
              </a:extLst>
            </p:cNvPr>
            <p:cNvGrpSpPr/>
            <p:nvPr/>
          </p:nvGrpSpPr>
          <p:grpSpPr>
            <a:xfrm>
              <a:off x="16543248" y="3425032"/>
              <a:ext cx="7072843" cy="4263614"/>
              <a:chOff x="16543248" y="3425032"/>
              <a:chExt cx="7072843" cy="4263614"/>
            </a:xfrm>
          </p:grpSpPr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21B640FF-2570-4175-B084-BDC818C2AF50}"/>
                  </a:ext>
                </a:extLst>
              </p:cNvPr>
              <p:cNvSpPr txBox="1"/>
              <p:nvPr/>
            </p:nvSpPr>
            <p:spPr>
              <a:xfrm>
                <a:off x="16543248" y="4241551"/>
                <a:ext cx="7072843" cy="344709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b="1" dirty="0">
                    <a:solidFill>
                      <a:srgbClr val="333399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Find a project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related to endangered species to donate her extra income to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Wants to be </a:t>
                </a:r>
                <a:r>
                  <a:rPr lang="en-US" sz="2400" b="1" dirty="0">
                    <a:solidFill>
                      <a:srgbClr val="333399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more informed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about the animals and sea creatures that are on the endangered list in order to find a place to help protect and save the animals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defRPr sz="2800">
                    <a:solidFill>
                      <a:srgbClr val="8C9097"/>
                    </a:solidFill>
                  </a:defRPr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Wants to find ways to </a:t>
                </a:r>
                <a:r>
                  <a:rPr lang="en-US" sz="2400" b="1" dirty="0">
                    <a:solidFill>
                      <a:srgbClr val="333399"/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be eco - friendly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Segoe UI" panose="020B0502040204020203" pitchFamily="34" charset="0"/>
                    <a:ea typeface="Segoe UI Emoji" panose="020B0502040204020203" pitchFamily="34" charset="0"/>
                    <a:cs typeface="Segoe UI" panose="020B0502040204020203" pitchFamily="34" charset="0"/>
                  </a:rPr>
                  <a:t>from the comforts of her own home to</a:t>
                </a:r>
                <a:endParaRPr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2081BAC8-14E3-45A3-ACF6-11A059B2670C}"/>
                  </a:ext>
                </a:extLst>
              </p:cNvPr>
              <p:cNvSpPr txBox="1"/>
              <p:nvPr/>
            </p:nvSpPr>
            <p:spPr>
              <a:xfrm>
                <a:off x="16599613" y="3425032"/>
                <a:ext cx="5870754" cy="553996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>
                  <a:defRPr sz="2800" b="1"/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333399"/>
                    </a:solidFill>
                    <a:latin typeface="Segoe UI Semibold" panose="020B0702040204020203" pitchFamily="34" charset="0"/>
                    <a:ea typeface="Segoe UI Emoji" panose="020B0502040204020203" pitchFamily="34" charset="0"/>
                    <a:cs typeface="Segoe UI Semibold" panose="020B0702040204020203" pitchFamily="34" charset="0"/>
                  </a:rPr>
                  <a:t>GOALS &amp; NEEDS</a:t>
                </a:r>
              </a:p>
            </p:txBody>
          </p:sp>
        </p:grpSp>
      </p:grpSp>
      <p:sp>
        <p:nvSpPr>
          <p:cNvPr id="16" name="Rectangle">
            <a:extLst>
              <a:ext uri="{FF2B5EF4-FFF2-40B4-BE49-F238E27FC236}">
                <a16:creationId xmlns:a16="http://schemas.microsoft.com/office/drawing/2014/main" id="{C15A8870-7512-43E9-BC72-4AA43B6932D9}"/>
              </a:ext>
            </a:extLst>
          </p:cNvPr>
          <p:cNvSpPr/>
          <p:nvPr/>
        </p:nvSpPr>
        <p:spPr>
          <a:xfrm>
            <a:off x="8228198" y="13733134"/>
            <a:ext cx="15109597" cy="4097666"/>
          </a:xfrm>
          <a:prstGeom prst="rect">
            <a:avLst/>
          </a:prstGeom>
          <a:solidFill>
            <a:srgbClr val="333399"/>
          </a:solidFill>
          <a:ln w="12700">
            <a:miter lim="400000"/>
          </a:ln>
        </p:spPr>
        <p:txBody>
          <a:bodyPr tIns="457200" bIns="91439" anchor="t"/>
          <a:lstStyle/>
          <a:p>
            <a:pPr marL="514350">
              <a:spcBef>
                <a:spcPts val="1800"/>
              </a:spcBef>
              <a:defRPr sz="2800">
                <a:solidFill>
                  <a:srgbClr val="8C9097"/>
                </a:solidFill>
              </a:defRPr>
            </a:pPr>
            <a:r>
              <a:rPr lang="en-US" sz="3200" dirty="0">
                <a:solidFill>
                  <a:srgbClr val="92D050"/>
                </a:solidFill>
                <a:latin typeface="Segoe UI Semilight" panose="020B0402040204020203" pitchFamily="34" charset="0"/>
                <a:ea typeface="Segoe UI Emoji" panose="020B0502040204020203" pitchFamily="34" charset="0"/>
                <a:cs typeface="Segoe UI Semilight" panose="020B0402040204020203" pitchFamily="34" charset="0"/>
              </a:rPr>
              <a:t>    BEHAVIORAL DEMOGRAPHICS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02CBD-D49B-4BC0-8785-BF0A1F64DEAE}"/>
              </a:ext>
            </a:extLst>
          </p:cNvPr>
          <p:cNvGrpSpPr/>
          <p:nvPr/>
        </p:nvGrpSpPr>
        <p:grpSpPr>
          <a:xfrm>
            <a:off x="9234616" y="14294538"/>
            <a:ext cx="13773665" cy="3209508"/>
            <a:chOff x="8911361" y="14484084"/>
            <a:chExt cx="14091921" cy="3209508"/>
          </a:xfrm>
        </p:grpSpPr>
        <p:sp>
          <p:nvSpPr>
            <p:cNvPr id="899" name="Rectangle 15"/>
            <p:cNvSpPr txBox="1"/>
            <p:nvPr/>
          </p:nvSpPr>
          <p:spPr>
            <a:xfrm>
              <a:off x="8911361" y="15015938"/>
              <a:ext cx="14091921" cy="2677654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tIns="91439" bIns="91439" numCol="2">
              <a:spAutoFit/>
            </a:bodyPr>
            <a:lstStyle/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Passionate about animals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Enjoys volunteering for causes she supports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Works a 9-5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Wants to be give back by supporting endangered species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Enjoys traveling to see different wildlife</a:t>
              </a:r>
              <a:endParaRPr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0" name="Rectangle 16"/>
            <p:cNvSpPr txBox="1"/>
            <p:nvPr/>
          </p:nvSpPr>
          <p:spPr>
            <a:xfrm>
              <a:off x="9034667" y="14484084"/>
              <a:ext cx="12842933" cy="67710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tIns="91439" bIns="91439" numCol="2">
              <a:spAutoFit/>
            </a:bodyPr>
            <a:lstStyle>
              <a:lvl1pPr>
                <a:defRPr sz="2800" b="1"/>
              </a:lvl1pPr>
            </a:lstStyle>
            <a:p>
              <a:pPr algn="ctr"/>
              <a:endParaRPr lang="en-US" sz="3200" b="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96" name="Rectangle 46"/>
          <p:cNvSpPr txBox="1"/>
          <p:nvPr/>
        </p:nvSpPr>
        <p:spPr>
          <a:xfrm>
            <a:off x="8286854" y="10146143"/>
            <a:ext cx="7810291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lang="en-US" sz="3600" b="0" dirty="0">
                <a:solidFill>
                  <a:srgbClr val="92D05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Doner</a:t>
            </a:r>
            <a:endParaRPr sz="3600" b="0" dirty="0">
              <a:solidFill>
                <a:srgbClr val="92D05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1" name="Rectangle 15"/>
          <p:cNvSpPr txBox="1"/>
          <p:nvPr/>
        </p:nvSpPr>
        <p:spPr>
          <a:xfrm>
            <a:off x="10053414" y="11082654"/>
            <a:ext cx="6226854" cy="26504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Aft>
                <a:spcPts val="600"/>
              </a:spcAft>
              <a:defRPr sz="2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AGE: </a:t>
            </a:r>
            <a:r>
              <a:rPr lang="en-US" sz="2800" dirty="0">
                <a:solidFill>
                  <a:srgbClr val="92D05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28</a:t>
            </a:r>
            <a:endParaRPr sz="2800" dirty="0">
              <a:solidFill>
                <a:srgbClr val="92D050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 sz="2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LOCATION: </a:t>
            </a:r>
            <a:r>
              <a:rPr lang="en-US" sz="2800" dirty="0">
                <a:solidFill>
                  <a:srgbClr val="92D05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San Francisco, CA </a:t>
            </a:r>
            <a:endParaRPr sz="2800" dirty="0">
              <a:solidFill>
                <a:srgbClr val="92D050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 sz="2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OCCUPATION: </a:t>
            </a:r>
            <a:r>
              <a:rPr lang="en-US" sz="2800" dirty="0">
                <a:solidFill>
                  <a:srgbClr val="92D05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Product Analyst</a:t>
            </a:r>
            <a:endParaRPr sz="2800" dirty="0">
              <a:solidFill>
                <a:srgbClr val="92D050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 sz="2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INCOME: </a:t>
            </a:r>
            <a:r>
              <a:rPr lang="en-US" sz="2800" dirty="0">
                <a:solidFill>
                  <a:srgbClr val="92D05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&lt; $120K</a:t>
            </a:r>
          </a:p>
          <a:p>
            <a:pPr>
              <a:spcAft>
                <a:spcPts val="600"/>
              </a:spcAft>
              <a:defRPr sz="2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STATUS: </a:t>
            </a:r>
            <a:r>
              <a:rPr lang="en-US" sz="2800" dirty="0">
                <a:solidFill>
                  <a:srgbClr val="92D05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Single</a:t>
            </a:r>
            <a:endParaRPr sz="2800" dirty="0">
              <a:solidFill>
                <a:srgbClr val="92D050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2" name="Rectangle 15"/>
          <p:cNvSpPr txBox="1"/>
          <p:nvPr/>
        </p:nvSpPr>
        <p:spPr>
          <a:xfrm>
            <a:off x="13685863" y="11082654"/>
            <a:ext cx="4687862" cy="69749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 sz="2800" dirty="0">
              <a:solidFill>
                <a:schemeClr val="bg1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4" name="Freeform 394"/>
          <p:cNvSpPr/>
          <p:nvPr/>
        </p:nvSpPr>
        <p:spPr>
          <a:xfrm>
            <a:off x="9542951" y="11281481"/>
            <a:ext cx="285760" cy="270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7" extrusionOk="0">
                <a:moveTo>
                  <a:pt x="10755" y="4"/>
                </a:moveTo>
                <a:cubicBezTo>
                  <a:pt x="8581" y="4"/>
                  <a:pt x="6550" y="844"/>
                  <a:pt x="5005" y="2391"/>
                </a:cubicBezTo>
                <a:cubicBezTo>
                  <a:pt x="4340" y="3057"/>
                  <a:pt x="3804" y="3849"/>
                  <a:pt x="3426" y="4748"/>
                </a:cubicBezTo>
                <a:cubicBezTo>
                  <a:pt x="2932" y="5819"/>
                  <a:pt x="2681" y="6950"/>
                  <a:pt x="2681" y="8120"/>
                </a:cubicBezTo>
                <a:cubicBezTo>
                  <a:pt x="2681" y="8255"/>
                  <a:pt x="2702" y="8403"/>
                  <a:pt x="2711" y="8538"/>
                </a:cubicBezTo>
                <a:lnTo>
                  <a:pt x="2711" y="8568"/>
                </a:lnTo>
                <a:cubicBezTo>
                  <a:pt x="2657" y="8927"/>
                  <a:pt x="2524" y="9273"/>
                  <a:pt x="2354" y="9552"/>
                </a:cubicBezTo>
                <a:lnTo>
                  <a:pt x="358" y="12417"/>
                </a:lnTo>
                <a:cubicBezTo>
                  <a:pt x="106" y="12804"/>
                  <a:pt x="0" y="13039"/>
                  <a:pt x="0" y="13282"/>
                </a:cubicBezTo>
                <a:cubicBezTo>
                  <a:pt x="0" y="13894"/>
                  <a:pt x="491" y="14386"/>
                  <a:pt x="1102" y="14386"/>
                </a:cubicBezTo>
                <a:lnTo>
                  <a:pt x="2741" y="14386"/>
                </a:lnTo>
                <a:lnTo>
                  <a:pt x="2741" y="16892"/>
                </a:lnTo>
                <a:cubicBezTo>
                  <a:pt x="2741" y="17999"/>
                  <a:pt x="3641" y="18892"/>
                  <a:pt x="4737" y="18892"/>
                </a:cubicBezTo>
                <a:cubicBezTo>
                  <a:pt x="4953" y="18892"/>
                  <a:pt x="5159" y="18847"/>
                  <a:pt x="5303" y="18802"/>
                </a:cubicBezTo>
                <a:lnTo>
                  <a:pt x="7210" y="18265"/>
                </a:lnTo>
                <a:lnTo>
                  <a:pt x="7210" y="20921"/>
                </a:lnTo>
                <a:cubicBezTo>
                  <a:pt x="7210" y="21289"/>
                  <a:pt x="7527" y="21577"/>
                  <a:pt x="7895" y="21577"/>
                </a:cubicBezTo>
                <a:lnTo>
                  <a:pt x="15522" y="21577"/>
                </a:lnTo>
                <a:cubicBezTo>
                  <a:pt x="15891" y="21577"/>
                  <a:pt x="16207" y="21290"/>
                  <a:pt x="16207" y="20921"/>
                </a:cubicBezTo>
                <a:lnTo>
                  <a:pt x="16207" y="16475"/>
                </a:lnTo>
                <a:cubicBezTo>
                  <a:pt x="16207" y="15404"/>
                  <a:pt x="16485" y="14322"/>
                  <a:pt x="17042" y="13342"/>
                </a:cubicBezTo>
                <a:cubicBezTo>
                  <a:pt x="17356" y="12964"/>
                  <a:pt x="17633" y="12571"/>
                  <a:pt x="17876" y="12148"/>
                </a:cubicBezTo>
                <a:lnTo>
                  <a:pt x="16714" y="12148"/>
                </a:lnTo>
                <a:cubicBezTo>
                  <a:pt x="15573" y="12148"/>
                  <a:pt x="14360" y="11270"/>
                  <a:pt x="14360" y="9642"/>
                </a:cubicBezTo>
                <a:lnTo>
                  <a:pt x="14360" y="8448"/>
                </a:lnTo>
                <a:cubicBezTo>
                  <a:pt x="14351" y="8376"/>
                  <a:pt x="14301" y="8311"/>
                  <a:pt x="14211" y="8239"/>
                </a:cubicBezTo>
                <a:cubicBezTo>
                  <a:pt x="12864" y="7187"/>
                  <a:pt x="12120" y="5613"/>
                  <a:pt x="12156" y="3913"/>
                </a:cubicBezTo>
                <a:cubicBezTo>
                  <a:pt x="12192" y="2608"/>
                  <a:pt x="12700" y="1408"/>
                  <a:pt x="13526" y="481"/>
                </a:cubicBezTo>
                <a:cubicBezTo>
                  <a:pt x="12960" y="265"/>
                  <a:pt x="12358" y="106"/>
                  <a:pt x="11738" y="34"/>
                </a:cubicBezTo>
                <a:cubicBezTo>
                  <a:pt x="11694" y="25"/>
                  <a:pt x="11643" y="34"/>
                  <a:pt x="11590" y="34"/>
                </a:cubicBezTo>
                <a:cubicBezTo>
                  <a:pt x="11509" y="25"/>
                  <a:pt x="11462" y="4"/>
                  <a:pt x="11381" y="4"/>
                </a:cubicBezTo>
                <a:lnTo>
                  <a:pt x="11143" y="4"/>
                </a:lnTo>
                <a:cubicBezTo>
                  <a:pt x="11035" y="-5"/>
                  <a:pt x="10917" y="4"/>
                  <a:pt x="10755" y="4"/>
                </a:cubicBezTo>
                <a:close/>
                <a:moveTo>
                  <a:pt x="17489" y="4"/>
                </a:moveTo>
                <a:cubicBezTo>
                  <a:pt x="15341" y="31"/>
                  <a:pt x="13541" y="1801"/>
                  <a:pt x="13496" y="3943"/>
                </a:cubicBezTo>
                <a:cubicBezTo>
                  <a:pt x="13469" y="5220"/>
                  <a:pt x="14048" y="6382"/>
                  <a:pt x="15046" y="7165"/>
                </a:cubicBezTo>
                <a:cubicBezTo>
                  <a:pt x="15414" y="7453"/>
                  <a:pt x="15638" y="7834"/>
                  <a:pt x="15701" y="8239"/>
                </a:cubicBezTo>
                <a:lnTo>
                  <a:pt x="19395" y="8239"/>
                </a:lnTo>
                <a:cubicBezTo>
                  <a:pt x="19476" y="7825"/>
                  <a:pt x="19733" y="7441"/>
                  <a:pt x="20110" y="7135"/>
                </a:cubicBezTo>
                <a:cubicBezTo>
                  <a:pt x="21054" y="6371"/>
                  <a:pt x="21600" y="5217"/>
                  <a:pt x="21600" y="4002"/>
                </a:cubicBezTo>
                <a:cubicBezTo>
                  <a:pt x="21600" y="2923"/>
                  <a:pt x="21181" y="1924"/>
                  <a:pt x="20408" y="1168"/>
                </a:cubicBezTo>
                <a:cubicBezTo>
                  <a:pt x="19627" y="394"/>
                  <a:pt x="18576" y="-23"/>
                  <a:pt x="17489" y="4"/>
                </a:cubicBezTo>
                <a:close/>
                <a:moveTo>
                  <a:pt x="15731" y="9134"/>
                </a:moveTo>
                <a:lnTo>
                  <a:pt x="15731" y="9642"/>
                </a:lnTo>
                <a:cubicBezTo>
                  <a:pt x="15731" y="10443"/>
                  <a:pt x="16229" y="10776"/>
                  <a:pt x="16714" y="10776"/>
                </a:cubicBezTo>
                <a:lnTo>
                  <a:pt x="18382" y="10776"/>
                </a:lnTo>
                <a:cubicBezTo>
                  <a:pt x="18939" y="10776"/>
                  <a:pt x="19395" y="10340"/>
                  <a:pt x="19395" y="9791"/>
                </a:cubicBezTo>
                <a:lnTo>
                  <a:pt x="19395" y="9134"/>
                </a:lnTo>
                <a:lnTo>
                  <a:pt x="15731" y="9134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sz="180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5" name="Freeform 357"/>
          <p:cNvSpPr/>
          <p:nvPr/>
        </p:nvSpPr>
        <p:spPr>
          <a:xfrm>
            <a:off x="9543182" y="11765763"/>
            <a:ext cx="285367" cy="271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303" y="0"/>
                  <a:pt x="9905" y="398"/>
                  <a:pt x="9905" y="895"/>
                </a:cubicBezTo>
                <a:lnTo>
                  <a:pt x="9905" y="1760"/>
                </a:lnTo>
                <a:cubicBezTo>
                  <a:pt x="5570" y="2202"/>
                  <a:pt x="2202" y="5570"/>
                  <a:pt x="1760" y="9905"/>
                </a:cubicBezTo>
                <a:lnTo>
                  <a:pt x="895" y="9905"/>
                </a:lnTo>
                <a:cubicBezTo>
                  <a:pt x="398" y="9905"/>
                  <a:pt x="0" y="10303"/>
                  <a:pt x="0" y="10800"/>
                </a:cubicBezTo>
                <a:cubicBezTo>
                  <a:pt x="0" y="11297"/>
                  <a:pt x="398" y="11695"/>
                  <a:pt x="895" y="11695"/>
                </a:cubicBezTo>
                <a:lnTo>
                  <a:pt x="1760" y="11695"/>
                </a:lnTo>
                <a:cubicBezTo>
                  <a:pt x="2202" y="16030"/>
                  <a:pt x="5570" y="19398"/>
                  <a:pt x="9905" y="19840"/>
                </a:cubicBezTo>
                <a:lnTo>
                  <a:pt x="9905" y="20705"/>
                </a:lnTo>
                <a:cubicBezTo>
                  <a:pt x="9905" y="21202"/>
                  <a:pt x="10303" y="21600"/>
                  <a:pt x="10800" y="21600"/>
                </a:cubicBezTo>
                <a:cubicBezTo>
                  <a:pt x="11297" y="21600"/>
                  <a:pt x="11695" y="21202"/>
                  <a:pt x="11695" y="20705"/>
                </a:cubicBezTo>
                <a:lnTo>
                  <a:pt x="11695" y="19840"/>
                </a:lnTo>
                <a:cubicBezTo>
                  <a:pt x="16030" y="19398"/>
                  <a:pt x="19398" y="16030"/>
                  <a:pt x="19840" y="11695"/>
                </a:cubicBezTo>
                <a:lnTo>
                  <a:pt x="20705" y="11695"/>
                </a:lnTo>
                <a:cubicBezTo>
                  <a:pt x="21202" y="11695"/>
                  <a:pt x="21600" y="11297"/>
                  <a:pt x="21600" y="10800"/>
                </a:cubicBezTo>
                <a:cubicBezTo>
                  <a:pt x="21600" y="10303"/>
                  <a:pt x="21202" y="9905"/>
                  <a:pt x="20705" y="9905"/>
                </a:cubicBezTo>
                <a:lnTo>
                  <a:pt x="19840" y="9905"/>
                </a:lnTo>
                <a:cubicBezTo>
                  <a:pt x="19398" y="5570"/>
                  <a:pt x="16030" y="2202"/>
                  <a:pt x="11695" y="1760"/>
                </a:cubicBezTo>
                <a:lnTo>
                  <a:pt x="11695" y="895"/>
                </a:lnTo>
                <a:cubicBezTo>
                  <a:pt x="11695" y="398"/>
                  <a:pt x="11297" y="0"/>
                  <a:pt x="10800" y="0"/>
                </a:cubicBezTo>
                <a:close/>
                <a:moveTo>
                  <a:pt x="9905" y="3550"/>
                </a:moveTo>
                <a:lnTo>
                  <a:pt x="9905" y="4057"/>
                </a:lnTo>
                <a:cubicBezTo>
                  <a:pt x="9905" y="4554"/>
                  <a:pt x="10303" y="4952"/>
                  <a:pt x="10800" y="4952"/>
                </a:cubicBezTo>
                <a:cubicBezTo>
                  <a:pt x="11297" y="4953"/>
                  <a:pt x="11695" y="4554"/>
                  <a:pt x="11695" y="4057"/>
                </a:cubicBezTo>
                <a:lnTo>
                  <a:pt x="11695" y="3550"/>
                </a:lnTo>
                <a:cubicBezTo>
                  <a:pt x="15043" y="3972"/>
                  <a:pt x="17628" y="6557"/>
                  <a:pt x="18050" y="9905"/>
                </a:cubicBezTo>
                <a:lnTo>
                  <a:pt x="17543" y="9905"/>
                </a:lnTo>
                <a:cubicBezTo>
                  <a:pt x="17046" y="9905"/>
                  <a:pt x="16648" y="10303"/>
                  <a:pt x="16648" y="10800"/>
                </a:cubicBezTo>
                <a:cubicBezTo>
                  <a:pt x="16648" y="11297"/>
                  <a:pt x="17046" y="11695"/>
                  <a:pt x="17543" y="11695"/>
                </a:cubicBezTo>
                <a:lnTo>
                  <a:pt x="18050" y="11695"/>
                </a:lnTo>
                <a:cubicBezTo>
                  <a:pt x="17628" y="15043"/>
                  <a:pt x="15043" y="17628"/>
                  <a:pt x="11695" y="18050"/>
                </a:cubicBezTo>
                <a:lnTo>
                  <a:pt x="11695" y="17543"/>
                </a:lnTo>
                <a:cubicBezTo>
                  <a:pt x="11695" y="17046"/>
                  <a:pt x="11297" y="16647"/>
                  <a:pt x="10800" y="16647"/>
                </a:cubicBezTo>
                <a:cubicBezTo>
                  <a:pt x="10303" y="16647"/>
                  <a:pt x="9905" y="17046"/>
                  <a:pt x="9905" y="17543"/>
                </a:cubicBezTo>
                <a:lnTo>
                  <a:pt x="9905" y="18050"/>
                </a:lnTo>
                <a:cubicBezTo>
                  <a:pt x="6557" y="17628"/>
                  <a:pt x="3972" y="15043"/>
                  <a:pt x="3550" y="11695"/>
                </a:cubicBezTo>
                <a:lnTo>
                  <a:pt x="4057" y="11695"/>
                </a:lnTo>
                <a:cubicBezTo>
                  <a:pt x="4554" y="11695"/>
                  <a:pt x="4952" y="11297"/>
                  <a:pt x="4952" y="10800"/>
                </a:cubicBezTo>
                <a:cubicBezTo>
                  <a:pt x="4952" y="10303"/>
                  <a:pt x="4554" y="9905"/>
                  <a:pt x="4057" y="9905"/>
                </a:cubicBezTo>
                <a:lnTo>
                  <a:pt x="3550" y="9905"/>
                </a:lnTo>
                <a:cubicBezTo>
                  <a:pt x="3972" y="6557"/>
                  <a:pt x="6557" y="3972"/>
                  <a:pt x="9905" y="3550"/>
                </a:cubicBezTo>
                <a:close/>
                <a:moveTo>
                  <a:pt x="10800" y="6295"/>
                </a:moveTo>
                <a:cubicBezTo>
                  <a:pt x="9806" y="6295"/>
                  <a:pt x="9010" y="7121"/>
                  <a:pt x="9010" y="8115"/>
                </a:cubicBezTo>
                <a:cubicBezTo>
                  <a:pt x="9010" y="9109"/>
                  <a:pt x="9806" y="9905"/>
                  <a:pt x="10800" y="9905"/>
                </a:cubicBezTo>
                <a:cubicBezTo>
                  <a:pt x="11794" y="9905"/>
                  <a:pt x="12590" y="9109"/>
                  <a:pt x="12590" y="8115"/>
                </a:cubicBezTo>
                <a:cubicBezTo>
                  <a:pt x="12590" y="7121"/>
                  <a:pt x="11794" y="6295"/>
                  <a:pt x="10800" y="6295"/>
                </a:cubicBezTo>
                <a:close/>
                <a:moveTo>
                  <a:pt x="9666" y="10800"/>
                </a:moveTo>
                <a:cubicBezTo>
                  <a:pt x="8302" y="10800"/>
                  <a:pt x="7220" y="11912"/>
                  <a:pt x="7220" y="13276"/>
                </a:cubicBezTo>
                <a:lnTo>
                  <a:pt x="7220" y="13724"/>
                </a:lnTo>
                <a:cubicBezTo>
                  <a:pt x="7220" y="14096"/>
                  <a:pt x="7504" y="14410"/>
                  <a:pt x="7876" y="14410"/>
                </a:cubicBezTo>
                <a:lnTo>
                  <a:pt x="13724" y="14410"/>
                </a:lnTo>
                <a:cubicBezTo>
                  <a:pt x="14096" y="14410"/>
                  <a:pt x="14410" y="14096"/>
                  <a:pt x="14410" y="13724"/>
                </a:cubicBezTo>
                <a:lnTo>
                  <a:pt x="14410" y="13276"/>
                </a:lnTo>
                <a:cubicBezTo>
                  <a:pt x="14410" y="11911"/>
                  <a:pt x="13298" y="10800"/>
                  <a:pt x="11934" y="10800"/>
                </a:cubicBezTo>
                <a:lnTo>
                  <a:pt x="9666" y="10800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sz="180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6" name="Freeform 305"/>
          <p:cNvSpPr/>
          <p:nvPr/>
        </p:nvSpPr>
        <p:spPr>
          <a:xfrm>
            <a:off x="9543182" y="12272858"/>
            <a:ext cx="285367" cy="225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10" y="0"/>
                </a:moveTo>
                <a:cubicBezTo>
                  <a:pt x="8018" y="0"/>
                  <a:pt x="7220" y="994"/>
                  <a:pt x="7220" y="2185"/>
                </a:cubicBezTo>
                <a:lnTo>
                  <a:pt x="7220" y="3260"/>
                </a:lnTo>
                <a:lnTo>
                  <a:pt x="2476" y="3260"/>
                </a:lnTo>
                <a:cubicBezTo>
                  <a:pt x="1109" y="3260"/>
                  <a:pt x="0" y="4591"/>
                  <a:pt x="0" y="6233"/>
                </a:cubicBezTo>
                <a:lnTo>
                  <a:pt x="0" y="9743"/>
                </a:lnTo>
                <a:lnTo>
                  <a:pt x="5400" y="9743"/>
                </a:lnTo>
                <a:lnTo>
                  <a:pt x="5400" y="8382"/>
                </a:lnTo>
                <a:cubicBezTo>
                  <a:pt x="5400" y="7939"/>
                  <a:pt x="5717" y="7558"/>
                  <a:pt x="6086" y="7558"/>
                </a:cubicBezTo>
                <a:cubicBezTo>
                  <a:pt x="6455" y="7558"/>
                  <a:pt x="6743" y="7939"/>
                  <a:pt x="6743" y="8382"/>
                </a:cubicBezTo>
                <a:lnTo>
                  <a:pt x="6743" y="9743"/>
                </a:lnTo>
                <a:lnTo>
                  <a:pt x="14857" y="9743"/>
                </a:lnTo>
                <a:lnTo>
                  <a:pt x="14857" y="8382"/>
                </a:lnTo>
                <a:cubicBezTo>
                  <a:pt x="14857" y="7939"/>
                  <a:pt x="15145" y="7558"/>
                  <a:pt x="15514" y="7558"/>
                </a:cubicBezTo>
                <a:cubicBezTo>
                  <a:pt x="15883" y="7558"/>
                  <a:pt x="16200" y="7939"/>
                  <a:pt x="16200" y="8382"/>
                </a:cubicBezTo>
                <a:lnTo>
                  <a:pt x="16200" y="9743"/>
                </a:lnTo>
                <a:lnTo>
                  <a:pt x="21600" y="9743"/>
                </a:lnTo>
                <a:lnTo>
                  <a:pt x="21600" y="6233"/>
                </a:lnTo>
                <a:cubicBezTo>
                  <a:pt x="21600" y="4591"/>
                  <a:pt x="20491" y="3260"/>
                  <a:pt x="19124" y="3260"/>
                </a:cubicBezTo>
                <a:lnTo>
                  <a:pt x="14410" y="3260"/>
                </a:lnTo>
                <a:lnTo>
                  <a:pt x="14410" y="2185"/>
                </a:lnTo>
                <a:cubicBezTo>
                  <a:pt x="14410" y="994"/>
                  <a:pt x="13582" y="0"/>
                  <a:pt x="12590" y="0"/>
                </a:cubicBezTo>
                <a:lnTo>
                  <a:pt x="9010" y="0"/>
                </a:lnTo>
                <a:close/>
                <a:moveTo>
                  <a:pt x="9010" y="2185"/>
                </a:moveTo>
                <a:lnTo>
                  <a:pt x="12590" y="2185"/>
                </a:lnTo>
                <a:lnTo>
                  <a:pt x="12590" y="3260"/>
                </a:lnTo>
                <a:lnTo>
                  <a:pt x="9010" y="3260"/>
                </a:lnTo>
                <a:lnTo>
                  <a:pt x="9010" y="2185"/>
                </a:lnTo>
                <a:close/>
                <a:moveTo>
                  <a:pt x="0" y="11355"/>
                </a:moveTo>
                <a:lnTo>
                  <a:pt x="0" y="18627"/>
                </a:lnTo>
                <a:cubicBezTo>
                  <a:pt x="0" y="20269"/>
                  <a:pt x="1109" y="21600"/>
                  <a:pt x="2476" y="21600"/>
                </a:cubicBezTo>
                <a:lnTo>
                  <a:pt x="19124" y="21600"/>
                </a:lnTo>
                <a:cubicBezTo>
                  <a:pt x="20491" y="21600"/>
                  <a:pt x="21600" y="20269"/>
                  <a:pt x="21600" y="18627"/>
                </a:cubicBezTo>
                <a:lnTo>
                  <a:pt x="21600" y="11355"/>
                </a:lnTo>
                <a:lnTo>
                  <a:pt x="16200" y="11355"/>
                </a:lnTo>
                <a:lnTo>
                  <a:pt x="16200" y="12358"/>
                </a:lnTo>
                <a:cubicBezTo>
                  <a:pt x="16200" y="12801"/>
                  <a:pt x="15883" y="13146"/>
                  <a:pt x="15514" y="13146"/>
                </a:cubicBezTo>
                <a:cubicBezTo>
                  <a:pt x="15145" y="13146"/>
                  <a:pt x="14857" y="12801"/>
                  <a:pt x="14857" y="12358"/>
                </a:cubicBezTo>
                <a:lnTo>
                  <a:pt x="14857" y="11355"/>
                </a:lnTo>
                <a:lnTo>
                  <a:pt x="6743" y="11355"/>
                </a:lnTo>
                <a:lnTo>
                  <a:pt x="6743" y="12358"/>
                </a:lnTo>
                <a:cubicBezTo>
                  <a:pt x="6743" y="12801"/>
                  <a:pt x="6455" y="13146"/>
                  <a:pt x="6086" y="13146"/>
                </a:cubicBezTo>
                <a:cubicBezTo>
                  <a:pt x="5717" y="13146"/>
                  <a:pt x="5400" y="12801"/>
                  <a:pt x="5400" y="12358"/>
                </a:cubicBezTo>
                <a:lnTo>
                  <a:pt x="5400" y="11355"/>
                </a:lnTo>
                <a:lnTo>
                  <a:pt x="0" y="11355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sz="180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7" name="Graphic 96"/>
          <p:cNvSpPr/>
          <p:nvPr/>
        </p:nvSpPr>
        <p:spPr>
          <a:xfrm>
            <a:off x="9543253" y="12734706"/>
            <a:ext cx="285248" cy="270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73" y="8151"/>
                </a:moveTo>
                <a:cubicBezTo>
                  <a:pt x="21393" y="7911"/>
                  <a:pt x="21185" y="7737"/>
                  <a:pt x="20936" y="7700"/>
                </a:cubicBezTo>
                <a:lnTo>
                  <a:pt x="14320" y="6709"/>
                </a:lnTo>
                <a:lnTo>
                  <a:pt x="11335" y="387"/>
                </a:lnTo>
                <a:cubicBezTo>
                  <a:pt x="11224" y="150"/>
                  <a:pt x="10988" y="0"/>
                  <a:pt x="10729" y="0"/>
                </a:cubicBezTo>
                <a:cubicBezTo>
                  <a:pt x="10728" y="0"/>
                  <a:pt x="10728" y="0"/>
                  <a:pt x="10727" y="0"/>
                </a:cubicBezTo>
                <a:cubicBezTo>
                  <a:pt x="10466" y="1"/>
                  <a:pt x="10229" y="153"/>
                  <a:pt x="10120" y="391"/>
                </a:cubicBezTo>
                <a:lnTo>
                  <a:pt x="7178" y="6733"/>
                </a:lnTo>
                <a:lnTo>
                  <a:pt x="568" y="7769"/>
                </a:lnTo>
                <a:cubicBezTo>
                  <a:pt x="319" y="7808"/>
                  <a:pt x="113" y="7984"/>
                  <a:pt x="34" y="8224"/>
                </a:cubicBezTo>
                <a:cubicBezTo>
                  <a:pt x="-45" y="8464"/>
                  <a:pt x="16" y="8729"/>
                  <a:pt x="192" y="8909"/>
                </a:cubicBezTo>
                <a:lnTo>
                  <a:pt x="5013" y="13832"/>
                </a:lnTo>
                <a:lnTo>
                  <a:pt x="3901" y="20819"/>
                </a:lnTo>
                <a:cubicBezTo>
                  <a:pt x="3861" y="21073"/>
                  <a:pt x="3968" y="21330"/>
                  <a:pt x="4180" y="21478"/>
                </a:cubicBezTo>
                <a:cubicBezTo>
                  <a:pt x="4295" y="21559"/>
                  <a:pt x="4430" y="21600"/>
                  <a:pt x="4565" y="21600"/>
                </a:cubicBezTo>
                <a:cubicBezTo>
                  <a:pt x="4677" y="21600"/>
                  <a:pt x="4790" y="21572"/>
                  <a:pt x="4892" y="21514"/>
                </a:cubicBezTo>
                <a:lnTo>
                  <a:pt x="10788" y="18219"/>
                </a:lnTo>
                <a:lnTo>
                  <a:pt x="16705" y="21474"/>
                </a:lnTo>
                <a:cubicBezTo>
                  <a:pt x="16931" y="21598"/>
                  <a:pt x="17207" y="21583"/>
                  <a:pt x="17417" y="21433"/>
                </a:cubicBezTo>
                <a:cubicBezTo>
                  <a:pt x="17627" y="21283"/>
                  <a:pt x="17734" y="21026"/>
                  <a:pt x="17691" y="20771"/>
                </a:cubicBezTo>
                <a:lnTo>
                  <a:pt x="16533" y="13793"/>
                </a:lnTo>
                <a:lnTo>
                  <a:pt x="21319" y="8837"/>
                </a:lnTo>
                <a:cubicBezTo>
                  <a:pt x="21495" y="8655"/>
                  <a:pt x="21555" y="8391"/>
                  <a:pt x="21473" y="8151"/>
                </a:cubicBezTo>
                <a:close/>
                <a:moveTo>
                  <a:pt x="10418" y="10575"/>
                </a:moveTo>
                <a:lnTo>
                  <a:pt x="11091" y="10575"/>
                </a:lnTo>
                <a:cubicBezTo>
                  <a:pt x="12141" y="10575"/>
                  <a:pt x="12995" y="11433"/>
                  <a:pt x="12995" y="12487"/>
                </a:cubicBezTo>
                <a:cubicBezTo>
                  <a:pt x="12995" y="13426"/>
                  <a:pt x="12317" y="14206"/>
                  <a:pt x="11427" y="14366"/>
                </a:cubicBezTo>
                <a:lnTo>
                  <a:pt x="11427" y="15525"/>
                </a:lnTo>
                <a:cubicBezTo>
                  <a:pt x="11427" y="15898"/>
                  <a:pt x="11126" y="16200"/>
                  <a:pt x="10755" y="16200"/>
                </a:cubicBezTo>
                <a:cubicBezTo>
                  <a:pt x="10384" y="16200"/>
                  <a:pt x="10082" y="15898"/>
                  <a:pt x="10082" y="15525"/>
                </a:cubicBezTo>
                <a:lnTo>
                  <a:pt x="10082" y="14400"/>
                </a:lnTo>
                <a:lnTo>
                  <a:pt x="9186" y="14400"/>
                </a:lnTo>
                <a:cubicBezTo>
                  <a:pt x="8815" y="14400"/>
                  <a:pt x="8514" y="14098"/>
                  <a:pt x="8514" y="13725"/>
                </a:cubicBezTo>
                <a:cubicBezTo>
                  <a:pt x="8514" y="13352"/>
                  <a:pt x="8815" y="13050"/>
                  <a:pt x="9186" y="13050"/>
                </a:cubicBezTo>
                <a:lnTo>
                  <a:pt x="11091" y="13050"/>
                </a:lnTo>
                <a:cubicBezTo>
                  <a:pt x="11400" y="13050"/>
                  <a:pt x="11651" y="12798"/>
                  <a:pt x="11651" y="12487"/>
                </a:cubicBezTo>
                <a:cubicBezTo>
                  <a:pt x="11651" y="12177"/>
                  <a:pt x="11400" y="11925"/>
                  <a:pt x="11091" y="11925"/>
                </a:cubicBezTo>
                <a:lnTo>
                  <a:pt x="10418" y="11925"/>
                </a:lnTo>
                <a:cubicBezTo>
                  <a:pt x="9368" y="11925"/>
                  <a:pt x="8514" y="11067"/>
                  <a:pt x="8514" y="10012"/>
                </a:cubicBezTo>
                <a:cubicBezTo>
                  <a:pt x="8514" y="9074"/>
                  <a:pt x="9192" y="8294"/>
                  <a:pt x="10082" y="8134"/>
                </a:cubicBezTo>
                <a:lnTo>
                  <a:pt x="10082" y="6975"/>
                </a:lnTo>
                <a:cubicBezTo>
                  <a:pt x="10082" y="6602"/>
                  <a:pt x="10384" y="6300"/>
                  <a:pt x="10755" y="6300"/>
                </a:cubicBezTo>
                <a:cubicBezTo>
                  <a:pt x="11126" y="6300"/>
                  <a:pt x="11427" y="6602"/>
                  <a:pt x="11427" y="6975"/>
                </a:cubicBezTo>
                <a:lnTo>
                  <a:pt x="11427" y="8100"/>
                </a:lnTo>
                <a:lnTo>
                  <a:pt x="12323" y="8100"/>
                </a:lnTo>
                <a:cubicBezTo>
                  <a:pt x="12694" y="8100"/>
                  <a:pt x="12995" y="8402"/>
                  <a:pt x="12995" y="8775"/>
                </a:cubicBezTo>
                <a:cubicBezTo>
                  <a:pt x="12995" y="9148"/>
                  <a:pt x="12694" y="9450"/>
                  <a:pt x="12323" y="9450"/>
                </a:cubicBezTo>
                <a:lnTo>
                  <a:pt x="10418" y="9450"/>
                </a:lnTo>
                <a:cubicBezTo>
                  <a:pt x="10109" y="9450"/>
                  <a:pt x="9858" y="9702"/>
                  <a:pt x="9858" y="10012"/>
                </a:cubicBezTo>
                <a:cubicBezTo>
                  <a:pt x="9858" y="10323"/>
                  <a:pt x="10109" y="10575"/>
                  <a:pt x="10418" y="10575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sz="180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8" name="Freeform 405"/>
          <p:cNvSpPr/>
          <p:nvPr/>
        </p:nvSpPr>
        <p:spPr>
          <a:xfrm>
            <a:off x="9543182" y="13219282"/>
            <a:ext cx="285367" cy="27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428" y="0"/>
                  <a:pt x="10114" y="284"/>
                  <a:pt x="10114" y="657"/>
                </a:cubicBezTo>
                <a:lnTo>
                  <a:pt x="10114" y="2420"/>
                </a:lnTo>
                <a:cubicBezTo>
                  <a:pt x="10114" y="2793"/>
                  <a:pt x="10428" y="3107"/>
                  <a:pt x="10800" y="3107"/>
                </a:cubicBezTo>
                <a:cubicBezTo>
                  <a:pt x="11172" y="3107"/>
                  <a:pt x="11456" y="2793"/>
                  <a:pt x="11456" y="2420"/>
                </a:cubicBezTo>
                <a:lnTo>
                  <a:pt x="11456" y="657"/>
                </a:lnTo>
                <a:cubicBezTo>
                  <a:pt x="11456" y="284"/>
                  <a:pt x="11172" y="0"/>
                  <a:pt x="10800" y="0"/>
                </a:cubicBezTo>
                <a:close/>
                <a:moveTo>
                  <a:pt x="3162" y="3167"/>
                </a:moveTo>
                <a:cubicBezTo>
                  <a:pt x="2899" y="3431"/>
                  <a:pt x="2899" y="3859"/>
                  <a:pt x="3162" y="4123"/>
                </a:cubicBezTo>
                <a:lnTo>
                  <a:pt x="4415" y="5348"/>
                </a:lnTo>
                <a:cubicBezTo>
                  <a:pt x="4547" y="5480"/>
                  <a:pt x="4720" y="5557"/>
                  <a:pt x="4893" y="5557"/>
                </a:cubicBezTo>
                <a:cubicBezTo>
                  <a:pt x="5066" y="5557"/>
                  <a:pt x="5237" y="5479"/>
                  <a:pt x="5370" y="5348"/>
                </a:cubicBezTo>
                <a:cubicBezTo>
                  <a:pt x="5634" y="5084"/>
                  <a:pt x="5634" y="4656"/>
                  <a:pt x="5370" y="4392"/>
                </a:cubicBezTo>
                <a:lnTo>
                  <a:pt x="4117" y="3167"/>
                </a:lnTo>
                <a:cubicBezTo>
                  <a:pt x="3854" y="2903"/>
                  <a:pt x="3426" y="2903"/>
                  <a:pt x="3162" y="3167"/>
                </a:cubicBezTo>
                <a:close/>
                <a:moveTo>
                  <a:pt x="17483" y="3167"/>
                </a:moveTo>
                <a:lnTo>
                  <a:pt x="16230" y="4392"/>
                </a:lnTo>
                <a:cubicBezTo>
                  <a:pt x="15966" y="4656"/>
                  <a:pt x="15966" y="5084"/>
                  <a:pt x="16230" y="5348"/>
                </a:cubicBezTo>
                <a:cubicBezTo>
                  <a:pt x="16361" y="5480"/>
                  <a:pt x="16534" y="5557"/>
                  <a:pt x="16707" y="5557"/>
                </a:cubicBezTo>
                <a:cubicBezTo>
                  <a:pt x="16880" y="5557"/>
                  <a:pt x="17052" y="5479"/>
                  <a:pt x="17185" y="5348"/>
                </a:cubicBezTo>
                <a:lnTo>
                  <a:pt x="18438" y="4123"/>
                </a:lnTo>
                <a:cubicBezTo>
                  <a:pt x="18701" y="3859"/>
                  <a:pt x="18701" y="3431"/>
                  <a:pt x="18438" y="3167"/>
                </a:cubicBezTo>
                <a:cubicBezTo>
                  <a:pt x="18174" y="2903"/>
                  <a:pt x="17746" y="2903"/>
                  <a:pt x="17483" y="3167"/>
                </a:cubicBezTo>
                <a:close/>
                <a:moveTo>
                  <a:pt x="9457" y="4631"/>
                </a:moveTo>
                <a:cubicBezTo>
                  <a:pt x="7073" y="5126"/>
                  <a:pt x="5119" y="7083"/>
                  <a:pt x="4624" y="9471"/>
                </a:cubicBezTo>
                <a:cubicBezTo>
                  <a:pt x="4121" y="11921"/>
                  <a:pt x="5050" y="14348"/>
                  <a:pt x="7011" y="15834"/>
                </a:cubicBezTo>
                <a:cubicBezTo>
                  <a:pt x="7443" y="16157"/>
                  <a:pt x="7673" y="16692"/>
                  <a:pt x="7846" y="17238"/>
                </a:cubicBezTo>
                <a:lnTo>
                  <a:pt x="7757" y="17238"/>
                </a:lnTo>
                <a:lnTo>
                  <a:pt x="7757" y="17866"/>
                </a:lnTo>
                <a:cubicBezTo>
                  <a:pt x="7846" y="17553"/>
                  <a:pt x="7974" y="17645"/>
                  <a:pt x="8085" y="17567"/>
                </a:cubicBezTo>
                <a:lnTo>
                  <a:pt x="13485" y="17567"/>
                </a:lnTo>
                <a:cubicBezTo>
                  <a:pt x="13503" y="17567"/>
                  <a:pt x="13527" y="17558"/>
                  <a:pt x="13545" y="17567"/>
                </a:cubicBezTo>
                <a:cubicBezTo>
                  <a:pt x="13634" y="17649"/>
                  <a:pt x="13724" y="17568"/>
                  <a:pt x="13843" y="17866"/>
                </a:cubicBezTo>
                <a:lnTo>
                  <a:pt x="13843" y="17238"/>
                </a:lnTo>
                <a:lnTo>
                  <a:pt x="13754" y="17238"/>
                </a:lnTo>
                <a:cubicBezTo>
                  <a:pt x="13938" y="16691"/>
                  <a:pt x="14170" y="16143"/>
                  <a:pt x="14678" y="15744"/>
                </a:cubicBezTo>
                <a:cubicBezTo>
                  <a:pt x="16199" y="14537"/>
                  <a:pt x="17095" y="12761"/>
                  <a:pt x="17095" y="10815"/>
                </a:cubicBezTo>
                <a:cubicBezTo>
                  <a:pt x="17095" y="8905"/>
                  <a:pt x="16252" y="7093"/>
                  <a:pt x="14768" y="5885"/>
                </a:cubicBezTo>
                <a:cubicBezTo>
                  <a:pt x="13293" y="4687"/>
                  <a:pt x="11356" y="4225"/>
                  <a:pt x="9457" y="4631"/>
                </a:cubicBezTo>
                <a:close/>
                <a:moveTo>
                  <a:pt x="11009" y="6752"/>
                </a:moveTo>
                <a:cubicBezTo>
                  <a:pt x="13114" y="6752"/>
                  <a:pt x="14857" y="8468"/>
                  <a:pt x="14857" y="10576"/>
                </a:cubicBezTo>
                <a:cubicBezTo>
                  <a:pt x="14857" y="10945"/>
                  <a:pt x="14540" y="11263"/>
                  <a:pt x="14171" y="11263"/>
                </a:cubicBezTo>
                <a:cubicBezTo>
                  <a:pt x="13802" y="11263"/>
                  <a:pt x="13485" y="10945"/>
                  <a:pt x="13485" y="10576"/>
                </a:cubicBezTo>
                <a:cubicBezTo>
                  <a:pt x="13485" y="9207"/>
                  <a:pt x="12376" y="8096"/>
                  <a:pt x="11009" y="8096"/>
                </a:cubicBezTo>
                <a:cubicBezTo>
                  <a:pt x="10640" y="8096"/>
                  <a:pt x="10352" y="7778"/>
                  <a:pt x="10352" y="7409"/>
                </a:cubicBezTo>
                <a:cubicBezTo>
                  <a:pt x="10352" y="7040"/>
                  <a:pt x="10640" y="6752"/>
                  <a:pt x="11009" y="6752"/>
                </a:cubicBezTo>
                <a:close/>
                <a:moveTo>
                  <a:pt x="686" y="10128"/>
                </a:moveTo>
                <a:cubicBezTo>
                  <a:pt x="314" y="10128"/>
                  <a:pt x="0" y="10442"/>
                  <a:pt x="0" y="10815"/>
                </a:cubicBezTo>
                <a:cubicBezTo>
                  <a:pt x="0" y="11188"/>
                  <a:pt x="314" y="11472"/>
                  <a:pt x="686" y="11472"/>
                </a:cubicBezTo>
                <a:lnTo>
                  <a:pt x="2446" y="11472"/>
                </a:lnTo>
                <a:cubicBezTo>
                  <a:pt x="2819" y="11472"/>
                  <a:pt x="3103" y="11188"/>
                  <a:pt x="3103" y="10815"/>
                </a:cubicBezTo>
                <a:cubicBezTo>
                  <a:pt x="3103" y="10442"/>
                  <a:pt x="2819" y="10128"/>
                  <a:pt x="2446" y="10128"/>
                </a:cubicBezTo>
                <a:lnTo>
                  <a:pt x="686" y="10128"/>
                </a:lnTo>
                <a:close/>
                <a:moveTo>
                  <a:pt x="19154" y="10128"/>
                </a:moveTo>
                <a:cubicBezTo>
                  <a:pt x="18781" y="10128"/>
                  <a:pt x="18467" y="10442"/>
                  <a:pt x="18467" y="10815"/>
                </a:cubicBezTo>
                <a:cubicBezTo>
                  <a:pt x="18467" y="11188"/>
                  <a:pt x="18781" y="11472"/>
                  <a:pt x="19154" y="11472"/>
                </a:cubicBezTo>
                <a:lnTo>
                  <a:pt x="20914" y="11472"/>
                </a:lnTo>
                <a:cubicBezTo>
                  <a:pt x="21286" y="11472"/>
                  <a:pt x="21600" y="11188"/>
                  <a:pt x="21600" y="10815"/>
                </a:cubicBezTo>
                <a:cubicBezTo>
                  <a:pt x="21600" y="10442"/>
                  <a:pt x="21286" y="10128"/>
                  <a:pt x="20914" y="10128"/>
                </a:cubicBezTo>
                <a:lnTo>
                  <a:pt x="19154" y="10128"/>
                </a:lnTo>
                <a:close/>
                <a:moveTo>
                  <a:pt x="4415" y="16252"/>
                </a:moveTo>
                <a:lnTo>
                  <a:pt x="3162" y="17477"/>
                </a:lnTo>
                <a:cubicBezTo>
                  <a:pt x="2899" y="17741"/>
                  <a:pt x="2899" y="18169"/>
                  <a:pt x="3162" y="18433"/>
                </a:cubicBezTo>
                <a:cubicBezTo>
                  <a:pt x="3294" y="18566"/>
                  <a:pt x="3467" y="18642"/>
                  <a:pt x="3640" y="18642"/>
                </a:cubicBezTo>
                <a:cubicBezTo>
                  <a:pt x="3813" y="18642"/>
                  <a:pt x="3985" y="18566"/>
                  <a:pt x="4117" y="18433"/>
                </a:cubicBezTo>
                <a:lnTo>
                  <a:pt x="5370" y="17208"/>
                </a:lnTo>
                <a:cubicBezTo>
                  <a:pt x="5634" y="16944"/>
                  <a:pt x="5634" y="16516"/>
                  <a:pt x="5370" y="16252"/>
                </a:cubicBezTo>
                <a:cubicBezTo>
                  <a:pt x="5107" y="15988"/>
                  <a:pt x="4679" y="15988"/>
                  <a:pt x="4415" y="16252"/>
                </a:cubicBezTo>
                <a:close/>
                <a:moveTo>
                  <a:pt x="16230" y="16252"/>
                </a:moveTo>
                <a:cubicBezTo>
                  <a:pt x="15966" y="16516"/>
                  <a:pt x="15966" y="16944"/>
                  <a:pt x="16230" y="17208"/>
                </a:cubicBezTo>
                <a:lnTo>
                  <a:pt x="17483" y="18433"/>
                </a:lnTo>
                <a:cubicBezTo>
                  <a:pt x="17614" y="18566"/>
                  <a:pt x="17787" y="18642"/>
                  <a:pt x="17960" y="18642"/>
                </a:cubicBezTo>
                <a:cubicBezTo>
                  <a:pt x="18133" y="18642"/>
                  <a:pt x="18305" y="18566"/>
                  <a:pt x="18438" y="18433"/>
                </a:cubicBezTo>
                <a:cubicBezTo>
                  <a:pt x="18701" y="18169"/>
                  <a:pt x="18701" y="17741"/>
                  <a:pt x="18438" y="17477"/>
                </a:cubicBezTo>
                <a:lnTo>
                  <a:pt x="17185" y="16252"/>
                </a:lnTo>
                <a:cubicBezTo>
                  <a:pt x="16921" y="15988"/>
                  <a:pt x="16493" y="15988"/>
                  <a:pt x="16230" y="16252"/>
                </a:cubicBezTo>
                <a:close/>
                <a:moveTo>
                  <a:pt x="8085" y="18911"/>
                </a:moveTo>
                <a:lnTo>
                  <a:pt x="8085" y="19778"/>
                </a:lnTo>
                <a:cubicBezTo>
                  <a:pt x="8085" y="21039"/>
                  <a:pt x="8911" y="21600"/>
                  <a:pt x="9666" y="21600"/>
                </a:cubicBezTo>
                <a:lnTo>
                  <a:pt x="11934" y="21600"/>
                </a:lnTo>
                <a:cubicBezTo>
                  <a:pt x="12797" y="21600"/>
                  <a:pt x="13485" y="20911"/>
                  <a:pt x="13485" y="20046"/>
                </a:cubicBezTo>
                <a:lnTo>
                  <a:pt x="13485" y="18911"/>
                </a:lnTo>
                <a:lnTo>
                  <a:pt x="8085" y="18911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sz="180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Rectangle"/>
          <p:cNvSpPr/>
          <p:nvPr/>
        </p:nvSpPr>
        <p:spPr>
          <a:xfrm>
            <a:off x="8228200" y="-5008"/>
            <a:ext cx="7927600" cy="13726016"/>
          </a:xfrm>
          <a:prstGeom prst="rect">
            <a:avLst/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Placeholder 3" descr="Woman on rooftop">
            <a:extLst>
              <a:ext uri="{FF2B5EF4-FFF2-40B4-BE49-F238E27FC236}">
                <a16:creationId xmlns:a16="http://schemas.microsoft.com/office/drawing/2014/main" id="{B1C3E4D3-FF86-4032-9155-F9B9559021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r="16631"/>
          <a:stretch>
            <a:fillRect/>
          </a:stretch>
        </p:blipFill>
        <p:spPr>
          <a:xfrm>
            <a:off x="9917113" y="3328988"/>
            <a:ext cx="4549775" cy="4549775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895" name="Rectangle 16"/>
          <p:cNvSpPr txBox="1"/>
          <p:nvPr/>
        </p:nvSpPr>
        <p:spPr>
          <a:xfrm>
            <a:off x="8286854" y="9011876"/>
            <a:ext cx="7810291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lang="en-US" dirty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Sydney Brooks</a:t>
            </a:r>
            <a:endParaRPr dirty="0">
              <a:solidFill>
                <a:schemeClr val="tx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96" name="Rectangle 46"/>
          <p:cNvSpPr txBox="1"/>
          <p:nvPr/>
        </p:nvSpPr>
        <p:spPr>
          <a:xfrm>
            <a:off x="8765354" y="10146143"/>
            <a:ext cx="6853292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lang="en-US" sz="3600" b="0" dirty="0">
                <a:latin typeface="Segoe UI Emoji" panose="020B0502040204020203" pitchFamily="34" charset="0"/>
                <a:ea typeface="Segoe UI Emoji" panose="020B0502040204020203" pitchFamily="34" charset="0"/>
              </a:rPr>
              <a:t>Doner</a:t>
            </a:r>
            <a:endParaRPr sz="3600" b="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912D23-DE08-4C7D-AA76-9BDF2EFE1593}"/>
              </a:ext>
            </a:extLst>
          </p:cNvPr>
          <p:cNvGrpSpPr/>
          <p:nvPr/>
        </p:nvGrpSpPr>
        <p:grpSpPr>
          <a:xfrm>
            <a:off x="1457624" y="6378948"/>
            <a:ext cx="6543376" cy="4319983"/>
            <a:chOff x="1457624" y="6378948"/>
            <a:chExt cx="6543376" cy="4319983"/>
          </a:xfrm>
        </p:grpSpPr>
        <p:sp>
          <p:nvSpPr>
            <p:cNvPr id="899" name="Rectangle 15"/>
            <p:cNvSpPr txBox="1"/>
            <p:nvPr/>
          </p:nvSpPr>
          <p:spPr>
            <a:xfrm>
              <a:off x="1457624" y="7067170"/>
              <a:ext cx="6543376" cy="3631761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tIns="91439" bIns="91439">
              <a:spAutoFit/>
            </a:bodyPr>
            <a:lstStyle/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Passionate about animals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Enjoys volunteering for causes she supports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Works a 9-5 as a Product Analyst at a startup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Wants to be give back by supporting endangered species</a:t>
              </a:r>
            </a:p>
            <a:p>
              <a:pPr marL="280736" indent="-280736">
                <a:spcBef>
                  <a:spcPts val="1200"/>
                </a:spcBef>
                <a:spcAft>
                  <a:spcPts val="1200"/>
                </a:spcAft>
                <a:buClr>
                  <a:schemeClr val="accent1"/>
                </a:buClr>
                <a:buSzPct val="100000"/>
                <a:buChar char="•"/>
                <a:defRPr sz="2800">
                  <a:solidFill>
                    <a:srgbClr val="8C9097"/>
                  </a:solidFill>
                </a:defRPr>
              </a:pP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" panose="020B0502040204020203" pitchFamily="34" charset="0"/>
                  <a:ea typeface="Segoe UI Emoji" panose="020B0502040204020203" pitchFamily="34" charset="0"/>
                  <a:cs typeface="Segoe UI" panose="020B0502040204020203" pitchFamily="34" charset="0"/>
                </a:rPr>
                <a:t>Enjoys traveling to see different wildlife</a:t>
              </a:r>
              <a:endParaRPr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0" name="Rectangle 16"/>
            <p:cNvSpPr txBox="1"/>
            <p:nvPr/>
          </p:nvSpPr>
          <p:spPr>
            <a:xfrm>
              <a:off x="1509770" y="6378948"/>
              <a:ext cx="5431274" cy="55399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tIns="91439" bIns="91439">
              <a:spAutoFit/>
            </a:bodyPr>
            <a:lstStyle>
              <a:lvl1pPr>
                <a:defRPr sz="2800" b="1"/>
              </a:lvl1pPr>
            </a:lstStyle>
            <a:p>
              <a:r>
                <a:rPr lang="en-US" sz="24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Segoe UI Semibold" panose="020B0702040204020203" pitchFamily="34" charset="0"/>
                  <a:ea typeface="Segoe UI Emoji" panose="020B0502040204020203" pitchFamily="34" charset="0"/>
                  <a:cs typeface="Segoe UI Semibold" panose="020B0702040204020203" pitchFamily="34" charset="0"/>
                </a:rPr>
                <a:t>Behavioral Demographics</a:t>
              </a:r>
              <a:endParaRPr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 Semibold" panose="020B0702040204020203" pitchFamily="34" charset="0"/>
                <a:ea typeface="Segoe UI Emoji" panose="020B05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901" name="Rectangle 15"/>
          <p:cNvSpPr txBox="1"/>
          <p:nvPr/>
        </p:nvSpPr>
        <p:spPr>
          <a:xfrm>
            <a:off x="1857310" y="2685047"/>
            <a:ext cx="2239015" cy="20928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sz="240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sz="240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sz="240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sz="240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sz="240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Status:</a:t>
            </a:r>
          </a:p>
        </p:txBody>
      </p:sp>
      <p:sp>
        <p:nvSpPr>
          <p:cNvPr id="902" name="Rectangle 15"/>
          <p:cNvSpPr txBox="1"/>
          <p:nvPr/>
        </p:nvSpPr>
        <p:spPr>
          <a:xfrm>
            <a:off x="4437628" y="2685047"/>
            <a:ext cx="3330034" cy="20928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28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San Francisco, CA 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Product Analyst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Single</a:t>
            </a:r>
          </a:p>
        </p:txBody>
      </p:sp>
      <p:sp>
        <p:nvSpPr>
          <p:cNvPr id="903" name="Line"/>
          <p:cNvSpPr/>
          <p:nvPr/>
        </p:nvSpPr>
        <p:spPr>
          <a:xfrm flipV="1">
            <a:off x="1467652" y="5742559"/>
            <a:ext cx="6100869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4" name="Freeform 394"/>
          <p:cNvSpPr/>
          <p:nvPr/>
        </p:nvSpPr>
        <p:spPr>
          <a:xfrm>
            <a:off x="1494700" y="2860516"/>
            <a:ext cx="239543" cy="238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7" extrusionOk="0">
                <a:moveTo>
                  <a:pt x="10755" y="4"/>
                </a:moveTo>
                <a:cubicBezTo>
                  <a:pt x="8581" y="4"/>
                  <a:pt x="6550" y="844"/>
                  <a:pt x="5005" y="2391"/>
                </a:cubicBezTo>
                <a:cubicBezTo>
                  <a:pt x="4340" y="3057"/>
                  <a:pt x="3804" y="3849"/>
                  <a:pt x="3426" y="4748"/>
                </a:cubicBezTo>
                <a:cubicBezTo>
                  <a:pt x="2932" y="5819"/>
                  <a:pt x="2681" y="6950"/>
                  <a:pt x="2681" y="8120"/>
                </a:cubicBezTo>
                <a:cubicBezTo>
                  <a:pt x="2681" y="8255"/>
                  <a:pt x="2702" y="8403"/>
                  <a:pt x="2711" y="8538"/>
                </a:cubicBezTo>
                <a:lnTo>
                  <a:pt x="2711" y="8568"/>
                </a:lnTo>
                <a:cubicBezTo>
                  <a:pt x="2657" y="8927"/>
                  <a:pt x="2524" y="9273"/>
                  <a:pt x="2354" y="9552"/>
                </a:cubicBezTo>
                <a:lnTo>
                  <a:pt x="358" y="12417"/>
                </a:lnTo>
                <a:cubicBezTo>
                  <a:pt x="106" y="12804"/>
                  <a:pt x="0" y="13039"/>
                  <a:pt x="0" y="13282"/>
                </a:cubicBezTo>
                <a:cubicBezTo>
                  <a:pt x="0" y="13894"/>
                  <a:pt x="491" y="14386"/>
                  <a:pt x="1102" y="14386"/>
                </a:cubicBezTo>
                <a:lnTo>
                  <a:pt x="2741" y="14386"/>
                </a:lnTo>
                <a:lnTo>
                  <a:pt x="2741" y="16892"/>
                </a:lnTo>
                <a:cubicBezTo>
                  <a:pt x="2741" y="17999"/>
                  <a:pt x="3641" y="18892"/>
                  <a:pt x="4737" y="18892"/>
                </a:cubicBezTo>
                <a:cubicBezTo>
                  <a:pt x="4953" y="18892"/>
                  <a:pt x="5159" y="18847"/>
                  <a:pt x="5303" y="18802"/>
                </a:cubicBezTo>
                <a:lnTo>
                  <a:pt x="7210" y="18265"/>
                </a:lnTo>
                <a:lnTo>
                  <a:pt x="7210" y="20921"/>
                </a:lnTo>
                <a:cubicBezTo>
                  <a:pt x="7210" y="21289"/>
                  <a:pt x="7527" y="21577"/>
                  <a:pt x="7895" y="21577"/>
                </a:cubicBezTo>
                <a:lnTo>
                  <a:pt x="15522" y="21577"/>
                </a:lnTo>
                <a:cubicBezTo>
                  <a:pt x="15891" y="21577"/>
                  <a:pt x="16207" y="21290"/>
                  <a:pt x="16207" y="20921"/>
                </a:cubicBezTo>
                <a:lnTo>
                  <a:pt x="16207" y="16475"/>
                </a:lnTo>
                <a:cubicBezTo>
                  <a:pt x="16207" y="15404"/>
                  <a:pt x="16485" y="14322"/>
                  <a:pt x="17042" y="13342"/>
                </a:cubicBezTo>
                <a:cubicBezTo>
                  <a:pt x="17356" y="12964"/>
                  <a:pt x="17633" y="12571"/>
                  <a:pt x="17876" y="12148"/>
                </a:cubicBezTo>
                <a:lnTo>
                  <a:pt x="16714" y="12148"/>
                </a:lnTo>
                <a:cubicBezTo>
                  <a:pt x="15573" y="12148"/>
                  <a:pt x="14360" y="11270"/>
                  <a:pt x="14360" y="9642"/>
                </a:cubicBezTo>
                <a:lnTo>
                  <a:pt x="14360" y="8448"/>
                </a:lnTo>
                <a:cubicBezTo>
                  <a:pt x="14351" y="8376"/>
                  <a:pt x="14301" y="8311"/>
                  <a:pt x="14211" y="8239"/>
                </a:cubicBezTo>
                <a:cubicBezTo>
                  <a:pt x="12864" y="7187"/>
                  <a:pt x="12120" y="5613"/>
                  <a:pt x="12156" y="3913"/>
                </a:cubicBezTo>
                <a:cubicBezTo>
                  <a:pt x="12192" y="2608"/>
                  <a:pt x="12700" y="1408"/>
                  <a:pt x="13526" y="481"/>
                </a:cubicBezTo>
                <a:cubicBezTo>
                  <a:pt x="12960" y="265"/>
                  <a:pt x="12358" y="106"/>
                  <a:pt x="11738" y="34"/>
                </a:cubicBezTo>
                <a:cubicBezTo>
                  <a:pt x="11694" y="25"/>
                  <a:pt x="11643" y="34"/>
                  <a:pt x="11590" y="34"/>
                </a:cubicBezTo>
                <a:cubicBezTo>
                  <a:pt x="11509" y="25"/>
                  <a:pt x="11462" y="4"/>
                  <a:pt x="11381" y="4"/>
                </a:cubicBezTo>
                <a:lnTo>
                  <a:pt x="11143" y="4"/>
                </a:lnTo>
                <a:cubicBezTo>
                  <a:pt x="11035" y="-5"/>
                  <a:pt x="10917" y="4"/>
                  <a:pt x="10755" y="4"/>
                </a:cubicBezTo>
                <a:close/>
                <a:moveTo>
                  <a:pt x="17489" y="4"/>
                </a:moveTo>
                <a:cubicBezTo>
                  <a:pt x="15341" y="31"/>
                  <a:pt x="13541" y="1801"/>
                  <a:pt x="13496" y="3943"/>
                </a:cubicBezTo>
                <a:cubicBezTo>
                  <a:pt x="13469" y="5220"/>
                  <a:pt x="14048" y="6382"/>
                  <a:pt x="15046" y="7165"/>
                </a:cubicBezTo>
                <a:cubicBezTo>
                  <a:pt x="15414" y="7453"/>
                  <a:pt x="15638" y="7834"/>
                  <a:pt x="15701" y="8239"/>
                </a:cubicBezTo>
                <a:lnTo>
                  <a:pt x="19395" y="8239"/>
                </a:lnTo>
                <a:cubicBezTo>
                  <a:pt x="19476" y="7825"/>
                  <a:pt x="19733" y="7441"/>
                  <a:pt x="20110" y="7135"/>
                </a:cubicBezTo>
                <a:cubicBezTo>
                  <a:pt x="21054" y="6371"/>
                  <a:pt x="21600" y="5217"/>
                  <a:pt x="21600" y="4002"/>
                </a:cubicBezTo>
                <a:cubicBezTo>
                  <a:pt x="21600" y="2923"/>
                  <a:pt x="21181" y="1924"/>
                  <a:pt x="20408" y="1168"/>
                </a:cubicBezTo>
                <a:cubicBezTo>
                  <a:pt x="19627" y="394"/>
                  <a:pt x="18576" y="-23"/>
                  <a:pt x="17489" y="4"/>
                </a:cubicBezTo>
                <a:close/>
                <a:moveTo>
                  <a:pt x="15731" y="9134"/>
                </a:moveTo>
                <a:lnTo>
                  <a:pt x="15731" y="9642"/>
                </a:lnTo>
                <a:cubicBezTo>
                  <a:pt x="15731" y="10443"/>
                  <a:pt x="16229" y="10776"/>
                  <a:pt x="16714" y="10776"/>
                </a:cubicBezTo>
                <a:lnTo>
                  <a:pt x="18382" y="10776"/>
                </a:lnTo>
                <a:cubicBezTo>
                  <a:pt x="18939" y="10776"/>
                  <a:pt x="19395" y="10340"/>
                  <a:pt x="19395" y="9791"/>
                </a:cubicBezTo>
                <a:lnTo>
                  <a:pt x="19395" y="9134"/>
                </a:lnTo>
                <a:lnTo>
                  <a:pt x="15731" y="91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5" name="Freeform 357"/>
          <p:cNvSpPr/>
          <p:nvPr/>
        </p:nvSpPr>
        <p:spPr>
          <a:xfrm>
            <a:off x="1494865" y="3287904"/>
            <a:ext cx="239213" cy="23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303" y="0"/>
                  <a:pt x="9905" y="398"/>
                  <a:pt x="9905" y="895"/>
                </a:cubicBezTo>
                <a:lnTo>
                  <a:pt x="9905" y="1760"/>
                </a:lnTo>
                <a:cubicBezTo>
                  <a:pt x="5570" y="2202"/>
                  <a:pt x="2202" y="5570"/>
                  <a:pt x="1760" y="9905"/>
                </a:cubicBezTo>
                <a:lnTo>
                  <a:pt x="895" y="9905"/>
                </a:lnTo>
                <a:cubicBezTo>
                  <a:pt x="398" y="9905"/>
                  <a:pt x="0" y="10303"/>
                  <a:pt x="0" y="10800"/>
                </a:cubicBezTo>
                <a:cubicBezTo>
                  <a:pt x="0" y="11297"/>
                  <a:pt x="398" y="11695"/>
                  <a:pt x="895" y="11695"/>
                </a:cubicBezTo>
                <a:lnTo>
                  <a:pt x="1760" y="11695"/>
                </a:lnTo>
                <a:cubicBezTo>
                  <a:pt x="2202" y="16030"/>
                  <a:pt x="5570" y="19398"/>
                  <a:pt x="9905" y="19840"/>
                </a:cubicBezTo>
                <a:lnTo>
                  <a:pt x="9905" y="20705"/>
                </a:lnTo>
                <a:cubicBezTo>
                  <a:pt x="9905" y="21202"/>
                  <a:pt x="10303" y="21600"/>
                  <a:pt x="10800" y="21600"/>
                </a:cubicBezTo>
                <a:cubicBezTo>
                  <a:pt x="11297" y="21600"/>
                  <a:pt x="11695" y="21202"/>
                  <a:pt x="11695" y="20705"/>
                </a:cubicBezTo>
                <a:lnTo>
                  <a:pt x="11695" y="19840"/>
                </a:lnTo>
                <a:cubicBezTo>
                  <a:pt x="16030" y="19398"/>
                  <a:pt x="19398" y="16030"/>
                  <a:pt x="19840" y="11695"/>
                </a:cubicBezTo>
                <a:lnTo>
                  <a:pt x="20705" y="11695"/>
                </a:lnTo>
                <a:cubicBezTo>
                  <a:pt x="21202" y="11695"/>
                  <a:pt x="21600" y="11297"/>
                  <a:pt x="21600" y="10800"/>
                </a:cubicBezTo>
                <a:cubicBezTo>
                  <a:pt x="21600" y="10303"/>
                  <a:pt x="21202" y="9905"/>
                  <a:pt x="20705" y="9905"/>
                </a:cubicBezTo>
                <a:lnTo>
                  <a:pt x="19840" y="9905"/>
                </a:lnTo>
                <a:cubicBezTo>
                  <a:pt x="19398" y="5570"/>
                  <a:pt x="16030" y="2202"/>
                  <a:pt x="11695" y="1760"/>
                </a:cubicBezTo>
                <a:lnTo>
                  <a:pt x="11695" y="895"/>
                </a:lnTo>
                <a:cubicBezTo>
                  <a:pt x="11695" y="398"/>
                  <a:pt x="11297" y="0"/>
                  <a:pt x="10800" y="0"/>
                </a:cubicBezTo>
                <a:close/>
                <a:moveTo>
                  <a:pt x="9905" y="3550"/>
                </a:moveTo>
                <a:lnTo>
                  <a:pt x="9905" y="4057"/>
                </a:lnTo>
                <a:cubicBezTo>
                  <a:pt x="9905" y="4554"/>
                  <a:pt x="10303" y="4952"/>
                  <a:pt x="10800" y="4952"/>
                </a:cubicBezTo>
                <a:cubicBezTo>
                  <a:pt x="11297" y="4953"/>
                  <a:pt x="11695" y="4554"/>
                  <a:pt x="11695" y="4057"/>
                </a:cubicBezTo>
                <a:lnTo>
                  <a:pt x="11695" y="3550"/>
                </a:lnTo>
                <a:cubicBezTo>
                  <a:pt x="15043" y="3972"/>
                  <a:pt x="17628" y="6557"/>
                  <a:pt x="18050" y="9905"/>
                </a:cubicBezTo>
                <a:lnTo>
                  <a:pt x="17543" y="9905"/>
                </a:lnTo>
                <a:cubicBezTo>
                  <a:pt x="17046" y="9905"/>
                  <a:pt x="16648" y="10303"/>
                  <a:pt x="16648" y="10800"/>
                </a:cubicBezTo>
                <a:cubicBezTo>
                  <a:pt x="16648" y="11297"/>
                  <a:pt x="17046" y="11695"/>
                  <a:pt x="17543" y="11695"/>
                </a:cubicBezTo>
                <a:lnTo>
                  <a:pt x="18050" y="11695"/>
                </a:lnTo>
                <a:cubicBezTo>
                  <a:pt x="17628" y="15043"/>
                  <a:pt x="15043" y="17628"/>
                  <a:pt x="11695" y="18050"/>
                </a:cubicBezTo>
                <a:lnTo>
                  <a:pt x="11695" y="17543"/>
                </a:lnTo>
                <a:cubicBezTo>
                  <a:pt x="11695" y="17046"/>
                  <a:pt x="11297" y="16647"/>
                  <a:pt x="10800" y="16647"/>
                </a:cubicBezTo>
                <a:cubicBezTo>
                  <a:pt x="10303" y="16647"/>
                  <a:pt x="9905" y="17046"/>
                  <a:pt x="9905" y="17543"/>
                </a:cubicBezTo>
                <a:lnTo>
                  <a:pt x="9905" y="18050"/>
                </a:lnTo>
                <a:cubicBezTo>
                  <a:pt x="6557" y="17628"/>
                  <a:pt x="3972" y="15043"/>
                  <a:pt x="3550" y="11695"/>
                </a:cubicBezTo>
                <a:lnTo>
                  <a:pt x="4057" y="11695"/>
                </a:lnTo>
                <a:cubicBezTo>
                  <a:pt x="4554" y="11695"/>
                  <a:pt x="4952" y="11297"/>
                  <a:pt x="4952" y="10800"/>
                </a:cubicBezTo>
                <a:cubicBezTo>
                  <a:pt x="4952" y="10303"/>
                  <a:pt x="4554" y="9905"/>
                  <a:pt x="4057" y="9905"/>
                </a:cubicBezTo>
                <a:lnTo>
                  <a:pt x="3550" y="9905"/>
                </a:lnTo>
                <a:cubicBezTo>
                  <a:pt x="3972" y="6557"/>
                  <a:pt x="6557" y="3972"/>
                  <a:pt x="9905" y="3550"/>
                </a:cubicBezTo>
                <a:close/>
                <a:moveTo>
                  <a:pt x="10800" y="6295"/>
                </a:moveTo>
                <a:cubicBezTo>
                  <a:pt x="9806" y="6295"/>
                  <a:pt x="9010" y="7121"/>
                  <a:pt x="9010" y="8115"/>
                </a:cubicBezTo>
                <a:cubicBezTo>
                  <a:pt x="9010" y="9109"/>
                  <a:pt x="9806" y="9905"/>
                  <a:pt x="10800" y="9905"/>
                </a:cubicBezTo>
                <a:cubicBezTo>
                  <a:pt x="11794" y="9905"/>
                  <a:pt x="12590" y="9109"/>
                  <a:pt x="12590" y="8115"/>
                </a:cubicBezTo>
                <a:cubicBezTo>
                  <a:pt x="12590" y="7121"/>
                  <a:pt x="11794" y="6295"/>
                  <a:pt x="10800" y="6295"/>
                </a:cubicBezTo>
                <a:close/>
                <a:moveTo>
                  <a:pt x="9666" y="10800"/>
                </a:moveTo>
                <a:cubicBezTo>
                  <a:pt x="8302" y="10800"/>
                  <a:pt x="7220" y="11912"/>
                  <a:pt x="7220" y="13276"/>
                </a:cubicBezTo>
                <a:lnTo>
                  <a:pt x="7220" y="13724"/>
                </a:lnTo>
                <a:cubicBezTo>
                  <a:pt x="7220" y="14096"/>
                  <a:pt x="7504" y="14410"/>
                  <a:pt x="7876" y="14410"/>
                </a:cubicBezTo>
                <a:lnTo>
                  <a:pt x="13724" y="14410"/>
                </a:lnTo>
                <a:cubicBezTo>
                  <a:pt x="14096" y="14410"/>
                  <a:pt x="14410" y="14096"/>
                  <a:pt x="14410" y="13724"/>
                </a:cubicBezTo>
                <a:lnTo>
                  <a:pt x="14410" y="13276"/>
                </a:lnTo>
                <a:cubicBezTo>
                  <a:pt x="14410" y="11911"/>
                  <a:pt x="13298" y="10800"/>
                  <a:pt x="11934" y="10800"/>
                </a:cubicBezTo>
                <a:lnTo>
                  <a:pt x="9666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6" name="Freeform 305"/>
          <p:cNvSpPr/>
          <p:nvPr/>
        </p:nvSpPr>
        <p:spPr>
          <a:xfrm>
            <a:off x="1494865" y="3735425"/>
            <a:ext cx="239213" cy="199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10" y="0"/>
                </a:moveTo>
                <a:cubicBezTo>
                  <a:pt x="8018" y="0"/>
                  <a:pt x="7220" y="994"/>
                  <a:pt x="7220" y="2185"/>
                </a:cubicBezTo>
                <a:lnTo>
                  <a:pt x="7220" y="3260"/>
                </a:lnTo>
                <a:lnTo>
                  <a:pt x="2476" y="3260"/>
                </a:lnTo>
                <a:cubicBezTo>
                  <a:pt x="1109" y="3260"/>
                  <a:pt x="0" y="4591"/>
                  <a:pt x="0" y="6233"/>
                </a:cubicBezTo>
                <a:lnTo>
                  <a:pt x="0" y="9743"/>
                </a:lnTo>
                <a:lnTo>
                  <a:pt x="5400" y="9743"/>
                </a:lnTo>
                <a:lnTo>
                  <a:pt x="5400" y="8382"/>
                </a:lnTo>
                <a:cubicBezTo>
                  <a:pt x="5400" y="7939"/>
                  <a:pt x="5717" y="7558"/>
                  <a:pt x="6086" y="7558"/>
                </a:cubicBezTo>
                <a:cubicBezTo>
                  <a:pt x="6455" y="7558"/>
                  <a:pt x="6743" y="7939"/>
                  <a:pt x="6743" y="8382"/>
                </a:cubicBezTo>
                <a:lnTo>
                  <a:pt x="6743" y="9743"/>
                </a:lnTo>
                <a:lnTo>
                  <a:pt x="14857" y="9743"/>
                </a:lnTo>
                <a:lnTo>
                  <a:pt x="14857" y="8382"/>
                </a:lnTo>
                <a:cubicBezTo>
                  <a:pt x="14857" y="7939"/>
                  <a:pt x="15145" y="7558"/>
                  <a:pt x="15514" y="7558"/>
                </a:cubicBezTo>
                <a:cubicBezTo>
                  <a:pt x="15883" y="7558"/>
                  <a:pt x="16200" y="7939"/>
                  <a:pt x="16200" y="8382"/>
                </a:cubicBezTo>
                <a:lnTo>
                  <a:pt x="16200" y="9743"/>
                </a:lnTo>
                <a:lnTo>
                  <a:pt x="21600" y="9743"/>
                </a:lnTo>
                <a:lnTo>
                  <a:pt x="21600" y="6233"/>
                </a:lnTo>
                <a:cubicBezTo>
                  <a:pt x="21600" y="4591"/>
                  <a:pt x="20491" y="3260"/>
                  <a:pt x="19124" y="3260"/>
                </a:cubicBezTo>
                <a:lnTo>
                  <a:pt x="14410" y="3260"/>
                </a:lnTo>
                <a:lnTo>
                  <a:pt x="14410" y="2185"/>
                </a:lnTo>
                <a:cubicBezTo>
                  <a:pt x="14410" y="994"/>
                  <a:pt x="13582" y="0"/>
                  <a:pt x="12590" y="0"/>
                </a:cubicBezTo>
                <a:lnTo>
                  <a:pt x="9010" y="0"/>
                </a:lnTo>
                <a:close/>
                <a:moveTo>
                  <a:pt x="9010" y="2185"/>
                </a:moveTo>
                <a:lnTo>
                  <a:pt x="12590" y="2185"/>
                </a:lnTo>
                <a:lnTo>
                  <a:pt x="12590" y="3260"/>
                </a:lnTo>
                <a:lnTo>
                  <a:pt x="9010" y="3260"/>
                </a:lnTo>
                <a:lnTo>
                  <a:pt x="9010" y="2185"/>
                </a:lnTo>
                <a:close/>
                <a:moveTo>
                  <a:pt x="0" y="11355"/>
                </a:moveTo>
                <a:lnTo>
                  <a:pt x="0" y="18627"/>
                </a:lnTo>
                <a:cubicBezTo>
                  <a:pt x="0" y="20269"/>
                  <a:pt x="1109" y="21600"/>
                  <a:pt x="2476" y="21600"/>
                </a:cubicBezTo>
                <a:lnTo>
                  <a:pt x="19124" y="21600"/>
                </a:lnTo>
                <a:cubicBezTo>
                  <a:pt x="20491" y="21600"/>
                  <a:pt x="21600" y="20269"/>
                  <a:pt x="21600" y="18627"/>
                </a:cubicBezTo>
                <a:lnTo>
                  <a:pt x="21600" y="11355"/>
                </a:lnTo>
                <a:lnTo>
                  <a:pt x="16200" y="11355"/>
                </a:lnTo>
                <a:lnTo>
                  <a:pt x="16200" y="12358"/>
                </a:lnTo>
                <a:cubicBezTo>
                  <a:pt x="16200" y="12801"/>
                  <a:pt x="15883" y="13146"/>
                  <a:pt x="15514" y="13146"/>
                </a:cubicBezTo>
                <a:cubicBezTo>
                  <a:pt x="15145" y="13146"/>
                  <a:pt x="14857" y="12801"/>
                  <a:pt x="14857" y="12358"/>
                </a:cubicBezTo>
                <a:lnTo>
                  <a:pt x="14857" y="11355"/>
                </a:lnTo>
                <a:lnTo>
                  <a:pt x="6743" y="11355"/>
                </a:lnTo>
                <a:lnTo>
                  <a:pt x="6743" y="12358"/>
                </a:lnTo>
                <a:cubicBezTo>
                  <a:pt x="6743" y="12801"/>
                  <a:pt x="6455" y="13146"/>
                  <a:pt x="6086" y="13146"/>
                </a:cubicBezTo>
                <a:cubicBezTo>
                  <a:pt x="5717" y="13146"/>
                  <a:pt x="5400" y="12801"/>
                  <a:pt x="5400" y="12358"/>
                </a:cubicBezTo>
                <a:lnTo>
                  <a:pt x="5400" y="11355"/>
                </a:lnTo>
                <a:lnTo>
                  <a:pt x="0" y="1135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7" name="Graphic 96"/>
          <p:cNvSpPr/>
          <p:nvPr/>
        </p:nvSpPr>
        <p:spPr>
          <a:xfrm>
            <a:off x="1494915" y="4143015"/>
            <a:ext cx="239114" cy="23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73" y="8151"/>
                </a:moveTo>
                <a:cubicBezTo>
                  <a:pt x="21393" y="7911"/>
                  <a:pt x="21185" y="7737"/>
                  <a:pt x="20936" y="7700"/>
                </a:cubicBezTo>
                <a:lnTo>
                  <a:pt x="14320" y="6709"/>
                </a:lnTo>
                <a:lnTo>
                  <a:pt x="11335" y="387"/>
                </a:lnTo>
                <a:cubicBezTo>
                  <a:pt x="11224" y="150"/>
                  <a:pt x="10988" y="0"/>
                  <a:pt x="10729" y="0"/>
                </a:cubicBezTo>
                <a:cubicBezTo>
                  <a:pt x="10728" y="0"/>
                  <a:pt x="10728" y="0"/>
                  <a:pt x="10727" y="0"/>
                </a:cubicBezTo>
                <a:cubicBezTo>
                  <a:pt x="10466" y="1"/>
                  <a:pt x="10229" y="153"/>
                  <a:pt x="10120" y="391"/>
                </a:cubicBezTo>
                <a:lnTo>
                  <a:pt x="7178" y="6733"/>
                </a:lnTo>
                <a:lnTo>
                  <a:pt x="568" y="7769"/>
                </a:lnTo>
                <a:cubicBezTo>
                  <a:pt x="319" y="7808"/>
                  <a:pt x="113" y="7984"/>
                  <a:pt x="34" y="8224"/>
                </a:cubicBezTo>
                <a:cubicBezTo>
                  <a:pt x="-45" y="8464"/>
                  <a:pt x="16" y="8729"/>
                  <a:pt x="192" y="8909"/>
                </a:cubicBezTo>
                <a:lnTo>
                  <a:pt x="5013" y="13832"/>
                </a:lnTo>
                <a:lnTo>
                  <a:pt x="3901" y="20819"/>
                </a:lnTo>
                <a:cubicBezTo>
                  <a:pt x="3861" y="21073"/>
                  <a:pt x="3968" y="21330"/>
                  <a:pt x="4180" y="21478"/>
                </a:cubicBezTo>
                <a:cubicBezTo>
                  <a:pt x="4295" y="21559"/>
                  <a:pt x="4430" y="21600"/>
                  <a:pt x="4565" y="21600"/>
                </a:cubicBezTo>
                <a:cubicBezTo>
                  <a:pt x="4677" y="21600"/>
                  <a:pt x="4790" y="21572"/>
                  <a:pt x="4892" y="21514"/>
                </a:cubicBezTo>
                <a:lnTo>
                  <a:pt x="10788" y="18219"/>
                </a:lnTo>
                <a:lnTo>
                  <a:pt x="16705" y="21474"/>
                </a:lnTo>
                <a:cubicBezTo>
                  <a:pt x="16931" y="21598"/>
                  <a:pt x="17207" y="21583"/>
                  <a:pt x="17417" y="21433"/>
                </a:cubicBezTo>
                <a:cubicBezTo>
                  <a:pt x="17627" y="21283"/>
                  <a:pt x="17734" y="21026"/>
                  <a:pt x="17691" y="20771"/>
                </a:cubicBezTo>
                <a:lnTo>
                  <a:pt x="16533" y="13793"/>
                </a:lnTo>
                <a:lnTo>
                  <a:pt x="21319" y="8837"/>
                </a:lnTo>
                <a:cubicBezTo>
                  <a:pt x="21495" y="8655"/>
                  <a:pt x="21555" y="8391"/>
                  <a:pt x="21473" y="8151"/>
                </a:cubicBezTo>
                <a:close/>
                <a:moveTo>
                  <a:pt x="10418" y="10575"/>
                </a:moveTo>
                <a:lnTo>
                  <a:pt x="11091" y="10575"/>
                </a:lnTo>
                <a:cubicBezTo>
                  <a:pt x="12141" y="10575"/>
                  <a:pt x="12995" y="11433"/>
                  <a:pt x="12995" y="12487"/>
                </a:cubicBezTo>
                <a:cubicBezTo>
                  <a:pt x="12995" y="13426"/>
                  <a:pt x="12317" y="14206"/>
                  <a:pt x="11427" y="14366"/>
                </a:cubicBezTo>
                <a:lnTo>
                  <a:pt x="11427" y="15525"/>
                </a:lnTo>
                <a:cubicBezTo>
                  <a:pt x="11427" y="15898"/>
                  <a:pt x="11126" y="16200"/>
                  <a:pt x="10755" y="16200"/>
                </a:cubicBezTo>
                <a:cubicBezTo>
                  <a:pt x="10384" y="16200"/>
                  <a:pt x="10082" y="15898"/>
                  <a:pt x="10082" y="15525"/>
                </a:cubicBezTo>
                <a:lnTo>
                  <a:pt x="10082" y="14400"/>
                </a:lnTo>
                <a:lnTo>
                  <a:pt x="9186" y="14400"/>
                </a:lnTo>
                <a:cubicBezTo>
                  <a:pt x="8815" y="14400"/>
                  <a:pt x="8514" y="14098"/>
                  <a:pt x="8514" y="13725"/>
                </a:cubicBezTo>
                <a:cubicBezTo>
                  <a:pt x="8514" y="13352"/>
                  <a:pt x="8815" y="13050"/>
                  <a:pt x="9186" y="13050"/>
                </a:cubicBezTo>
                <a:lnTo>
                  <a:pt x="11091" y="13050"/>
                </a:lnTo>
                <a:cubicBezTo>
                  <a:pt x="11400" y="13050"/>
                  <a:pt x="11651" y="12798"/>
                  <a:pt x="11651" y="12487"/>
                </a:cubicBezTo>
                <a:cubicBezTo>
                  <a:pt x="11651" y="12177"/>
                  <a:pt x="11400" y="11925"/>
                  <a:pt x="11091" y="11925"/>
                </a:cubicBezTo>
                <a:lnTo>
                  <a:pt x="10418" y="11925"/>
                </a:lnTo>
                <a:cubicBezTo>
                  <a:pt x="9368" y="11925"/>
                  <a:pt x="8514" y="11067"/>
                  <a:pt x="8514" y="10012"/>
                </a:cubicBezTo>
                <a:cubicBezTo>
                  <a:pt x="8514" y="9074"/>
                  <a:pt x="9192" y="8294"/>
                  <a:pt x="10082" y="8134"/>
                </a:cubicBezTo>
                <a:lnTo>
                  <a:pt x="10082" y="6975"/>
                </a:lnTo>
                <a:cubicBezTo>
                  <a:pt x="10082" y="6602"/>
                  <a:pt x="10384" y="6300"/>
                  <a:pt x="10755" y="6300"/>
                </a:cubicBezTo>
                <a:cubicBezTo>
                  <a:pt x="11126" y="6300"/>
                  <a:pt x="11427" y="6602"/>
                  <a:pt x="11427" y="6975"/>
                </a:cubicBezTo>
                <a:lnTo>
                  <a:pt x="11427" y="8100"/>
                </a:lnTo>
                <a:lnTo>
                  <a:pt x="12323" y="8100"/>
                </a:lnTo>
                <a:cubicBezTo>
                  <a:pt x="12694" y="8100"/>
                  <a:pt x="12995" y="8402"/>
                  <a:pt x="12995" y="8775"/>
                </a:cubicBezTo>
                <a:cubicBezTo>
                  <a:pt x="12995" y="9148"/>
                  <a:pt x="12694" y="9450"/>
                  <a:pt x="12323" y="9450"/>
                </a:cubicBezTo>
                <a:lnTo>
                  <a:pt x="10418" y="9450"/>
                </a:lnTo>
                <a:cubicBezTo>
                  <a:pt x="10109" y="9450"/>
                  <a:pt x="9858" y="9702"/>
                  <a:pt x="9858" y="10012"/>
                </a:cubicBezTo>
                <a:cubicBezTo>
                  <a:pt x="9858" y="10323"/>
                  <a:pt x="10109" y="10575"/>
                  <a:pt x="10418" y="1057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8" name="Freeform 405"/>
          <p:cNvSpPr/>
          <p:nvPr/>
        </p:nvSpPr>
        <p:spPr>
          <a:xfrm>
            <a:off x="1494865" y="4570663"/>
            <a:ext cx="239213" cy="238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428" y="0"/>
                  <a:pt x="10114" y="284"/>
                  <a:pt x="10114" y="657"/>
                </a:cubicBezTo>
                <a:lnTo>
                  <a:pt x="10114" y="2420"/>
                </a:lnTo>
                <a:cubicBezTo>
                  <a:pt x="10114" y="2793"/>
                  <a:pt x="10428" y="3107"/>
                  <a:pt x="10800" y="3107"/>
                </a:cubicBezTo>
                <a:cubicBezTo>
                  <a:pt x="11172" y="3107"/>
                  <a:pt x="11456" y="2793"/>
                  <a:pt x="11456" y="2420"/>
                </a:cubicBezTo>
                <a:lnTo>
                  <a:pt x="11456" y="657"/>
                </a:lnTo>
                <a:cubicBezTo>
                  <a:pt x="11456" y="284"/>
                  <a:pt x="11172" y="0"/>
                  <a:pt x="10800" y="0"/>
                </a:cubicBezTo>
                <a:close/>
                <a:moveTo>
                  <a:pt x="3162" y="3167"/>
                </a:moveTo>
                <a:cubicBezTo>
                  <a:pt x="2899" y="3431"/>
                  <a:pt x="2899" y="3859"/>
                  <a:pt x="3162" y="4123"/>
                </a:cubicBezTo>
                <a:lnTo>
                  <a:pt x="4415" y="5348"/>
                </a:lnTo>
                <a:cubicBezTo>
                  <a:pt x="4547" y="5480"/>
                  <a:pt x="4720" y="5557"/>
                  <a:pt x="4893" y="5557"/>
                </a:cubicBezTo>
                <a:cubicBezTo>
                  <a:pt x="5066" y="5557"/>
                  <a:pt x="5237" y="5479"/>
                  <a:pt x="5370" y="5348"/>
                </a:cubicBezTo>
                <a:cubicBezTo>
                  <a:pt x="5634" y="5084"/>
                  <a:pt x="5634" y="4656"/>
                  <a:pt x="5370" y="4392"/>
                </a:cubicBezTo>
                <a:lnTo>
                  <a:pt x="4117" y="3167"/>
                </a:lnTo>
                <a:cubicBezTo>
                  <a:pt x="3854" y="2903"/>
                  <a:pt x="3426" y="2903"/>
                  <a:pt x="3162" y="3167"/>
                </a:cubicBezTo>
                <a:close/>
                <a:moveTo>
                  <a:pt x="17483" y="3167"/>
                </a:moveTo>
                <a:lnTo>
                  <a:pt x="16230" y="4392"/>
                </a:lnTo>
                <a:cubicBezTo>
                  <a:pt x="15966" y="4656"/>
                  <a:pt x="15966" y="5084"/>
                  <a:pt x="16230" y="5348"/>
                </a:cubicBezTo>
                <a:cubicBezTo>
                  <a:pt x="16361" y="5480"/>
                  <a:pt x="16534" y="5557"/>
                  <a:pt x="16707" y="5557"/>
                </a:cubicBezTo>
                <a:cubicBezTo>
                  <a:pt x="16880" y="5557"/>
                  <a:pt x="17052" y="5479"/>
                  <a:pt x="17185" y="5348"/>
                </a:cubicBezTo>
                <a:lnTo>
                  <a:pt x="18438" y="4123"/>
                </a:lnTo>
                <a:cubicBezTo>
                  <a:pt x="18701" y="3859"/>
                  <a:pt x="18701" y="3431"/>
                  <a:pt x="18438" y="3167"/>
                </a:cubicBezTo>
                <a:cubicBezTo>
                  <a:pt x="18174" y="2903"/>
                  <a:pt x="17746" y="2903"/>
                  <a:pt x="17483" y="3167"/>
                </a:cubicBezTo>
                <a:close/>
                <a:moveTo>
                  <a:pt x="9457" y="4631"/>
                </a:moveTo>
                <a:cubicBezTo>
                  <a:pt x="7073" y="5126"/>
                  <a:pt x="5119" y="7083"/>
                  <a:pt x="4624" y="9471"/>
                </a:cubicBezTo>
                <a:cubicBezTo>
                  <a:pt x="4121" y="11921"/>
                  <a:pt x="5050" y="14348"/>
                  <a:pt x="7011" y="15834"/>
                </a:cubicBezTo>
                <a:cubicBezTo>
                  <a:pt x="7443" y="16157"/>
                  <a:pt x="7673" y="16692"/>
                  <a:pt x="7846" y="17238"/>
                </a:cubicBezTo>
                <a:lnTo>
                  <a:pt x="7757" y="17238"/>
                </a:lnTo>
                <a:lnTo>
                  <a:pt x="7757" y="17866"/>
                </a:lnTo>
                <a:cubicBezTo>
                  <a:pt x="7846" y="17553"/>
                  <a:pt x="7974" y="17645"/>
                  <a:pt x="8085" y="17567"/>
                </a:cubicBezTo>
                <a:lnTo>
                  <a:pt x="13485" y="17567"/>
                </a:lnTo>
                <a:cubicBezTo>
                  <a:pt x="13503" y="17567"/>
                  <a:pt x="13527" y="17558"/>
                  <a:pt x="13545" y="17567"/>
                </a:cubicBezTo>
                <a:cubicBezTo>
                  <a:pt x="13634" y="17649"/>
                  <a:pt x="13724" y="17568"/>
                  <a:pt x="13843" y="17866"/>
                </a:cubicBezTo>
                <a:lnTo>
                  <a:pt x="13843" y="17238"/>
                </a:lnTo>
                <a:lnTo>
                  <a:pt x="13754" y="17238"/>
                </a:lnTo>
                <a:cubicBezTo>
                  <a:pt x="13938" y="16691"/>
                  <a:pt x="14170" y="16143"/>
                  <a:pt x="14678" y="15744"/>
                </a:cubicBezTo>
                <a:cubicBezTo>
                  <a:pt x="16199" y="14537"/>
                  <a:pt x="17095" y="12761"/>
                  <a:pt x="17095" y="10815"/>
                </a:cubicBezTo>
                <a:cubicBezTo>
                  <a:pt x="17095" y="8905"/>
                  <a:pt x="16252" y="7093"/>
                  <a:pt x="14768" y="5885"/>
                </a:cubicBezTo>
                <a:cubicBezTo>
                  <a:pt x="13293" y="4687"/>
                  <a:pt x="11356" y="4225"/>
                  <a:pt x="9457" y="4631"/>
                </a:cubicBezTo>
                <a:close/>
                <a:moveTo>
                  <a:pt x="11009" y="6752"/>
                </a:moveTo>
                <a:cubicBezTo>
                  <a:pt x="13114" y="6752"/>
                  <a:pt x="14857" y="8468"/>
                  <a:pt x="14857" y="10576"/>
                </a:cubicBezTo>
                <a:cubicBezTo>
                  <a:pt x="14857" y="10945"/>
                  <a:pt x="14540" y="11263"/>
                  <a:pt x="14171" y="11263"/>
                </a:cubicBezTo>
                <a:cubicBezTo>
                  <a:pt x="13802" y="11263"/>
                  <a:pt x="13485" y="10945"/>
                  <a:pt x="13485" y="10576"/>
                </a:cubicBezTo>
                <a:cubicBezTo>
                  <a:pt x="13485" y="9207"/>
                  <a:pt x="12376" y="8096"/>
                  <a:pt x="11009" y="8096"/>
                </a:cubicBezTo>
                <a:cubicBezTo>
                  <a:pt x="10640" y="8096"/>
                  <a:pt x="10352" y="7778"/>
                  <a:pt x="10352" y="7409"/>
                </a:cubicBezTo>
                <a:cubicBezTo>
                  <a:pt x="10352" y="7040"/>
                  <a:pt x="10640" y="6752"/>
                  <a:pt x="11009" y="6752"/>
                </a:cubicBezTo>
                <a:close/>
                <a:moveTo>
                  <a:pt x="686" y="10128"/>
                </a:moveTo>
                <a:cubicBezTo>
                  <a:pt x="314" y="10128"/>
                  <a:pt x="0" y="10442"/>
                  <a:pt x="0" y="10815"/>
                </a:cubicBezTo>
                <a:cubicBezTo>
                  <a:pt x="0" y="11188"/>
                  <a:pt x="314" y="11472"/>
                  <a:pt x="686" y="11472"/>
                </a:cubicBezTo>
                <a:lnTo>
                  <a:pt x="2446" y="11472"/>
                </a:lnTo>
                <a:cubicBezTo>
                  <a:pt x="2819" y="11472"/>
                  <a:pt x="3103" y="11188"/>
                  <a:pt x="3103" y="10815"/>
                </a:cubicBezTo>
                <a:cubicBezTo>
                  <a:pt x="3103" y="10442"/>
                  <a:pt x="2819" y="10128"/>
                  <a:pt x="2446" y="10128"/>
                </a:cubicBezTo>
                <a:lnTo>
                  <a:pt x="686" y="10128"/>
                </a:lnTo>
                <a:close/>
                <a:moveTo>
                  <a:pt x="19154" y="10128"/>
                </a:moveTo>
                <a:cubicBezTo>
                  <a:pt x="18781" y="10128"/>
                  <a:pt x="18467" y="10442"/>
                  <a:pt x="18467" y="10815"/>
                </a:cubicBezTo>
                <a:cubicBezTo>
                  <a:pt x="18467" y="11188"/>
                  <a:pt x="18781" y="11472"/>
                  <a:pt x="19154" y="11472"/>
                </a:cubicBezTo>
                <a:lnTo>
                  <a:pt x="20914" y="11472"/>
                </a:lnTo>
                <a:cubicBezTo>
                  <a:pt x="21286" y="11472"/>
                  <a:pt x="21600" y="11188"/>
                  <a:pt x="21600" y="10815"/>
                </a:cubicBezTo>
                <a:cubicBezTo>
                  <a:pt x="21600" y="10442"/>
                  <a:pt x="21286" y="10128"/>
                  <a:pt x="20914" y="10128"/>
                </a:cubicBezTo>
                <a:lnTo>
                  <a:pt x="19154" y="10128"/>
                </a:lnTo>
                <a:close/>
                <a:moveTo>
                  <a:pt x="4415" y="16252"/>
                </a:moveTo>
                <a:lnTo>
                  <a:pt x="3162" y="17477"/>
                </a:lnTo>
                <a:cubicBezTo>
                  <a:pt x="2899" y="17741"/>
                  <a:pt x="2899" y="18169"/>
                  <a:pt x="3162" y="18433"/>
                </a:cubicBezTo>
                <a:cubicBezTo>
                  <a:pt x="3294" y="18566"/>
                  <a:pt x="3467" y="18642"/>
                  <a:pt x="3640" y="18642"/>
                </a:cubicBezTo>
                <a:cubicBezTo>
                  <a:pt x="3813" y="18642"/>
                  <a:pt x="3985" y="18566"/>
                  <a:pt x="4117" y="18433"/>
                </a:cubicBezTo>
                <a:lnTo>
                  <a:pt x="5370" y="17208"/>
                </a:lnTo>
                <a:cubicBezTo>
                  <a:pt x="5634" y="16944"/>
                  <a:pt x="5634" y="16516"/>
                  <a:pt x="5370" y="16252"/>
                </a:cubicBezTo>
                <a:cubicBezTo>
                  <a:pt x="5107" y="15988"/>
                  <a:pt x="4679" y="15988"/>
                  <a:pt x="4415" y="16252"/>
                </a:cubicBezTo>
                <a:close/>
                <a:moveTo>
                  <a:pt x="16230" y="16252"/>
                </a:moveTo>
                <a:cubicBezTo>
                  <a:pt x="15966" y="16516"/>
                  <a:pt x="15966" y="16944"/>
                  <a:pt x="16230" y="17208"/>
                </a:cubicBezTo>
                <a:lnTo>
                  <a:pt x="17483" y="18433"/>
                </a:lnTo>
                <a:cubicBezTo>
                  <a:pt x="17614" y="18566"/>
                  <a:pt x="17787" y="18642"/>
                  <a:pt x="17960" y="18642"/>
                </a:cubicBezTo>
                <a:cubicBezTo>
                  <a:pt x="18133" y="18642"/>
                  <a:pt x="18305" y="18566"/>
                  <a:pt x="18438" y="18433"/>
                </a:cubicBezTo>
                <a:cubicBezTo>
                  <a:pt x="18701" y="18169"/>
                  <a:pt x="18701" y="17741"/>
                  <a:pt x="18438" y="17477"/>
                </a:cubicBezTo>
                <a:lnTo>
                  <a:pt x="17185" y="16252"/>
                </a:lnTo>
                <a:cubicBezTo>
                  <a:pt x="16921" y="15988"/>
                  <a:pt x="16493" y="15988"/>
                  <a:pt x="16230" y="16252"/>
                </a:cubicBezTo>
                <a:close/>
                <a:moveTo>
                  <a:pt x="8085" y="18911"/>
                </a:moveTo>
                <a:lnTo>
                  <a:pt x="8085" y="19778"/>
                </a:lnTo>
                <a:cubicBezTo>
                  <a:pt x="8085" y="21039"/>
                  <a:pt x="8911" y="21600"/>
                  <a:pt x="9666" y="21600"/>
                </a:cubicBezTo>
                <a:lnTo>
                  <a:pt x="11934" y="21600"/>
                </a:lnTo>
                <a:cubicBezTo>
                  <a:pt x="12797" y="21600"/>
                  <a:pt x="13485" y="20911"/>
                  <a:pt x="13485" y="20046"/>
                </a:cubicBezTo>
                <a:lnTo>
                  <a:pt x="13485" y="18911"/>
                </a:lnTo>
                <a:lnTo>
                  <a:pt x="8085" y="1891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09" name="Rectangle 46"/>
          <p:cNvSpPr txBox="1"/>
          <p:nvPr/>
        </p:nvSpPr>
        <p:spPr>
          <a:xfrm>
            <a:off x="17442956" y="2722163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10" name="Rectangle"/>
          <p:cNvSpPr/>
          <p:nvPr/>
        </p:nvSpPr>
        <p:spPr>
          <a:xfrm>
            <a:off x="17519345" y="3223380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1" name="Line"/>
          <p:cNvSpPr/>
          <p:nvPr/>
        </p:nvSpPr>
        <p:spPr>
          <a:xfrm flipV="1">
            <a:off x="17539120" y="3319754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2" name="Rectangle"/>
          <p:cNvSpPr/>
          <p:nvPr/>
        </p:nvSpPr>
        <p:spPr>
          <a:xfrm>
            <a:off x="17519345" y="3223380"/>
            <a:ext cx="2540002" cy="2106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3" name="Rectangle 46"/>
          <p:cNvSpPr txBox="1"/>
          <p:nvPr/>
        </p:nvSpPr>
        <p:spPr>
          <a:xfrm>
            <a:off x="20284452" y="2684063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45%</a:t>
            </a:r>
          </a:p>
        </p:txBody>
      </p:sp>
      <p:sp>
        <p:nvSpPr>
          <p:cNvPr id="915" name="Rectangle 46"/>
          <p:cNvSpPr txBox="1"/>
          <p:nvPr/>
        </p:nvSpPr>
        <p:spPr>
          <a:xfrm>
            <a:off x="17442956" y="4126865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16" name="Rectangle"/>
          <p:cNvSpPr/>
          <p:nvPr/>
        </p:nvSpPr>
        <p:spPr>
          <a:xfrm>
            <a:off x="17519345" y="4628082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7" name="Line"/>
          <p:cNvSpPr/>
          <p:nvPr/>
        </p:nvSpPr>
        <p:spPr>
          <a:xfrm flipV="1">
            <a:off x="17539120" y="4724456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8" name="Rectangle"/>
          <p:cNvSpPr/>
          <p:nvPr/>
        </p:nvSpPr>
        <p:spPr>
          <a:xfrm>
            <a:off x="17519345" y="4628082"/>
            <a:ext cx="1270001" cy="21064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19" name="Rectangle 46"/>
          <p:cNvSpPr txBox="1"/>
          <p:nvPr/>
        </p:nvSpPr>
        <p:spPr>
          <a:xfrm>
            <a:off x="20284452" y="4088765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32%</a:t>
            </a:r>
          </a:p>
        </p:txBody>
      </p:sp>
      <p:sp>
        <p:nvSpPr>
          <p:cNvPr id="921" name="Rectangle 46"/>
          <p:cNvSpPr txBox="1"/>
          <p:nvPr/>
        </p:nvSpPr>
        <p:spPr>
          <a:xfrm>
            <a:off x="17442956" y="5531567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22" name="Rectangle"/>
          <p:cNvSpPr/>
          <p:nvPr/>
        </p:nvSpPr>
        <p:spPr>
          <a:xfrm>
            <a:off x="17519345" y="6032784"/>
            <a:ext cx="5080003" cy="210646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23" name="Line"/>
          <p:cNvSpPr/>
          <p:nvPr/>
        </p:nvSpPr>
        <p:spPr>
          <a:xfrm flipV="1">
            <a:off x="17539120" y="6129158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24" name="Rectangle"/>
          <p:cNvSpPr/>
          <p:nvPr/>
        </p:nvSpPr>
        <p:spPr>
          <a:xfrm>
            <a:off x="17519345" y="6032784"/>
            <a:ext cx="3048002" cy="21064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25" name="Rectangle 46"/>
          <p:cNvSpPr txBox="1"/>
          <p:nvPr/>
        </p:nvSpPr>
        <p:spPr>
          <a:xfrm>
            <a:off x="20284452" y="5493467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57%</a:t>
            </a:r>
          </a:p>
        </p:txBody>
      </p:sp>
      <p:sp>
        <p:nvSpPr>
          <p:cNvPr id="927" name="Rectangle 46"/>
          <p:cNvSpPr txBox="1"/>
          <p:nvPr/>
        </p:nvSpPr>
        <p:spPr>
          <a:xfrm>
            <a:off x="17442956" y="6936269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28" name="Rectangle"/>
          <p:cNvSpPr/>
          <p:nvPr/>
        </p:nvSpPr>
        <p:spPr>
          <a:xfrm>
            <a:off x="17519345" y="7437486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29" name="Line"/>
          <p:cNvSpPr/>
          <p:nvPr/>
        </p:nvSpPr>
        <p:spPr>
          <a:xfrm flipV="1">
            <a:off x="17539120" y="7533861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30" name="Rectangle"/>
          <p:cNvSpPr/>
          <p:nvPr/>
        </p:nvSpPr>
        <p:spPr>
          <a:xfrm>
            <a:off x="17519345" y="7437486"/>
            <a:ext cx="254001" cy="21064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31" name="Rectangle 46"/>
          <p:cNvSpPr txBox="1"/>
          <p:nvPr/>
        </p:nvSpPr>
        <p:spPr>
          <a:xfrm>
            <a:off x="20284452" y="6898169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9%</a:t>
            </a:r>
          </a:p>
        </p:txBody>
      </p:sp>
      <p:sp>
        <p:nvSpPr>
          <p:cNvPr id="933" name="Rectangle 46"/>
          <p:cNvSpPr txBox="1"/>
          <p:nvPr/>
        </p:nvSpPr>
        <p:spPr>
          <a:xfrm>
            <a:off x="17442956" y="8340971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34" name="Rectangle"/>
          <p:cNvSpPr/>
          <p:nvPr/>
        </p:nvSpPr>
        <p:spPr>
          <a:xfrm>
            <a:off x="17519345" y="8842188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35" name="Line"/>
          <p:cNvSpPr/>
          <p:nvPr/>
        </p:nvSpPr>
        <p:spPr>
          <a:xfrm flipV="1">
            <a:off x="17539120" y="8938563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36" name="Rectangle"/>
          <p:cNvSpPr/>
          <p:nvPr/>
        </p:nvSpPr>
        <p:spPr>
          <a:xfrm>
            <a:off x="17519345" y="8842188"/>
            <a:ext cx="635001" cy="21064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37" name="Rectangle 46"/>
          <p:cNvSpPr txBox="1"/>
          <p:nvPr/>
        </p:nvSpPr>
        <p:spPr>
          <a:xfrm>
            <a:off x="20284452" y="8302871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12%</a:t>
            </a:r>
          </a:p>
        </p:txBody>
      </p:sp>
      <p:sp>
        <p:nvSpPr>
          <p:cNvPr id="939" name="Rectangle 46"/>
          <p:cNvSpPr txBox="1"/>
          <p:nvPr/>
        </p:nvSpPr>
        <p:spPr>
          <a:xfrm>
            <a:off x="17442956" y="9745673"/>
            <a:ext cx="2380958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Type Skill Here</a:t>
            </a:r>
          </a:p>
        </p:txBody>
      </p:sp>
      <p:sp>
        <p:nvSpPr>
          <p:cNvPr id="940" name="Rectangle"/>
          <p:cNvSpPr/>
          <p:nvPr/>
        </p:nvSpPr>
        <p:spPr>
          <a:xfrm>
            <a:off x="17519345" y="10246890"/>
            <a:ext cx="5080003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41" name="Line"/>
          <p:cNvSpPr/>
          <p:nvPr/>
        </p:nvSpPr>
        <p:spPr>
          <a:xfrm flipV="1">
            <a:off x="17539120" y="10343265"/>
            <a:ext cx="5157657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42" name="Rectangle"/>
          <p:cNvSpPr/>
          <p:nvPr/>
        </p:nvSpPr>
        <p:spPr>
          <a:xfrm>
            <a:off x="17519345" y="10246890"/>
            <a:ext cx="2286002" cy="21064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43" name="Rectangle 46"/>
          <p:cNvSpPr txBox="1"/>
          <p:nvPr/>
        </p:nvSpPr>
        <p:spPr>
          <a:xfrm>
            <a:off x="20284452" y="9707573"/>
            <a:ext cx="238095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2800" b="1"/>
            </a:lvl1pPr>
          </a:lstStyle>
          <a:p>
            <a:r>
              <a:rPr b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39%</a:t>
            </a:r>
          </a:p>
        </p:txBody>
      </p:sp>
      <p:pic>
        <p:nvPicPr>
          <p:cNvPr id="8" name="Picture 7" descr="Person drinking coffee">
            <a:extLst>
              <a:ext uri="{FF2B5EF4-FFF2-40B4-BE49-F238E27FC236}">
                <a16:creationId xmlns:a16="http://schemas.microsoft.com/office/drawing/2014/main" id="{9486EA82-B660-4D49-8727-8746862DA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r="17861"/>
          <a:stretch/>
        </p:blipFill>
        <p:spPr>
          <a:xfrm>
            <a:off x="9874995" y="3152106"/>
            <a:ext cx="4634008" cy="480626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506622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Rectangle 16"/>
          <p:cNvSpPr txBox="1"/>
          <p:nvPr/>
        </p:nvSpPr>
        <p:spPr>
          <a:xfrm>
            <a:off x="6465196" y="20723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947" name="Rectangle 46"/>
          <p:cNvSpPr txBox="1"/>
          <p:nvPr/>
        </p:nvSpPr>
        <p:spPr>
          <a:xfrm>
            <a:off x="8765354" y="16424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948" name="Rounded Rectangle"/>
          <p:cNvSpPr/>
          <p:nvPr/>
        </p:nvSpPr>
        <p:spPr>
          <a:xfrm>
            <a:off x="3084138" y="9349941"/>
            <a:ext cx="3871316" cy="1797617"/>
          </a:xfrm>
          <a:prstGeom prst="roundRect">
            <a:avLst>
              <a:gd name="adj" fmla="val 10597"/>
            </a:avLst>
          </a:prstGeom>
          <a:solidFill>
            <a:srgbClr val="DDDDDD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949" name="2D Pie Chart"/>
          <p:cNvGraphicFramePr/>
          <p:nvPr>
            <p:extLst>
              <p:ext uri="{D42A27DB-BD31-4B8C-83A1-F6EECF244321}">
                <p14:modId xmlns:p14="http://schemas.microsoft.com/office/powerpoint/2010/main" val="459962618"/>
              </p:ext>
            </p:extLst>
          </p:nvPr>
        </p:nvGraphicFramePr>
        <p:xfrm>
          <a:off x="3134631" y="3913491"/>
          <a:ext cx="3770330" cy="377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50" name="Circle"/>
          <p:cNvSpPr/>
          <p:nvPr/>
        </p:nvSpPr>
        <p:spPr>
          <a:xfrm>
            <a:off x="3463971" y="4242830"/>
            <a:ext cx="3111651" cy="3111651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53" name="Rectangle 15"/>
          <p:cNvSpPr txBox="1"/>
          <p:nvPr/>
        </p:nvSpPr>
        <p:spPr>
          <a:xfrm>
            <a:off x="3564515" y="9590374"/>
            <a:ext cx="2910561" cy="1569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954" name="Rectangle 16"/>
          <p:cNvSpPr txBox="1"/>
          <p:nvPr/>
        </p:nvSpPr>
        <p:spPr>
          <a:xfrm>
            <a:off x="3564515" y="86832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955" name="Rectangle 16"/>
          <p:cNvSpPr txBox="1"/>
          <p:nvPr/>
        </p:nvSpPr>
        <p:spPr>
          <a:xfrm>
            <a:off x="3564515" y="8126774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Any Stark</a:t>
            </a:r>
          </a:p>
        </p:txBody>
      </p:sp>
      <p:sp>
        <p:nvSpPr>
          <p:cNvPr id="957" name="Rounded Rectangle"/>
          <p:cNvSpPr/>
          <p:nvPr/>
        </p:nvSpPr>
        <p:spPr>
          <a:xfrm>
            <a:off x="17181138" y="9349940"/>
            <a:ext cx="3871315" cy="1797617"/>
          </a:xfrm>
          <a:prstGeom prst="roundRect">
            <a:avLst>
              <a:gd name="adj" fmla="val 10597"/>
            </a:avLst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958" name="2D Pie Chart"/>
          <p:cNvGraphicFramePr/>
          <p:nvPr>
            <p:extLst>
              <p:ext uri="{D42A27DB-BD31-4B8C-83A1-F6EECF244321}">
                <p14:modId xmlns:p14="http://schemas.microsoft.com/office/powerpoint/2010/main" val="2121708401"/>
              </p:ext>
            </p:extLst>
          </p:nvPr>
        </p:nvGraphicFramePr>
        <p:xfrm>
          <a:off x="17231631" y="3913491"/>
          <a:ext cx="3770330" cy="377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9" name="Circle"/>
          <p:cNvSpPr/>
          <p:nvPr/>
        </p:nvSpPr>
        <p:spPr>
          <a:xfrm>
            <a:off x="17560971" y="4242830"/>
            <a:ext cx="3111651" cy="311165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62" name="Rectangle 15"/>
          <p:cNvSpPr txBox="1"/>
          <p:nvPr/>
        </p:nvSpPr>
        <p:spPr>
          <a:xfrm>
            <a:off x="17661515" y="9590374"/>
            <a:ext cx="2910560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963" name="Rectangle 16"/>
          <p:cNvSpPr txBox="1"/>
          <p:nvPr/>
        </p:nvSpPr>
        <p:spPr>
          <a:xfrm>
            <a:off x="17661515" y="8683290"/>
            <a:ext cx="2910561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964" name="Rectangle 16"/>
          <p:cNvSpPr txBox="1"/>
          <p:nvPr/>
        </p:nvSpPr>
        <p:spPr>
          <a:xfrm>
            <a:off x="17231631" y="8126773"/>
            <a:ext cx="3770329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Viktor White</a:t>
            </a:r>
          </a:p>
        </p:txBody>
      </p:sp>
      <p:sp>
        <p:nvSpPr>
          <p:cNvPr id="965" name="Rounded Rectangle"/>
          <p:cNvSpPr/>
          <p:nvPr/>
        </p:nvSpPr>
        <p:spPr>
          <a:xfrm>
            <a:off x="9097024" y="9758088"/>
            <a:ext cx="6189952" cy="1797617"/>
          </a:xfrm>
          <a:prstGeom prst="roundRect">
            <a:avLst>
              <a:gd name="adj" fmla="val 10597"/>
            </a:avLst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966" name="2D Pie Chart"/>
          <p:cNvGraphicFramePr/>
          <p:nvPr>
            <p:extLst>
              <p:ext uri="{D42A27DB-BD31-4B8C-83A1-F6EECF244321}">
                <p14:modId xmlns:p14="http://schemas.microsoft.com/office/powerpoint/2010/main" val="2959541288"/>
              </p:ext>
            </p:extLst>
          </p:nvPr>
        </p:nvGraphicFramePr>
        <p:xfrm>
          <a:off x="9802696" y="3282351"/>
          <a:ext cx="4778609" cy="4778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67" name="Circle"/>
          <p:cNvSpPr/>
          <p:nvPr/>
        </p:nvSpPr>
        <p:spPr>
          <a:xfrm>
            <a:off x="10170761" y="3650415"/>
            <a:ext cx="4042480" cy="4042481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70" name="Rectangle 16"/>
          <p:cNvSpPr txBox="1"/>
          <p:nvPr/>
        </p:nvSpPr>
        <p:spPr>
          <a:xfrm>
            <a:off x="10736719" y="9091438"/>
            <a:ext cx="2910561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971" name="Rectangle 16"/>
          <p:cNvSpPr txBox="1"/>
          <p:nvPr/>
        </p:nvSpPr>
        <p:spPr>
          <a:xfrm>
            <a:off x="10545123" y="8534921"/>
            <a:ext cx="3293753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Max Freeman</a:t>
            </a:r>
          </a:p>
        </p:txBody>
      </p:sp>
      <p:grpSp>
        <p:nvGrpSpPr>
          <p:cNvPr id="974" name="Group"/>
          <p:cNvGrpSpPr/>
          <p:nvPr/>
        </p:nvGrpSpPr>
        <p:grpSpPr>
          <a:xfrm>
            <a:off x="4132802" y="7097774"/>
            <a:ext cx="653013" cy="653013"/>
            <a:chOff x="0" y="0"/>
            <a:chExt cx="653011" cy="653011"/>
          </a:xfrm>
        </p:grpSpPr>
        <p:sp>
          <p:nvSpPr>
            <p:cNvPr id="972" name="Circle"/>
            <p:cNvSpPr/>
            <p:nvPr/>
          </p:nvSpPr>
          <p:spPr>
            <a:xfrm>
              <a:off x="0" y="0"/>
              <a:ext cx="653012" cy="65301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973" name="Graphic 18"/>
            <p:cNvSpPr/>
            <p:nvPr/>
          </p:nvSpPr>
          <p:spPr>
            <a:xfrm>
              <a:off x="232230" y="233140"/>
              <a:ext cx="212361" cy="16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94" extrusionOk="0">
                  <a:moveTo>
                    <a:pt x="8149" y="20982"/>
                  </a:moveTo>
                  <a:cubicBezTo>
                    <a:pt x="7946" y="21246"/>
                    <a:pt x="7669" y="21394"/>
                    <a:pt x="7381" y="21394"/>
                  </a:cubicBezTo>
                  <a:cubicBezTo>
                    <a:pt x="7093" y="21394"/>
                    <a:pt x="6816" y="21246"/>
                    <a:pt x="6613" y="20982"/>
                  </a:cubicBezTo>
                  <a:lnTo>
                    <a:pt x="478" y="13038"/>
                  </a:lnTo>
                  <a:cubicBezTo>
                    <a:pt x="-159" y="12213"/>
                    <a:pt x="-159" y="10877"/>
                    <a:pt x="478" y="10054"/>
                  </a:cubicBezTo>
                  <a:lnTo>
                    <a:pt x="1246" y="9059"/>
                  </a:lnTo>
                  <a:cubicBezTo>
                    <a:pt x="1883" y="8235"/>
                    <a:pt x="2914" y="8235"/>
                    <a:pt x="3551" y="9059"/>
                  </a:cubicBezTo>
                  <a:lnTo>
                    <a:pt x="7381" y="14018"/>
                  </a:lnTo>
                  <a:lnTo>
                    <a:pt x="17731" y="618"/>
                  </a:lnTo>
                  <a:cubicBezTo>
                    <a:pt x="18368" y="-206"/>
                    <a:pt x="19400" y="-206"/>
                    <a:pt x="20036" y="618"/>
                  </a:cubicBezTo>
                  <a:lnTo>
                    <a:pt x="20804" y="1613"/>
                  </a:lnTo>
                  <a:cubicBezTo>
                    <a:pt x="21441" y="2437"/>
                    <a:pt x="21441" y="3774"/>
                    <a:pt x="20804" y="45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10060796" y="6642312"/>
            <a:ext cx="862025" cy="862025"/>
            <a:chOff x="0" y="0"/>
            <a:chExt cx="862023" cy="862023"/>
          </a:xfrm>
        </p:grpSpPr>
        <p:sp>
          <p:nvSpPr>
            <p:cNvPr id="975" name="Circle"/>
            <p:cNvSpPr/>
            <p:nvPr/>
          </p:nvSpPr>
          <p:spPr>
            <a:xfrm>
              <a:off x="0" y="0"/>
              <a:ext cx="862024" cy="86202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976" name="Graphic 18"/>
            <p:cNvSpPr/>
            <p:nvPr/>
          </p:nvSpPr>
          <p:spPr>
            <a:xfrm>
              <a:off x="306560" y="307762"/>
              <a:ext cx="280333" cy="21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94" extrusionOk="0">
                  <a:moveTo>
                    <a:pt x="8149" y="20982"/>
                  </a:moveTo>
                  <a:cubicBezTo>
                    <a:pt x="7946" y="21246"/>
                    <a:pt x="7669" y="21394"/>
                    <a:pt x="7381" y="21394"/>
                  </a:cubicBezTo>
                  <a:cubicBezTo>
                    <a:pt x="7093" y="21394"/>
                    <a:pt x="6816" y="21246"/>
                    <a:pt x="6613" y="20982"/>
                  </a:cubicBezTo>
                  <a:lnTo>
                    <a:pt x="478" y="13038"/>
                  </a:lnTo>
                  <a:cubicBezTo>
                    <a:pt x="-159" y="12213"/>
                    <a:pt x="-159" y="10877"/>
                    <a:pt x="478" y="10054"/>
                  </a:cubicBezTo>
                  <a:lnTo>
                    <a:pt x="1246" y="9059"/>
                  </a:lnTo>
                  <a:cubicBezTo>
                    <a:pt x="1883" y="8235"/>
                    <a:pt x="2914" y="8235"/>
                    <a:pt x="3551" y="9059"/>
                  </a:cubicBezTo>
                  <a:lnTo>
                    <a:pt x="7381" y="14018"/>
                  </a:lnTo>
                  <a:lnTo>
                    <a:pt x="17731" y="618"/>
                  </a:lnTo>
                  <a:cubicBezTo>
                    <a:pt x="18368" y="-206"/>
                    <a:pt x="19400" y="-206"/>
                    <a:pt x="20036" y="618"/>
                  </a:cubicBezTo>
                  <a:lnTo>
                    <a:pt x="20804" y="1613"/>
                  </a:lnTo>
                  <a:cubicBezTo>
                    <a:pt x="21441" y="2437"/>
                    <a:pt x="21441" y="3774"/>
                    <a:pt x="20804" y="45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grpSp>
        <p:nvGrpSpPr>
          <p:cNvPr id="980" name="Group"/>
          <p:cNvGrpSpPr/>
          <p:nvPr/>
        </p:nvGrpSpPr>
        <p:grpSpPr>
          <a:xfrm>
            <a:off x="20160202" y="6467418"/>
            <a:ext cx="653012" cy="653013"/>
            <a:chOff x="0" y="0"/>
            <a:chExt cx="653011" cy="653011"/>
          </a:xfrm>
        </p:grpSpPr>
        <p:sp>
          <p:nvSpPr>
            <p:cNvPr id="978" name="Circle"/>
            <p:cNvSpPr/>
            <p:nvPr/>
          </p:nvSpPr>
          <p:spPr>
            <a:xfrm>
              <a:off x="0" y="0"/>
              <a:ext cx="653012" cy="65301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979" name="Graphic 18"/>
            <p:cNvSpPr/>
            <p:nvPr/>
          </p:nvSpPr>
          <p:spPr>
            <a:xfrm>
              <a:off x="232230" y="233140"/>
              <a:ext cx="212361" cy="16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94" extrusionOk="0">
                  <a:moveTo>
                    <a:pt x="8149" y="20982"/>
                  </a:moveTo>
                  <a:cubicBezTo>
                    <a:pt x="7946" y="21246"/>
                    <a:pt x="7669" y="21394"/>
                    <a:pt x="7381" y="21394"/>
                  </a:cubicBezTo>
                  <a:cubicBezTo>
                    <a:pt x="7093" y="21394"/>
                    <a:pt x="6816" y="21246"/>
                    <a:pt x="6613" y="20982"/>
                  </a:cubicBezTo>
                  <a:lnTo>
                    <a:pt x="478" y="13038"/>
                  </a:lnTo>
                  <a:cubicBezTo>
                    <a:pt x="-159" y="12213"/>
                    <a:pt x="-159" y="10877"/>
                    <a:pt x="478" y="10054"/>
                  </a:cubicBezTo>
                  <a:lnTo>
                    <a:pt x="1246" y="9059"/>
                  </a:lnTo>
                  <a:cubicBezTo>
                    <a:pt x="1883" y="8235"/>
                    <a:pt x="2914" y="8235"/>
                    <a:pt x="3551" y="9059"/>
                  </a:cubicBezTo>
                  <a:lnTo>
                    <a:pt x="7381" y="14018"/>
                  </a:lnTo>
                  <a:lnTo>
                    <a:pt x="17731" y="618"/>
                  </a:lnTo>
                  <a:cubicBezTo>
                    <a:pt x="18368" y="-206"/>
                    <a:pt x="19400" y="-206"/>
                    <a:pt x="20036" y="618"/>
                  </a:cubicBezTo>
                  <a:lnTo>
                    <a:pt x="20804" y="1613"/>
                  </a:lnTo>
                  <a:cubicBezTo>
                    <a:pt x="21441" y="2437"/>
                    <a:pt x="21441" y="3774"/>
                    <a:pt x="20804" y="45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sp>
        <p:nvSpPr>
          <p:cNvPr id="981" name="Freeform 523"/>
          <p:cNvSpPr/>
          <p:nvPr/>
        </p:nvSpPr>
        <p:spPr>
          <a:xfrm>
            <a:off x="14776053" y="9998075"/>
            <a:ext cx="216694" cy="184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982" name="Freeform 523"/>
          <p:cNvSpPr/>
          <p:nvPr/>
        </p:nvSpPr>
        <p:spPr>
          <a:xfrm>
            <a:off x="6495653" y="9566275"/>
            <a:ext cx="216694" cy="184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983" name="Freeform 523"/>
          <p:cNvSpPr/>
          <p:nvPr/>
        </p:nvSpPr>
        <p:spPr>
          <a:xfrm>
            <a:off x="20592653" y="9566275"/>
            <a:ext cx="216694" cy="184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984" name="Rectangle 15"/>
          <p:cNvSpPr txBox="1"/>
          <p:nvPr/>
        </p:nvSpPr>
        <p:spPr>
          <a:xfrm>
            <a:off x="9744172" y="10006483"/>
            <a:ext cx="4895656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ut labore et dolore magna aliqua. Sem fringilla ut morbi tincidunt augue interdum velit euismod. Id ornare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1A8338A-F6FC-344E-A37A-D96128B42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7610" y="4600024"/>
            <a:ext cx="2404800" cy="24048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FA704-2CD3-A14D-BC9F-B587D511BB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13192" y="4090998"/>
            <a:ext cx="3168000" cy="31680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DE7D27-167A-F94F-80CC-98CA6BA9B8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14610" y="4600024"/>
            <a:ext cx="2404800" cy="2404800"/>
          </a:xfrm>
          <a:prstGeom prst="ellipse">
            <a:avLst/>
          </a:prstGeom>
          <a:solidFill>
            <a:schemeClr val="bg2"/>
          </a:solidFill>
        </p:spPr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B62721C-9F71-8641-B508-77E6AB3E3E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9655" y="3585048"/>
            <a:ext cx="4446000" cy="4446000"/>
          </a:xfrm>
          <a:prstGeom prst="roundRect">
            <a:avLst>
              <a:gd name="adj" fmla="val 5853"/>
            </a:avLst>
          </a:prstGeom>
          <a:solidFill>
            <a:schemeClr val="bg2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8B70D-A585-8448-905B-01A875956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1818" y="3585048"/>
            <a:ext cx="4446000" cy="4446000"/>
          </a:xfrm>
          <a:prstGeom prst="roundRect">
            <a:avLst>
              <a:gd name="adj" fmla="val 5641"/>
            </a:avLst>
          </a:prstGeom>
          <a:solidFill>
            <a:schemeClr val="bg2"/>
          </a:solidFill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CB52BB-3A40-3B46-B843-BDD80D06BE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03981" y="3585048"/>
            <a:ext cx="4446000" cy="4446000"/>
          </a:xfrm>
          <a:prstGeom prst="roundRect">
            <a:avLst>
              <a:gd name="adj" fmla="val 6066"/>
            </a:avLst>
          </a:prstGeom>
          <a:solidFill>
            <a:schemeClr val="bg2"/>
          </a:solidFill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BF65C4-4C97-1645-8236-6688C2362E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156145" y="3585048"/>
            <a:ext cx="4446000" cy="4446000"/>
          </a:xfrm>
          <a:prstGeom prst="roundRect">
            <a:avLst>
              <a:gd name="adj" fmla="val 6071"/>
            </a:avLst>
          </a:prstGeom>
          <a:solidFill>
            <a:schemeClr val="bg2"/>
          </a:solidFill>
        </p:spPr>
      </p:sp>
      <p:sp>
        <p:nvSpPr>
          <p:cNvPr id="986" name="Rectangle 16"/>
          <p:cNvSpPr txBox="1"/>
          <p:nvPr/>
        </p:nvSpPr>
        <p:spPr>
          <a:xfrm>
            <a:off x="6465196" y="2097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987" name="Rectangle 46"/>
          <p:cNvSpPr txBox="1"/>
          <p:nvPr/>
        </p:nvSpPr>
        <p:spPr>
          <a:xfrm>
            <a:off x="8765354" y="1667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988" name="Rectangle 46"/>
          <p:cNvSpPr txBox="1"/>
          <p:nvPr/>
        </p:nvSpPr>
        <p:spPr>
          <a:xfrm>
            <a:off x="1754291" y="9484149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989" name="Rectangle"/>
          <p:cNvSpPr/>
          <p:nvPr/>
        </p:nvSpPr>
        <p:spPr>
          <a:xfrm>
            <a:off x="1779880" y="9985365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0" name="Line"/>
          <p:cNvSpPr/>
          <p:nvPr/>
        </p:nvSpPr>
        <p:spPr>
          <a:xfrm flipV="1">
            <a:off x="1799655" y="10081739"/>
            <a:ext cx="441100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1" name="Rectangle"/>
          <p:cNvSpPr/>
          <p:nvPr/>
        </p:nvSpPr>
        <p:spPr>
          <a:xfrm>
            <a:off x="1779880" y="9985365"/>
            <a:ext cx="2540003" cy="21064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2" name="Rectangle 46"/>
          <p:cNvSpPr txBox="1"/>
          <p:nvPr/>
        </p:nvSpPr>
        <p:spPr>
          <a:xfrm>
            <a:off x="5213344" y="9484149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45%</a:t>
            </a:r>
          </a:p>
        </p:txBody>
      </p:sp>
      <p:sp>
        <p:nvSpPr>
          <p:cNvPr id="994" name="Rectangle 46"/>
          <p:cNvSpPr txBox="1"/>
          <p:nvPr/>
        </p:nvSpPr>
        <p:spPr>
          <a:xfrm>
            <a:off x="1754291" y="10330937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995" name="Rectangle"/>
          <p:cNvSpPr/>
          <p:nvPr/>
        </p:nvSpPr>
        <p:spPr>
          <a:xfrm>
            <a:off x="1779880" y="10832154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6" name="Line"/>
          <p:cNvSpPr/>
          <p:nvPr/>
        </p:nvSpPr>
        <p:spPr>
          <a:xfrm flipV="1">
            <a:off x="1799655" y="10928529"/>
            <a:ext cx="4402652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7" name="Rectangle"/>
          <p:cNvSpPr/>
          <p:nvPr/>
        </p:nvSpPr>
        <p:spPr>
          <a:xfrm>
            <a:off x="1779880" y="10832154"/>
            <a:ext cx="1270002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8" name="Rectangle 46"/>
          <p:cNvSpPr txBox="1"/>
          <p:nvPr/>
        </p:nvSpPr>
        <p:spPr>
          <a:xfrm>
            <a:off x="5213344" y="10330937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32%</a:t>
            </a:r>
          </a:p>
        </p:txBody>
      </p:sp>
      <p:sp>
        <p:nvSpPr>
          <p:cNvPr id="1000" name="Rectangle 16"/>
          <p:cNvSpPr txBox="1"/>
          <p:nvPr/>
        </p:nvSpPr>
        <p:spPr>
          <a:xfrm>
            <a:off x="1696439" y="88991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01" name="Rectangle 16"/>
          <p:cNvSpPr txBox="1"/>
          <p:nvPr/>
        </p:nvSpPr>
        <p:spPr>
          <a:xfrm>
            <a:off x="1696439" y="8317273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Any Stark</a:t>
            </a:r>
          </a:p>
        </p:txBody>
      </p:sp>
      <p:sp>
        <p:nvSpPr>
          <p:cNvPr id="1004" name="Rectangle 46"/>
          <p:cNvSpPr txBox="1"/>
          <p:nvPr/>
        </p:nvSpPr>
        <p:spPr>
          <a:xfrm>
            <a:off x="7215291" y="9484149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05" name="Rectangle"/>
          <p:cNvSpPr/>
          <p:nvPr/>
        </p:nvSpPr>
        <p:spPr>
          <a:xfrm>
            <a:off x="7240880" y="9985365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06" name="Line"/>
          <p:cNvSpPr/>
          <p:nvPr/>
        </p:nvSpPr>
        <p:spPr>
          <a:xfrm flipV="1">
            <a:off x="7260655" y="10081739"/>
            <a:ext cx="441100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07" name="Rectangle"/>
          <p:cNvSpPr/>
          <p:nvPr/>
        </p:nvSpPr>
        <p:spPr>
          <a:xfrm>
            <a:off x="7240880" y="9985365"/>
            <a:ext cx="2540003" cy="21064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08" name="Rectangle 46"/>
          <p:cNvSpPr txBox="1"/>
          <p:nvPr/>
        </p:nvSpPr>
        <p:spPr>
          <a:xfrm>
            <a:off x="10674344" y="9484149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45%</a:t>
            </a:r>
          </a:p>
        </p:txBody>
      </p:sp>
      <p:sp>
        <p:nvSpPr>
          <p:cNvPr id="1010" name="Rectangle 46"/>
          <p:cNvSpPr txBox="1"/>
          <p:nvPr/>
        </p:nvSpPr>
        <p:spPr>
          <a:xfrm>
            <a:off x="7215291" y="10330937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11" name="Rectangle"/>
          <p:cNvSpPr/>
          <p:nvPr/>
        </p:nvSpPr>
        <p:spPr>
          <a:xfrm>
            <a:off x="7240880" y="10832154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12" name="Line"/>
          <p:cNvSpPr/>
          <p:nvPr/>
        </p:nvSpPr>
        <p:spPr>
          <a:xfrm flipV="1">
            <a:off x="7260655" y="10928529"/>
            <a:ext cx="4402652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13" name="Rectangle"/>
          <p:cNvSpPr/>
          <p:nvPr/>
        </p:nvSpPr>
        <p:spPr>
          <a:xfrm>
            <a:off x="7240880" y="10832154"/>
            <a:ext cx="1270002" cy="21064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14" name="Rectangle 46"/>
          <p:cNvSpPr txBox="1"/>
          <p:nvPr/>
        </p:nvSpPr>
        <p:spPr>
          <a:xfrm>
            <a:off x="10674344" y="10330937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32%</a:t>
            </a:r>
          </a:p>
        </p:txBody>
      </p:sp>
      <p:sp>
        <p:nvSpPr>
          <p:cNvPr id="1016" name="Rectangle 16"/>
          <p:cNvSpPr txBox="1"/>
          <p:nvPr/>
        </p:nvSpPr>
        <p:spPr>
          <a:xfrm>
            <a:off x="7157439" y="88991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17" name="Rectangle 16"/>
          <p:cNvSpPr txBox="1"/>
          <p:nvPr/>
        </p:nvSpPr>
        <p:spPr>
          <a:xfrm>
            <a:off x="7157439" y="8317273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Alex Eddison</a:t>
            </a:r>
          </a:p>
        </p:txBody>
      </p:sp>
      <p:sp>
        <p:nvSpPr>
          <p:cNvPr id="1020" name="Rectangle 46"/>
          <p:cNvSpPr txBox="1"/>
          <p:nvPr/>
        </p:nvSpPr>
        <p:spPr>
          <a:xfrm>
            <a:off x="12676291" y="9484149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21" name="Rectangle"/>
          <p:cNvSpPr/>
          <p:nvPr/>
        </p:nvSpPr>
        <p:spPr>
          <a:xfrm>
            <a:off x="12701880" y="9985365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2" name="Line"/>
          <p:cNvSpPr/>
          <p:nvPr/>
        </p:nvSpPr>
        <p:spPr>
          <a:xfrm flipV="1">
            <a:off x="12721655" y="10081739"/>
            <a:ext cx="441100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3" name="Rectangle"/>
          <p:cNvSpPr/>
          <p:nvPr/>
        </p:nvSpPr>
        <p:spPr>
          <a:xfrm>
            <a:off x="12701880" y="9985365"/>
            <a:ext cx="2540003" cy="21064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4" name="Rectangle 46"/>
          <p:cNvSpPr txBox="1"/>
          <p:nvPr/>
        </p:nvSpPr>
        <p:spPr>
          <a:xfrm>
            <a:off x="16135344" y="9484149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45%</a:t>
            </a:r>
          </a:p>
        </p:txBody>
      </p:sp>
      <p:sp>
        <p:nvSpPr>
          <p:cNvPr id="1026" name="Rectangle 46"/>
          <p:cNvSpPr txBox="1"/>
          <p:nvPr/>
        </p:nvSpPr>
        <p:spPr>
          <a:xfrm>
            <a:off x="12676291" y="10330937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27" name="Rectangle"/>
          <p:cNvSpPr/>
          <p:nvPr/>
        </p:nvSpPr>
        <p:spPr>
          <a:xfrm>
            <a:off x="12701880" y="10832154"/>
            <a:ext cx="4445480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8" name="Line"/>
          <p:cNvSpPr/>
          <p:nvPr/>
        </p:nvSpPr>
        <p:spPr>
          <a:xfrm flipV="1">
            <a:off x="12721655" y="10928529"/>
            <a:ext cx="4402652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9" name="Rectangle"/>
          <p:cNvSpPr/>
          <p:nvPr/>
        </p:nvSpPr>
        <p:spPr>
          <a:xfrm>
            <a:off x="12701880" y="10832154"/>
            <a:ext cx="1270002" cy="21064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30" name="Rectangle 46"/>
          <p:cNvSpPr txBox="1"/>
          <p:nvPr/>
        </p:nvSpPr>
        <p:spPr>
          <a:xfrm>
            <a:off x="16135344" y="10330937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32%</a:t>
            </a:r>
          </a:p>
        </p:txBody>
      </p:sp>
      <p:sp>
        <p:nvSpPr>
          <p:cNvPr id="1032" name="Rectangle 16"/>
          <p:cNvSpPr txBox="1"/>
          <p:nvPr/>
        </p:nvSpPr>
        <p:spPr>
          <a:xfrm>
            <a:off x="12618439" y="88991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33" name="Rectangle 16"/>
          <p:cNvSpPr txBox="1"/>
          <p:nvPr/>
        </p:nvSpPr>
        <p:spPr>
          <a:xfrm>
            <a:off x="12618439" y="8317273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Lory Charly</a:t>
            </a:r>
          </a:p>
        </p:txBody>
      </p:sp>
      <p:sp>
        <p:nvSpPr>
          <p:cNvPr id="1036" name="Rectangle 46"/>
          <p:cNvSpPr txBox="1"/>
          <p:nvPr/>
        </p:nvSpPr>
        <p:spPr>
          <a:xfrm>
            <a:off x="18137291" y="9484149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37" name="Rectangle"/>
          <p:cNvSpPr/>
          <p:nvPr/>
        </p:nvSpPr>
        <p:spPr>
          <a:xfrm>
            <a:off x="18162880" y="9985365"/>
            <a:ext cx="4445479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38" name="Line"/>
          <p:cNvSpPr/>
          <p:nvPr/>
        </p:nvSpPr>
        <p:spPr>
          <a:xfrm flipV="1">
            <a:off x="18182655" y="10081739"/>
            <a:ext cx="4411000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39" name="Rectangle"/>
          <p:cNvSpPr/>
          <p:nvPr/>
        </p:nvSpPr>
        <p:spPr>
          <a:xfrm>
            <a:off x="18162880" y="9985365"/>
            <a:ext cx="2540003" cy="21064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40" name="Rectangle 46"/>
          <p:cNvSpPr txBox="1"/>
          <p:nvPr/>
        </p:nvSpPr>
        <p:spPr>
          <a:xfrm>
            <a:off x="21596343" y="9484149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45%</a:t>
            </a:r>
          </a:p>
        </p:txBody>
      </p:sp>
      <p:sp>
        <p:nvSpPr>
          <p:cNvPr id="1042" name="Rectangle 46"/>
          <p:cNvSpPr txBox="1"/>
          <p:nvPr/>
        </p:nvSpPr>
        <p:spPr>
          <a:xfrm>
            <a:off x="18137291" y="10330937"/>
            <a:ext cx="2380959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18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Type Skill Here</a:t>
            </a:r>
          </a:p>
        </p:txBody>
      </p:sp>
      <p:sp>
        <p:nvSpPr>
          <p:cNvPr id="1043" name="Rectangle"/>
          <p:cNvSpPr/>
          <p:nvPr/>
        </p:nvSpPr>
        <p:spPr>
          <a:xfrm>
            <a:off x="18162880" y="10832154"/>
            <a:ext cx="4445479" cy="210647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44" name="Line"/>
          <p:cNvSpPr/>
          <p:nvPr/>
        </p:nvSpPr>
        <p:spPr>
          <a:xfrm flipV="1">
            <a:off x="18182655" y="10928529"/>
            <a:ext cx="4402651" cy="1"/>
          </a:xfrm>
          <a:prstGeom prst="line">
            <a:avLst/>
          </a:prstGeom>
          <a:noFill/>
          <a:ln w="25400" cap="flat">
            <a:solidFill>
              <a:schemeClr val="bg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45" name="Rectangle"/>
          <p:cNvSpPr/>
          <p:nvPr/>
        </p:nvSpPr>
        <p:spPr>
          <a:xfrm>
            <a:off x="18162880" y="10832154"/>
            <a:ext cx="1270002" cy="21064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46" name="Rectangle 46"/>
          <p:cNvSpPr txBox="1"/>
          <p:nvPr/>
        </p:nvSpPr>
        <p:spPr>
          <a:xfrm>
            <a:off x="21596343" y="10330937"/>
            <a:ext cx="100775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tx1"/>
                </a:solidFill>
                <a:latin typeface="Segoe UI" panose="020B0502040204020203" pitchFamily="34" charset="0"/>
              </a:rPr>
              <a:t>32%</a:t>
            </a:r>
          </a:p>
        </p:txBody>
      </p:sp>
      <p:sp>
        <p:nvSpPr>
          <p:cNvPr id="1048" name="Rectangle 16"/>
          <p:cNvSpPr txBox="1"/>
          <p:nvPr/>
        </p:nvSpPr>
        <p:spPr>
          <a:xfrm>
            <a:off x="18079439" y="88991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49" name="Rectangle 16"/>
          <p:cNvSpPr txBox="1"/>
          <p:nvPr/>
        </p:nvSpPr>
        <p:spPr>
          <a:xfrm>
            <a:off x="18079439" y="8317273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Tony Lee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olygon"/>
          <p:cNvSpPr/>
          <p:nvPr/>
        </p:nvSpPr>
        <p:spPr>
          <a:xfrm>
            <a:off x="16166028" y="4899346"/>
            <a:ext cx="3392488" cy="391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DDDDD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0" name="Shape"/>
          <p:cNvSpPr/>
          <p:nvPr/>
        </p:nvSpPr>
        <p:spPr>
          <a:xfrm>
            <a:off x="13541109" y="1868487"/>
            <a:ext cx="8642351" cy="9979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349"/>
                </a:moveTo>
                <a:lnTo>
                  <a:pt x="21251" y="5574"/>
                </a:lnTo>
                <a:lnTo>
                  <a:pt x="21251" y="16026"/>
                </a:lnTo>
                <a:lnTo>
                  <a:pt x="10800" y="21251"/>
                </a:lnTo>
                <a:lnTo>
                  <a:pt x="349" y="16026"/>
                </a:lnTo>
                <a:lnTo>
                  <a:pt x="349" y="5574"/>
                </a:lnTo>
                <a:lnTo>
                  <a:pt x="10800" y="349"/>
                </a:lnTo>
                <a:close/>
              </a:path>
            </a:pathLst>
          </a:cu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1" name="Shape"/>
          <p:cNvSpPr/>
          <p:nvPr/>
        </p:nvSpPr>
        <p:spPr>
          <a:xfrm>
            <a:off x="13959812" y="3166665"/>
            <a:ext cx="2495551" cy="3572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8664"/>
                </a:lnTo>
                <a:lnTo>
                  <a:pt x="0" y="17288"/>
                </a:lnTo>
                <a:lnTo>
                  <a:pt x="10694" y="21600"/>
                </a:lnTo>
                <a:lnTo>
                  <a:pt x="21387" y="17288"/>
                </a:lnTo>
                <a:lnTo>
                  <a:pt x="21387" y="8664"/>
                </a:lnTo>
                <a:lnTo>
                  <a:pt x="11865" y="4823"/>
                </a:lnTo>
                <a:lnTo>
                  <a:pt x="21590" y="85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2" name="Shape"/>
          <p:cNvSpPr/>
          <p:nvPr/>
        </p:nvSpPr>
        <p:spPr>
          <a:xfrm>
            <a:off x="16626812" y="2349499"/>
            <a:ext cx="3732213" cy="2853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50" y="0"/>
                </a:moveTo>
                <a:lnTo>
                  <a:pt x="0" y="5402"/>
                </a:lnTo>
                <a:lnTo>
                  <a:pt x="0" y="16201"/>
                </a:lnTo>
                <a:lnTo>
                  <a:pt x="7150" y="21600"/>
                </a:lnTo>
                <a:lnTo>
                  <a:pt x="14300" y="16201"/>
                </a:lnTo>
                <a:lnTo>
                  <a:pt x="14300" y="6520"/>
                </a:lnTo>
                <a:lnTo>
                  <a:pt x="20876" y="11493"/>
                </a:lnTo>
                <a:lnTo>
                  <a:pt x="21600" y="10952"/>
                </a:lnTo>
                <a:lnTo>
                  <a:pt x="715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3" name="Shape"/>
          <p:cNvSpPr/>
          <p:nvPr/>
        </p:nvSpPr>
        <p:spPr>
          <a:xfrm>
            <a:off x="19293813" y="3886199"/>
            <a:ext cx="2471738" cy="360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0" y="4271"/>
                </a:lnTo>
                <a:lnTo>
                  <a:pt x="0" y="12808"/>
                </a:lnTo>
                <a:lnTo>
                  <a:pt x="10797" y="17077"/>
                </a:lnTo>
                <a:lnTo>
                  <a:pt x="20480" y="13248"/>
                </a:lnTo>
                <a:lnTo>
                  <a:pt x="20480" y="21134"/>
                </a:lnTo>
                <a:lnTo>
                  <a:pt x="21600" y="21600"/>
                </a:lnTo>
                <a:lnTo>
                  <a:pt x="21593" y="4271"/>
                </a:lnTo>
                <a:lnTo>
                  <a:pt x="10797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4" name="Shape"/>
          <p:cNvSpPr/>
          <p:nvPr/>
        </p:nvSpPr>
        <p:spPr>
          <a:xfrm>
            <a:off x="19257300" y="6976666"/>
            <a:ext cx="2507457" cy="3580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57" y="0"/>
                </a:moveTo>
                <a:lnTo>
                  <a:pt x="315" y="4303"/>
                </a:lnTo>
                <a:lnTo>
                  <a:pt x="315" y="12908"/>
                </a:lnTo>
                <a:lnTo>
                  <a:pt x="9781" y="16737"/>
                </a:lnTo>
                <a:lnTo>
                  <a:pt x="10" y="20712"/>
                </a:lnTo>
                <a:lnTo>
                  <a:pt x="0" y="21600"/>
                </a:lnTo>
                <a:lnTo>
                  <a:pt x="21600" y="12908"/>
                </a:lnTo>
                <a:lnTo>
                  <a:pt x="21600" y="4303"/>
                </a:lnTo>
                <a:lnTo>
                  <a:pt x="10957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5" name="Shape"/>
          <p:cNvSpPr/>
          <p:nvPr/>
        </p:nvSpPr>
        <p:spPr>
          <a:xfrm>
            <a:off x="15369909" y="8513366"/>
            <a:ext cx="3727847" cy="2853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41" y="0"/>
                </a:moveTo>
                <a:lnTo>
                  <a:pt x="7283" y="5399"/>
                </a:lnTo>
                <a:lnTo>
                  <a:pt x="7283" y="15056"/>
                </a:lnTo>
                <a:lnTo>
                  <a:pt x="720" y="10113"/>
                </a:lnTo>
                <a:lnTo>
                  <a:pt x="0" y="10678"/>
                </a:lnTo>
                <a:lnTo>
                  <a:pt x="14441" y="21600"/>
                </a:lnTo>
                <a:lnTo>
                  <a:pt x="21600" y="16198"/>
                </a:lnTo>
                <a:lnTo>
                  <a:pt x="21600" y="5399"/>
                </a:lnTo>
                <a:lnTo>
                  <a:pt x="14441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6" name="Shape"/>
          <p:cNvSpPr/>
          <p:nvPr/>
        </p:nvSpPr>
        <p:spPr>
          <a:xfrm>
            <a:off x="13958224" y="6207124"/>
            <a:ext cx="2472532" cy="362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" y="17345"/>
                </a:lnTo>
                <a:lnTo>
                  <a:pt x="10807" y="21600"/>
                </a:lnTo>
                <a:lnTo>
                  <a:pt x="21600" y="17345"/>
                </a:lnTo>
                <a:lnTo>
                  <a:pt x="21600" y="8841"/>
                </a:lnTo>
                <a:lnTo>
                  <a:pt x="10807" y="4588"/>
                </a:lnTo>
                <a:lnTo>
                  <a:pt x="1158" y="8389"/>
                </a:lnTo>
                <a:lnTo>
                  <a:pt x="1137" y="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67" name="Rectangle 46"/>
          <p:cNvSpPr txBox="1"/>
          <p:nvPr/>
        </p:nvSpPr>
        <p:spPr>
          <a:xfrm>
            <a:off x="16700871" y="6746474"/>
            <a:ext cx="2286313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Segoe UI" panose="020B0502040204020203" pitchFamily="34" charset="0"/>
              </a:rPr>
              <a:t>Buyer Persona Building Blocks</a:t>
            </a:r>
          </a:p>
        </p:txBody>
      </p:sp>
      <p:sp>
        <p:nvSpPr>
          <p:cNvPr id="68" name="Rectangle 15"/>
          <p:cNvSpPr txBox="1"/>
          <p:nvPr/>
        </p:nvSpPr>
        <p:spPr>
          <a:xfrm>
            <a:off x="14241097" y="5089724"/>
            <a:ext cx="190678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Modality</a:t>
            </a:r>
          </a:p>
        </p:txBody>
      </p:sp>
      <p:sp>
        <p:nvSpPr>
          <p:cNvPr id="69" name="Rectangle 15"/>
          <p:cNvSpPr txBox="1"/>
          <p:nvPr/>
        </p:nvSpPr>
        <p:spPr>
          <a:xfrm>
            <a:off x="16908878" y="3534111"/>
            <a:ext cx="1906788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Demographic</a:t>
            </a:r>
          </a:p>
        </p:txBody>
      </p:sp>
      <p:sp>
        <p:nvSpPr>
          <p:cNvPr id="70" name="Rectangle 15"/>
          <p:cNvSpPr txBox="1"/>
          <p:nvPr/>
        </p:nvSpPr>
        <p:spPr>
          <a:xfrm>
            <a:off x="19382899" y="5089724"/>
            <a:ext cx="2294315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Psychographic</a:t>
            </a:r>
          </a:p>
        </p:txBody>
      </p:sp>
      <p:sp>
        <p:nvSpPr>
          <p:cNvPr id="71" name="Rectangle 15"/>
          <p:cNvSpPr txBox="1"/>
          <p:nvPr/>
        </p:nvSpPr>
        <p:spPr>
          <a:xfrm>
            <a:off x="14245814" y="8154970"/>
            <a:ext cx="1906788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Relationship</a:t>
            </a:r>
          </a:p>
        </p:txBody>
      </p:sp>
      <p:sp>
        <p:nvSpPr>
          <p:cNvPr id="72" name="Rectangle 15"/>
          <p:cNvSpPr txBox="1"/>
          <p:nvPr/>
        </p:nvSpPr>
        <p:spPr>
          <a:xfrm>
            <a:off x="19387616" y="8154970"/>
            <a:ext cx="2294315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Biographic</a:t>
            </a:r>
          </a:p>
        </p:txBody>
      </p:sp>
      <p:sp>
        <p:nvSpPr>
          <p:cNvPr id="73" name="Rectangle 15"/>
          <p:cNvSpPr txBox="1"/>
          <p:nvPr/>
        </p:nvSpPr>
        <p:spPr>
          <a:xfrm>
            <a:off x="16908097" y="9697978"/>
            <a:ext cx="190678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Motivation</a:t>
            </a:r>
          </a:p>
        </p:txBody>
      </p:sp>
      <p:sp>
        <p:nvSpPr>
          <p:cNvPr id="74" name="Shape"/>
          <p:cNvSpPr/>
          <p:nvPr/>
        </p:nvSpPr>
        <p:spPr>
          <a:xfrm>
            <a:off x="17460503" y="5939187"/>
            <a:ext cx="803540" cy="65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4" extrusionOk="0">
                <a:moveTo>
                  <a:pt x="6759" y="0"/>
                </a:moveTo>
                <a:cubicBezTo>
                  <a:pt x="6383" y="0"/>
                  <a:pt x="6007" y="177"/>
                  <a:pt x="5720" y="533"/>
                </a:cubicBezTo>
                <a:cubicBezTo>
                  <a:pt x="5146" y="1244"/>
                  <a:pt x="5146" y="2395"/>
                  <a:pt x="5720" y="3106"/>
                </a:cubicBezTo>
                <a:cubicBezTo>
                  <a:pt x="6295" y="3817"/>
                  <a:pt x="7224" y="3817"/>
                  <a:pt x="7798" y="3106"/>
                </a:cubicBezTo>
                <a:cubicBezTo>
                  <a:pt x="8373" y="2395"/>
                  <a:pt x="8373" y="1244"/>
                  <a:pt x="7798" y="533"/>
                </a:cubicBezTo>
                <a:cubicBezTo>
                  <a:pt x="7511" y="177"/>
                  <a:pt x="7136" y="0"/>
                  <a:pt x="6759" y="0"/>
                </a:cubicBezTo>
                <a:close/>
                <a:moveTo>
                  <a:pt x="14693" y="0"/>
                </a:moveTo>
                <a:cubicBezTo>
                  <a:pt x="14317" y="0"/>
                  <a:pt x="13941" y="177"/>
                  <a:pt x="13654" y="533"/>
                </a:cubicBezTo>
                <a:cubicBezTo>
                  <a:pt x="13080" y="1244"/>
                  <a:pt x="13080" y="2395"/>
                  <a:pt x="13654" y="3106"/>
                </a:cubicBezTo>
                <a:cubicBezTo>
                  <a:pt x="14228" y="3817"/>
                  <a:pt x="15158" y="3817"/>
                  <a:pt x="15732" y="3106"/>
                </a:cubicBezTo>
                <a:cubicBezTo>
                  <a:pt x="16307" y="2395"/>
                  <a:pt x="16307" y="1244"/>
                  <a:pt x="15732" y="533"/>
                </a:cubicBezTo>
                <a:cubicBezTo>
                  <a:pt x="15445" y="177"/>
                  <a:pt x="15070" y="0"/>
                  <a:pt x="14693" y="0"/>
                </a:cubicBezTo>
                <a:close/>
                <a:moveTo>
                  <a:pt x="2815" y="3653"/>
                </a:moveTo>
                <a:cubicBezTo>
                  <a:pt x="2439" y="3653"/>
                  <a:pt x="2064" y="3830"/>
                  <a:pt x="1776" y="4186"/>
                </a:cubicBezTo>
                <a:cubicBezTo>
                  <a:pt x="1202" y="4897"/>
                  <a:pt x="1202" y="6055"/>
                  <a:pt x="1776" y="6766"/>
                </a:cubicBezTo>
                <a:cubicBezTo>
                  <a:pt x="2351" y="7477"/>
                  <a:pt x="3280" y="7477"/>
                  <a:pt x="3855" y="6766"/>
                </a:cubicBezTo>
                <a:cubicBezTo>
                  <a:pt x="4429" y="6055"/>
                  <a:pt x="4429" y="4897"/>
                  <a:pt x="3855" y="4186"/>
                </a:cubicBezTo>
                <a:cubicBezTo>
                  <a:pt x="3567" y="3830"/>
                  <a:pt x="3192" y="3653"/>
                  <a:pt x="2815" y="3653"/>
                </a:cubicBezTo>
                <a:close/>
                <a:moveTo>
                  <a:pt x="10749" y="3653"/>
                </a:moveTo>
                <a:cubicBezTo>
                  <a:pt x="10373" y="3653"/>
                  <a:pt x="9992" y="3830"/>
                  <a:pt x="9704" y="4186"/>
                </a:cubicBezTo>
                <a:cubicBezTo>
                  <a:pt x="9130" y="4897"/>
                  <a:pt x="9130" y="6055"/>
                  <a:pt x="9704" y="6766"/>
                </a:cubicBezTo>
                <a:cubicBezTo>
                  <a:pt x="10279" y="7477"/>
                  <a:pt x="11214" y="7477"/>
                  <a:pt x="11788" y="6766"/>
                </a:cubicBezTo>
                <a:cubicBezTo>
                  <a:pt x="12363" y="6055"/>
                  <a:pt x="12363" y="4897"/>
                  <a:pt x="11788" y="4186"/>
                </a:cubicBezTo>
                <a:cubicBezTo>
                  <a:pt x="11501" y="3830"/>
                  <a:pt x="11126" y="3653"/>
                  <a:pt x="10749" y="3653"/>
                </a:cubicBezTo>
                <a:close/>
                <a:moveTo>
                  <a:pt x="18677" y="3653"/>
                </a:moveTo>
                <a:cubicBezTo>
                  <a:pt x="18301" y="3653"/>
                  <a:pt x="17925" y="3830"/>
                  <a:pt x="17638" y="4186"/>
                </a:cubicBezTo>
                <a:cubicBezTo>
                  <a:pt x="17064" y="4897"/>
                  <a:pt x="17064" y="6055"/>
                  <a:pt x="17638" y="6766"/>
                </a:cubicBezTo>
                <a:cubicBezTo>
                  <a:pt x="18212" y="7477"/>
                  <a:pt x="19142" y="7477"/>
                  <a:pt x="19716" y="6766"/>
                </a:cubicBezTo>
                <a:cubicBezTo>
                  <a:pt x="20291" y="6055"/>
                  <a:pt x="20291" y="4897"/>
                  <a:pt x="19716" y="4186"/>
                </a:cubicBezTo>
                <a:cubicBezTo>
                  <a:pt x="19429" y="3830"/>
                  <a:pt x="19054" y="3653"/>
                  <a:pt x="18677" y="3653"/>
                </a:cubicBezTo>
                <a:close/>
                <a:moveTo>
                  <a:pt x="2856" y="7434"/>
                </a:moveTo>
                <a:cubicBezTo>
                  <a:pt x="2017" y="7405"/>
                  <a:pt x="1268" y="8004"/>
                  <a:pt x="772" y="8848"/>
                </a:cubicBezTo>
                <a:cubicBezTo>
                  <a:pt x="153" y="9900"/>
                  <a:pt x="-43" y="11222"/>
                  <a:pt x="8" y="12522"/>
                </a:cubicBezTo>
                <a:cubicBezTo>
                  <a:pt x="25" y="12942"/>
                  <a:pt x="67" y="13360"/>
                  <a:pt x="135" y="13773"/>
                </a:cubicBezTo>
                <a:cubicBezTo>
                  <a:pt x="180" y="14063"/>
                  <a:pt x="408" y="14242"/>
                  <a:pt x="640" y="14171"/>
                </a:cubicBezTo>
                <a:cubicBezTo>
                  <a:pt x="853" y="14105"/>
                  <a:pt x="988" y="13841"/>
                  <a:pt x="944" y="13574"/>
                </a:cubicBezTo>
                <a:cubicBezTo>
                  <a:pt x="907" y="13020"/>
                  <a:pt x="928" y="12465"/>
                  <a:pt x="1007" y="11918"/>
                </a:cubicBezTo>
                <a:cubicBezTo>
                  <a:pt x="1090" y="11346"/>
                  <a:pt x="1235" y="10793"/>
                  <a:pt x="1438" y="10269"/>
                </a:cubicBezTo>
                <a:lnTo>
                  <a:pt x="1145" y="13488"/>
                </a:lnTo>
                <a:cubicBezTo>
                  <a:pt x="1108" y="13780"/>
                  <a:pt x="1118" y="14077"/>
                  <a:pt x="1179" y="14363"/>
                </a:cubicBezTo>
                <a:cubicBezTo>
                  <a:pt x="1229" y="14596"/>
                  <a:pt x="1311" y="14823"/>
                  <a:pt x="1420" y="15023"/>
                </a:cubicBezTo>
                <a:lnTo>
                  <a:pt x="1662" y="21029"/>
                </a:lnTo>
                <a:cubicBezTo>
                  <a:pt x="1687" y="21355"/>
                  <a:pt x="1914" y="21600"/>
                  <a:pt x="2178" y="21583"/>
                </a:cubicBezTo>
                <a:cubicBezTo>
                  <a:pt x="2422" y="21567"/>
                  <a:pt x="2617" y="21330"/>
                  <a:pt x="2638" y="21029"/>
                </a:cubicBezTo>
                <a:lnTo>
                  <a:pt x="2827" y="16523"/>
                </a:lnTo>
                <a:lnTo>
                  <a:pt x="3011" y="20972"/>
                </a:lnTo>
                <a:cubicBezTo>
                  <a:pt x="3022" y="21323"/>
                  <a:pt x="3261" y="21593"/>
                  <a:pt x="3545" y="21576"/>
                </a:cubicBezTo>
                <a:cubicBezTo>
                  <a:pt x="3807" y="21559"/>
                  <a:pt x="4014" y="21297"/>
                  <a:pt x="4021" y="20972"/>
                </a:cubicBezTo>
                <a:lnTo>
                  <a:pt x="4228" y="14959"/>
                </a:lnTo>
                <a:cubicBezTo>
                  <a:pt x="4323" y="14806"/>
                  <a:pt x="4398" y="14637"/>
                  <a:pt x="4452" y="14455"/>
                </a:cubicBezTo>
                <a:cubicBezTo>
                  <a:pt x="4531" y="14182"/>
                  <a:pt x="4559" y="13890"/>
                  <a:pt x="4532" y="13602"/>
                </a:cubicBezTo>
                <a:lnTo>
                  <a:pt x="4210" y="10269"/>
                </a:lnTo>
                <a:cubicBezTo>
                  <a:pt x="4408" y="10792"/>
                  <a:pt x="4549" y="11343"/>
                  <a:pt x="4630" y="11911"/>
                </a:cubicBezTo>
                <a:cubicBezTo>
                  <a:pt x="4711" y="12489"/>
                  <a:pt x="4732" y="13081"/>
                  <a:pt x="4687" y="13666"/>
                </a:cubicBezTo>
                <a:cubicBezTo>
                  <a:pt x="4669" y="13896"/>
                  <a:pt x="4772" y="14108"/>
                  <a:pt x="4945" y="14192"/>
                </a:cubicBezTo>
                <a:cubicBezTo>
                  <a:pt x="5212" y="14321"/>
                  <a:pt x="5506" y="14116"/>
                  <a:pt x="5548" y="13766"/>
                </a:cubicBezTo>
                <a:cubicBezTo>
                  <a:pt x="5626" y="12148"/>
                  <a:pt x="5695" y="10367"/>
                  <a:pt x="4922" y="8983"/>
                </a:cubicBezTo>
                <a:cubicBezTo>
                  <a:pt x="4438" y="8115"/>
                  <a:pt x="3703" y="7463"/>
                  <a:pt x="2856" y="7434"/>
                </a:cubicBezTo>
                <a:close/>
                <a:moveTo>
                  <a:pt x="10789" y="7434"/>
                </a:moveTo>
                <a:cubicBezTo>
                  <a:pt x="9951" y="7405"/>
                  <a:pt x="9202" y="8004"/>
                  <a:pt x="8706" y="8848"/>
                </a:cubicBezTo>
                <a:cubicBezTo>
                  <a:pt x="8087" y="9900"/>
                  <a:pt x="7885" y="11222"/>
                  <a:pt x="7936" y="12522"/>
                </a:cubicBezTo>
                <a:cubicBezTo>
                  <a:pt x="7953" y="12942"/>
                  <a:pt x="7995" y="13360"/>
                  <a:pt x="8063" y="13773"/>
                </a:cubicBezTo>
                <a:cubicBezTo>
                  <a:pt x="8108" y="14063"/>
                  <a:pt x="8342" y="14242"/>
                  <a:pt x="8573" y="14171"/>
                </a:cubicBezTo>
                <a:cubicBezTo>
                  <a:pt x="8787" y="14105"/>
                  <a:pt x="8922" y="13841"/>
                  <a:pt x="8878" y="13574"/>
                </a:cubicBezTo>
                <a:cubicBezTo>
                  <a:pt x="8841" y="13020"/>
                  <a:pt x="8862" y="12465"/>
                  <a:pt x="8941" y="11918"/>
                </a:cubicBezTo>
                <a:cubicBezTo>
                  <a:pt x="9023" y="11346"/>
                  <a:pt x="9168" y="10793"/>
                  <a:pt x="9371" y="10269"/>
                </a:cubicBezTo>
                <a:lnTo>
                  <a:pt x="9073" y="13488"/>
                </a:lnTo>
                <a:cubicBezTo>
                  <a:pt x="9036" y="13780"/>
                  <a:pt x="9046" y="14077"/>
                  <a:pt x="9107" y="14363"/>
                </a:cubicBezTo>
                <a:cubicBezTo>
                  <a:pt x="9157" y="14596"/>
                  <a:pt x="9244" y="14823"/>
                  <a:pt x="9354" y="15023"/>
                </a:cubicBezTo>
                <a:lnTo>
                  <a:pt x="9590" y="21029"/>
                </a:lnTo>
                <a:cubicBezTo>
                  <a:pt x="9615" y="21355"/>
                  <a:pt x="9842" y="21600"/>
                  <a:pt x="10106" y="21583"/>
                </a:cubicBezTo>
                <a:cubicBezTo>
                  <a:pt x="10350" y="21567"/>
                  <a:pt x="10550" y="21330"/>
                  <a:pt x="10571" y="21029"/>
                </a:cubicBezTo>
                <a:lnTo>
                  <a:pt x="10755" y="16523"/>
                </a:lnTo>
                <a:lnTo>
                  <a:pt x="10939" y="20972"/>
                </a:lnTo>
                <a:cubicBezTo>
                  <a:pt x="10950" y="21323"/>
                  <a:pt x="11189" y="21593"/>
                  <a:pt x="11473" y="21576"/>
                </a:cubicBezTo>
                <a:cubicBezTo>
                  <a:pt x="11735" y="21559"/>
                  <a:pt x="11947" y="21297"/>
                  <a:pt x="11955" y="20972"/>
                </a:cubicBezTo>
                <a:lnTo>
                  <a:pt x="12161" y="14959"/>
                </a:lnTo>
                <a:cubicBezTo>
                  <a:pt x="12257" y="14806"/>
                  <a:pt x="12332" y="14637"/>
                  <a:pt x="12385" y="14455"/>
                </a:cubicBezTo>
                <a:cubicBezTo>
                  <a:pt x="12465" y="14182"/>
                  <a:pt x="12493" y="13890"/>
                  <a:pt x="12466" y="13602"/>
                </a:cubicBezTo>
                <a:lnTo>
                  <a:pt x="12144" y="10269"/>
                </a:lnTo>
                <a:cubicBezTo>
                  <a:pt x="12342" y="10792"/>
                  <a:pt x="12477" y="11343"/>
                  <a:pt x="12558" y="11911"/>
                </a:cubicBezTo>
                <a:cubicBezTo>
                  <a:pt x="12639" y="12489"/>
                  <a:pt x="12660" y="13081"/>
                  <a:pt x="12615" y="13666"/>
                </a:cubicBezTo>
                <a:cubicBezTo>
                  <a:pt x="12597" y="13896"/>
                  <a:pt x="12705" y="14108"/>
                  <a:pt x="12879" y="14192"/>
                </a:cubicBezTo>
                <a:cubicBezTo>
                  <a:pt x="13145" y="14321"/>
                  <a:pt x="13439" y="14116"/>
                  <a:pt x="13482" y="13766"/>
                </a:cubicBezTo>
                <a:cubicBezTo>
                  <a:pt x="13559" y="12148"/>
                  <a:pt x="13629" y="10367"/>
                  <a:pt x="12856" y="8983"/>
                </a:cubicBezTo>
                <a:cubicBezTo>
                  <a:pt x="12371" y="8115"/>
                  <a:pt x="11636" y="7463"/>
                  <a:pt x="10789" y="7434"/>
                </a:cubicBezTo>
                <a:close/>
                <a:moveTo>
                  <a:pt x="18717" y="7434"/>
                </a:moveTo>
                <a:cubicBezTo>
                  <a:pt x="17879" y="7405"/>
                  <a:pt x="17130" y="8004"/>
                  <a:pt x="16634" y="8848"/>
                </a:cubicBezTo>
                <a:cubicBezTo>
                  <a:pt x="16015" y="9900"/>
                  <a:pt x="15819" y="11222"/>
                  <a:pt x="15870" y="12522"/>
                </a:cubicBezTo>
                <a:cubicBezTo>
                  <a:pt x="15887" y="12942"/>
                  <a:pt x="15929" y="13360"/>
                  <a:pt x="15996" y="13773"/>
                </a:cubicBezTo>
                <a:cubicBezTo>
                  <a:pt x="16042" y="14063"/>
                  <a:pt x="16270" y="14242"/>
                  <a:pt x="16501" y="14171"/>
                </a:cubicBezTo>
                <a:cubicBezTo>
                  <a:pt x="16715" y="14105"/>
                  <a:pt x="16850" y="13841"/>
                  <a:pt x="16806" y="13574"/>
                </a:cubicBezTo>
                <a:cubicBezTo>
                  <a:pt x="16769" y="13020"/>
                  <a:pt x="16790" y="12465"/>
                  <a:pt x="16869" y="11918"/>
                </a:cubicBezTo>
                <a:cubicBezTo>
                  <a:pt x="16951" y="11346"/>
                  <a:pt x="17096" y="10793"/>
                  <a:pt x="17299" y="10269"/>
                </a:cubicBezTo>
                <a:lnTo>
                  <a:pt x="17007" y="13488"/>
                </a:lnTo>
                <a:cubicBezTo>
                  <a:pt x="16970" y="13780"/>
                  <a:pt x="16980" y="14077"/>
                  <a:pt x="17041" y="14363"/>
                </a:cubicBezTo>
                <a:cubicBezTo>
                  <a:pt x="17091" y="14596"/>
                  <a:pt x="17172" y="14823"/>
                  <a:pt x="17282" y="15023"/>
                </a:cubicBezTo>
                <a:lnTo>
                  <a:pt x="17518" y="21029"/>
                </a:lnTo>
                <a:cubicBezTo>
                  <a:pt x="17543" y="21355"/>
                  <a:pt x="17776" y="21600"/>
                  <a:pt x="18040" y="21583"/>
                </a:cubicBezTo>
                <a:cubicBezTo>
                  <a:pt x="18284" y="21567"/>
                  <a:pt x="18479" y="21330"/>
                  <a:pt x="18499" y="21029"/>
                </a:cubicBezTo>
                <a:lnTo>
                  <a:pt x="18689" y="16523"/>
                </a:lnTo>
                <a:lnTo>
                  <a:pt x="18872" y="20972"/>
                </a:lnTo>
                <a:cubicBezTo>
                  <a:pt x="18884" y="21323"/>
                  <a:pt x="19123" y="21593"/>
                  <a:pt x="19406" y="21576"/>
                </a:cubicBezTo>
                <a:cubicBezTo>
                  <a:pt x="19669" y="21559"/>
                  <a:pt x="19875" y="21297"/>
                  <a:pt x="19883" y="20972"/>
                </a:cubicBezTo>
                <a:lnTo>
                  <a:pt x="20089" y="14959"/>
                </a:lnTo>
                <a:cubicBezTo>
                  <a:pt x="20185" y="14806"/>
                  <a:pt x="20260" y="14637"/>
                  <a:pt x="20313" y="14455"/>
                </a:cubicBezTo>
                <a:cubicBezTo>
                  <a:pt x="20393" y="14182"/>
                  <a:pt x="20421" y="13890"/>
                  <a:pt x="20394" y="13602"/>
                </a:cubicBezTo>
                <a:lnTo>
                  <a:pt x="20072" y="10269"/>
                </a:lnTo>
                <a:cubicBezTo>
                  <a:pt x="20270" y="10792"/>
                  <a:pt x="20411" y="11343"/>
                  <a:pt x="20491" y="11911"/>
                </a:cubicBezTo>
                <a:cubicBezTo>
                  <a:pt x="20573" y="12489"/>
                  <a:pt x="20594" y="13081"/>
                  <a:pt x="20549" y="13666"/>
                </a:cubicBezTo>
                <a:cubicBezTo>
                  <a:pt x="20531" y="13896"/>
                  <a:pt x="20633" y="14108"/>
                  <a:pt x="20807" y="14192"/>
                </a:cubicBezTo>
                <a:cubicBezTo>
                  <a:pt x="21073" y="14321"/>
                  <a:pt x="21367" y="14116"/>
                  <a:pt x="21410" y="13766"/>
                </a:cubicBezTo>
                <a:cubicBezTo>
                  <a:pt x="21487" y="12148"/>
                  <a:pt x="21557" y="10367"/>
                  <a:pt x="20784" y="8983"/>
                </a:cubicBezTo>
                <a:cubicBezTo>
                  <a:pt x="20299" y="8115"/>
                  <a:pt x="19564" y="7463"/>
                  <a:pt x="18717" y="7434"/>
                </a:cubicBezTo>
                <a:close/>
              </a:path>
            </a:pathLst>
          </a:custGeom>
          <a:solidFill>
            <a:srgbClr val="A7A7A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76" name="Rectangle 15"/>
          <p:cNvSpPr txBox="1"/>
          <p:nvPr/>
        </p:nvSpPr>
        <p:spPr>
          <a:xfrm>
            <a:off x="2220160" y="5569353"/>
            <a:ext cx="10150485" cy="44935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77" name="Rectangle 16"/>
          <p:cNvSpPr txBox="1"/>
          <p:nvPr/>
        </p:nvSpPr>
        <p:spPr>
          <a:xfrm>
            <a:off x="2220158" y="4325862"/>
            <a:ext cx="8681831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</a:t>
            </a:r>
          </a:p>
        </p:txBody>
      </p:sp>
      <p:sp>
        <p:nvSpPr>
          <p:cNvPr id="78" name="Rectangle 46"/>
          <p:cNvSpPr txBox="1"/>
          <p:nvPr/>
        </p:nvSpPr>
        <p:spPr>
          <a:xfrm>
            <a:off x="2220158" y="3896020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ounded Rectangle"/>
          <p:cNvSpPr/>
          <p:nvPr/>
        </p:nvSpPr>
        <p:spPr>
          <a:xfrm>
            <a:off x="3200636" y="3864897"/>
            <a:ext cx="5094348" cy="7206642"/>
          </a:xfrm>
          <a:prstGeom prst="roundRect">
            <a:avLst>
              <a:gd name="adj" fmla="val 5057"/>
            </a:avLst>
          </a:prstGeom>
          <a:solidFill>
            <a:srgbClr val="DDDDDD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65" name="Rounded Rectangle"/>
          <p:cNvSpPr/>
          <p:nvPr/>
        </p:nvSpPr>
        <p:spPr>
          <a:xfrm>
            <a:off x="9644827" y="3864897"/>
            <a:ext cx="5094347" cy="7206642"/>
          </a:xfrm>
          <a:prstGeom prst="roundRect">
            <a:avLst>
              <a:gd name="adj" fmla="val 5057"/>
            </a:avLst>
          </a:prstGeom>
          <a:solidFill>
            <a:srgbClr val="DDDDDD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75" name="Rounded Rectangle"/>
          <p:cNvSpPr/>
          <p:nvPr/>
        </p:nvSpPr>
        <p:spPr>
          <a:xfrm>
            <a:off x="16089017" y="3864897"/>
            <a:ext cx="5094348" cy="7206642"/>
          </a:xfrm>
          <a:prstGeom prst="roundRect">
            <a:avLst>
              <a:gd name="adj" fmla="val 5057"/>
            </a:avLst>
          </a:prstGeom>
          <a:solidFill>
            <a:srgbClr val="DDDDDD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1A28DB9-81A2-B442-9910-B0ACC3B47C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7956" y="4832344"/>
            <a:ext cx="3024000" cy="30240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C4682-E92F-8249-BB40-456C44D556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75578" y="4832344"/>
            <a:ext cx="3024000" cy="30240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B7849D-263B-6147-B57F-F89354BF04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123200" y="4832344"/>
            <a:ext cx="3024000" cy="3024000"/>
          </a:xfrm>
          <a:prstGeom prst="ellipse">
            <a:avLst/>
          </a:prstGeom>
          <a:solidFill>
            <a:schemeClr val="bg2"/>
          </a:solidFill>
        </p:spPr>
      </p:sp>
      <p:sp>
        <p:nvSpPr>
          <p:cNvPr id="1053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1054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1057" name="Rounded Rectangle"/>
          <p:cNvSpPr/>
          <p:nvPr/>
        </p:nvSpPr>
        <p:spPr>
          <a:xfrm>
            <a:off x="6397624" y="4749799"/>
            <a:ext cx="1270001" cy="578325"/>
          </a:xfrm>
          <a:prstGeom prst="roundRect">
            <a:avLst>
              <a:gd name="adj" fmla="val 222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58" name="Rectangle 16"/>
          <p:cNvSpPr txBox="1"/>
          <p:nvPr/>
        </p:nvSpPr>
        <p:spPr>
          <a:xfrm>
            <a:off x="6470577" y="4786343"/>
            <a:ext cx="111544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BUYER</a:t>
            </a:r>
          </a:p>
        </p:txBody>
      </p:sp>
      <p:sp>
        <p:nvSpPr>
          <p:cNvPr id="1060" name="Rectangle 16"/>
          <p:cNvSpPr txBox="1"/>
          <p:nvPr/>
        </p:nvSpPr>
        <p:spPr>
          <a:xfrm>
            <a:off x="4292529" y="87594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61" name="Rectangle 16"/>
          <p:cNvSpPr txBox="1"/>
          <p:nvPr/>
        </p:nvSpPr>
        <p:spPr>
          <a:xfrm>
            <a:off x="4292529" y="8177574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Alex Eddison</a:t>
            </a:r>
          </a:p>
        </p:txBody>
      </p:sp>
      <p:sp>
        <p:nvSpPr>
          <p:cNvPr id="1062" name="Freeform 523"/>
          <p:cNvSpPr/>
          <p:nvPr/>
        </p:nvSpPr>
        <p:spPr>
          <a:xfrm>
            <a:off x="7700237" y="10379002"/>
            <a:ext cx="281908" cy="24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063" name="Rectangle 15"/>
          <p:cNvSpPr txBox="1"/>
          <p:nvPr/>
        </p:nvSpPr>
        <p:spPr>
          <a:xfrm>
            <a:off x="3830635" y="9167115"/>
            <a:ext cx="3834350" cy="1569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ut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1067" name="Rounded Rectangle"/>
          <p:cNvSpPr/>
          <p:nvPr/>
        </p:nvSpPr>
        <p:spPr>
          <a:xfrm>
            <a:off x="12841815" y="4749799"/>
            <a:ext cx="1270001" cy="578325"/>
          </a:xfrm>
          <a:prstGeom prst="roundRect">
            <a:avLst>
              <a:gd name="adj" fmla="val 22232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68" name="Rectangle 16"/>
          <p:cNvSpPr txBox="1"/>
          <p:nvPr/>
        </p:nvSpPr>
        <p:spPr>
          <a:xfrm>
            <a:off x="12914768" y="4786343"/>
            <a:ext cx="111544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BUYER</a:t>
            </a:r>
          </a:p>
        </p:txBody>
      </p:sp>
      <p:sp>
        <p:nvSpPr>
          <p:cNvPr id="1070" name="Rectangle 16"/>
          <p:cNvSpPr txBox="1"/>
          <p:nvPr/>
        </p:nvSpPr>
        <p:spPr>
          <a:xfrm>
            <a:off x="10736720" y="87594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71" name="Rectangle 16"/>
          <p:cNvSpPr txBox="1"/>
          <p:nvPr/>
        </p:nvSpPr>
        <p:spPr>
          <a:xfrm>
            <a:off x="10736720" y="8177574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Lory Charly</a:t>
            </a:r>
          </a:p>
        </p:txBody>
      </p:sp>
      <p:sp>
        <p:nvSpPr>
          <p:cNvPr id="1072" name="Freeform 523"/>
          <p:cNvSpPr/>
          <p:nvPr/>
        </p:nvSpPr>
        <p:spPr>
          <a:xfrm>
            <a:off x="14144427" y="10379002"/>
            <a:ext cx="281908" cy="24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073" name="Rectangle 15"/>
          <p:cNvSpPr txBox="1"/>
          <p:nvPr/>
        </p:nvSpPr>
        <p:spPr>
          <a:xfrm>
            <a:off x="10274826" y="9167115"/>
            <a:ext cx="3834349" cy="1569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ut labore et dolore magna aliqua. Sem fringilla ut</a:t>
            </a:r>
          </a:p>
        </p:txBody>
      </p:sp>
      <p:sp>
        <p:nvSpPr>
          <p:cNvPr id="1077" name="Rounded Rectangle"/>
          <p:cNvSpPr/>
          <p:nvPr/>
        </p:nvSpPr>
        <p:spPr>
          <a:xfrm>
            <a:off x="19286005" y="4749799"/>
            <a:ext cx="1270001" cy="578325"/>
          </a:xfrm>
          <a:prstGeom prst="roundRect">
            <a:avLst>
              <a:gd name="adj" fmla="val 22232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78" name="Rectangle 16"/>
          <p:cNvSpPr txBox="1"/>
          <p:nvPr/>
        </p:nvSpPr>
        <p:spPr>
          <a:xfrm>
            <a:off x="19358958" y="4786343"/>
            <a:ext cx="111544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BUYER</a:t>
            </a:r>
          </a:p>
        </p:txBody>
      </p:sp>
      <p:sp>
        <p:nvSpPr>
          <p:cNvPr id="1080" name="Rectangle 16"/>
          <p:cNvSpPr txBox="1"/>
          <p:nvPr/>
        </p:nvSpPr>
        <p:spPr>
          <a:xfrm>
            <a:off x="17180910" y="8759491"/>
            <a:ext cx="291056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081" name="Rectangle 16"/>
          <p:cNvSpPr txBox="1"/>
          <p:nvPr/>
        </p:nvSpPr>
        <p:spPr>
          <a:xfrm>
            <a:off x="17180910" y="8177574"/>
            <a:ext cx="2910561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>
                <a:solidFill>
                  <a:schemeClr val="tx1"/>
                </a:solidFill>
                <a:latin typeface="Segoe UI Semibold" panose="020B0702040204020203" pitchFamily="34" charset="0"/>
              </a:rPr>
              <a:t>Tony Lee</a:t>
            </a:r>
          </a:p>
        </p:txBody>
      </p:sp>
      <p:sp>
        <p:nvSpPr>
          <p:cNvPr id="1082" name="Freeform 523"/>
          <p:cNvSpPr/>
          <p:nvPr/>
        </p:nvSpPr>
        <p:spPr>
          <a:xfrm>
            <a:off x="20588618" y="10379002"/>
            <a:ext cx="281908" cy="24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083" name="Rectangle 15"/>
          <p:cNvSpPr txBox="1"/>
          <p:nvPr/>
        </p:nvSpPr>
        <p:spPr>
          <a:xfrm>
            <a:off x="16719016" y="9167115"/>
            <a:ext cx="3834350" cy="1569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1800" i="1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Lorem ipsum dolor sit amet, consectetur adipiscing elit, sed do eiusmod tempor incididunt ut labore et dolore magna aliqua. Sem fringilla ut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"/>
          <p:cNvSpPr/>
          <p:nvPr/>
        </p:nvSpPr>
        <p:spPr>
          <a:xfrm>
            <a:off x="657028" y="2258903"/>
            <a:ext cx="2888638" cy="34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9" h="21534" extrusionOk="0">
                <a:moveTo>
                  <a:pt x="20230" y="0"/>
                </a:moveTo>
                <a:cubicBezTo>
                  <a:pt x="15837" y="1148"/>
                  <a:pt x="11694" y="3240"/>
                  <a:pt x="8224" y="6279"/>
                </a:cubicBezTo>
                <a:cubicBezTo>
                  <a:pt x="3357" y="10543"/>
                  <a:pt x="617" y="15964"/>
                  <a:pt x="0" y="21532"/>
                </a:cubicBezTo>
                <a:cubicBezTo>
                  <a:pt x="5314" y="21600"/>
                  <a:pt x="10652" y="19862"/>
                  <a:pt x="14707" y="16310"/>
                </a:cubicBezTo>
                <a:cubicBezTo>
                  <a:pt x="19763" y="11881"/>
                  <a:pt x="21600" y="5704"/>
                  <a:pt x="2023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87" name="Circle"/>
          <p:cNvSpPr/>
          <p:nvPr/>
        </p:nvSpPr>
        <p:spPr>
          <a:xfrm>
            <a:off x="1095573" y="2549678"/>
            <a:ext cx="7064118" cy="7064118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89" name="Shape"/>
          <p:cNvSpPr/>
          <p:nvPr/>
        </p:nvSpPr>
        <p:spPr>
          <a:xfrm>
            <a:off x="-2148162" y="0"/>
            <a:ext cx="5694592" cy="6665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902"/>
                  <a:pt x="2881" y="2704"/>
                </a:cubicBezTo>
                <a:cubicBezTo>
                  <a:pt x="-961" y="6307"/>
                  <a:pt x="-961" y="12150"/>
                  <a:pt x="2881" y="15753"/>
                </a:cubicBezTo>
                <a:cubicBezTo>
                  <a:pt x="3535" y="16366"/>
                  <a:pt x="4258" y="16872"/>
                  <a:pt x="5026" y="17276"/>
                </a:cubicBezTo>
                <a:cubicBezTo>
                  <a:pt x="4915" y="18308"/>
                  <a:pt x="5235" y="19361"/>
                  <a:pt x="5960" y="20195"/>
                </a:cubicBezTo>
                <a:cubicBezTo>
                  <a:pt x="6654" y="20993"/>
                  <a:pt x="7658" y="21499"/>
                  <a:pt x="8750" y="21600"/>
                </a:cubicBezTo>
                <a:cubicBezTo>
                  <a:pt x="8352" y="21063"/>
                  <a:pt x="8094" y="20446"/>
                  <a:pt x="7998" y="19798"/>
                </a:cubicBezTo>
                <a:cubicBezTo>
                  <a:pt x="7924" y="19295"/>
                  <a:pt x="7950" y="18790"/>
                  <a:pt x="8066" y="18304"/>
                </a:cubicBezTo>
                <a:cubicBezTo>
                  <a:pt x="11137" y="18829"/>
                  <a:pt x="14422" y="17980"/>
                  <a:pt x="16797" y="15753"/>
                </a:cubicBezTo>
                <a:cubicBezTo>
                  <a:pt x="20639" y="12150"/>
                  <a:pt x="20639" y="6307"/>
                  <a:pt x="16797" y="2704"/>
                </a:cubicBezTo>
                <a:cubicBezTo>
                  <a:pt x="14875" y="902"/>
                  <a:pt x="12357" y="0"/>
                  <a:pt x="9839" y="0"/>
                </a:cubicBezTo>
                <a:close/>
              </a:path>
            </a:pathLst>
          </a:custGeom>
          <a:solidFill>
            <a:srgbClr val="333399">
              <a:alpha val="81000"/>
            </a:srgbClr>
          </a:solidFill>
          <a:ln w="25400" cap="flat">
            <a:solidFill>
              <a:srgbClr val="DDDDDD">
                <a:alpha val="50000"/>
              </a:srgbClr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90" name="Freeform 523"/>
          <p:cNvSpPr/>
          <p:nvPr/>
        </p:nvSpPr>
        <p:spPr>
          <a:xfrm>
            <a:off x="1465567" y="629733"/>
            <a:ext cx="308452" cy="263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091" name="Rectangle 15"/>
          <p:cNvSpPr txBox="1"/>
          <p:nvPr/>
        </p:nvSpPr>
        <p:spPr>
          <a:xfrm>
            <a:off x="-1551355" y="1514196"/>
            <a:ext cx="4064398" cy="215443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 i="1">
                <a:solidFill>
                  <a:srgbClr val="8C9097"/>
                </a:solidFill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We put our passion, knowledge, and experience into practice</a:t>
            </a:r>
            <a:endParaRPr sz="32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grpSp>
        <p:nvGrpSpPr>
          <p:cNvPr id="1103" name="Group"/>
          <p:cNvGrpSpPr/>
          <p:nvPr/>
        </p:nvGrpSpPr>
        <p:grpSpPr>
          <a:xfrm>
            <a:off x="2128269" y="2568422"/>
            <a:ext cx="9839998" cy="8734647"/>
            <a:chOff x="0" y="0"/>
            <a:chExt cx="9839996" cy="8734645"/>
          </a:xfrm>
        </p:grpSpPr>
        <p:sp>
          <p:nvSpPr>
            <p:cNvPr id="1094" name="Rectangle 15"/>
            <p:cNvSpPr txBox="1"/>
            <p:nvPr/>
          </p:nvSpPr>
          <p:spPr>
            <a:xfrm>
              <a:off x="78719" y="1722330"/>
              <a:ext cx="2239016" cy="233909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Age: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Location: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Occupation: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Income:</a:t>
              </a:r>
            </a:p>
            <a:p>
              <a:pPr>
                <a:defRPr sz="2800">
                  <a:solidFill>
                    <a:srgbClr val="000000"/>
                  </a:solidFill>
                </a:defRPr>
              </a:pPr>
              <a:r>
                <a:rPr dirty="0">
                  <a:solidFill>
                    <a:schemeClr val="tx1"/>
                  </a:solidFill>
                  <a:latin typeface="Segoe UI Light" panose="020B0502040204020203" pitchFamily="34" charset="0"/>
                </a:rPr>
                <a:t>Status:</a:t>
              </a:r>
            </a:p>
          </p:txBody>
        </p:sp>
        <p:sp>
          <p:nvSpPr>
            <p:cNvPr id="1095" name="Rectangle 15"/>
            <p:cNvSpPr txBox="1"/>
            <p:nvPr/>
          </p:nvSpPr>
          <p:spPr>
            <a:xfrm>
              <a:off x="2303436" y="1722330"/>
              <a:ext cx="2863339" cy="233909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37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Helsink</a:t>
              </a:r>
              <a:r>
                <a:rPr lang="en-US"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Finland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Designer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&lt; $120K</a:t>
              </a:r>
            </a:p>
            <a:p>
              <a:pPr>
                <a:defRPr sz="2800">
                  <a:solidFill>
                    <a:srgbClr val="8C9097"/>
                  </a:solidFill>
                </a:defRPr>
              </a:pP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Single</a:t>
              </a:r>
            </a:p>
          </p:txBody>
        </p:sp>
        <p:sp>
          <p:nvSpPr>
            <p:cNvPr id="1096" name="Rectangle 15"/>
            <p:cNvSpPr txBox="1"/>
            <p:nvPr/>
          </p:nvSpPr>
          <p:spPr>
            <a:xfrm>
              <a:off x="5565354" y="1722330"/>
              <a:ext cx="4274642" cy="233909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>
                  <a:solidFill>
                    <a:srgbClr val="8C9097"/>
                  </a:solidFill>
                </a:defRPr>
              </a:lvl1pPr>
            </a:lstStyle>
            <a:p>
              <a:r>
                <a:rPr>
                  <a:solidFill>
                    <a:schemeClr val="tx2"/>
                  </a:solidFill>
                  <a:latin typeface="Segoe UI Light" panose="020B0502040204020203" pitchFamily="34" charset="0"/>
                </a:rPr>
                <a:t>Lorem ipsum dolor amet, consectetur adipiscing elit, dolore magna aliqua. Sem fringilla ut morbi tincidunt augue interdum velit euis</a:t>
              </a:r>
            </a:p>
          </p:txBody>
        </p:sp>
        <p:sp>
          <p:nvSpPr>
            <p:cNvPr id="1097" name="Rectangle 16"/>
            <p:cNvSpPr txBox="1"/>
            <p:nvPr/>
          </p:nvSpPr>
          <p:spPr>
            <a:xfrm>
              <a:off x="0" y="429841"/>
              <a:ext cx="9745789" cy="116954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6400"/>
              </a:lvl1pPr>
            </a:lstStyle>
            <a:p>
              <a:r>
                <a:rPr>
                  <a:solidFill>
                    <a:schemeClr val="tx1"/>
                  </a:solidFill>
                  <a:latin typeface="Segoe UI Light" panose="020B0502040204020203" pitchFamily="34" charset="0"/>
                </a:rPr>
                <a:t>Buyer Persona Template</a:t>
              </a:r>
            </a:p>
          </p:txBody>
        </p:sp>
        <p:sp>
          <p:nvSpPr>
            <p:cNvPr id="1098" name="Rectangle 46"/>
            <p:cNvSpPr txBox="1"/>
            <p:nvPr/>
          </p:nvSpPr>
          <p:spPr>
            <a:xfrm>
              <a:off x="79282" y="0"/>
              <a:ext cx="6853293" cy="49244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000" b="1" cap="all">
                  <a:solidFill>
                    <a:schemeClr val="accent1"/>
                  </a:solidFill>
                </a:defRPr>
              </a:lvl1pPr>
            </a:lstStyle>
            <a:p>
              <a:r>
                <a:rPr b="0" dirty="0">
                  <a:latin typeface="Segoe UI Semibold" panose="020B0702040204020203" pitchFamily="34" charset="0"/>
                </a:rPr>
                <a:t>SUBTITLE DEMO TEXT</a:t>
              </a:r>
            </a:p>
          </p:txBody>
        </p:sp>
        <p:sp>
          <p:nvSpPr>
            <p:cNvPr id="1099" name="Line"/>
            <p:cNvSpPr/>
            <p:nvPr/>
          </p:nvSpPr>
          <p:spPr>
            <a:xfrm flipV="1">
              <a:off x="178125" y="4674009"/>
              <a:ext cx="9626141" cy="1"/>
            </a:xfrm>
            <a:prstGeom prst="line">
              <a:avLst/>
            </a:prstGeom>
            <a:noFill/>
            <a:ln w="25400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00" name="Rectangle"/>
            <p:cNvSpPr/>
            <p:nvPr/>
          </p:nvSpPr>
          <p:spPr>
            <a:xfrm>
              <a:off x="5184284" y="1778867"/>
              <a:ext cx="138706" cy="20995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01" name="Rectangle 15"/>
            <p:cNvSpPr txBox="1"/>
            <p:nvPr/>
          </p:nvSpPr>
          <p:spPr>
            <a:xfrm>
              <a:off x="65954" y="5964659"/>
              <a:ext cx="9613880" cy="276998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Lorem ipsum dolor sit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amet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consectetur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adipiscing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, sed do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eiusmod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tempor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incididunt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labore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dolore magna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aliqua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Sem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morbi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augue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interdum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velit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euismod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. Id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ornare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arcu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odio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sem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nulla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pharetra diam sit.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Mauris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rhoncus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incididunt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labore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et dolore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fringilla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ut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morbi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</a:t>
              </a:r>
              <a:r>
                <a:rPr dirty="0" err="1">
                  <a:solidFill>
                    <a:schemeClr val="tx2"/>
                  </a:solidFill>
                  <a:latin typeface="Segoe UI Light" panose="020B0502040204020203" pitchFamily="34" charset="0"/>
                </a:rPr>
                <a:t>tincidunt</a:t>
              </a:r>
              <a:r>
                <a:rPr dirty="0">
                  <a:solidFill>
                    <a:schemeClr val="tx2"/>
                  </a:solidFill>
                  <a:latin typeface="Segoe UI Light" panose="020B0502040204020203" pitchFamily="34" charset="0"/>
                </a:rPr>
                <a:t> magna</a:t>
              </a:r>
            </a:p>
          </p:txBody>
        </p:sp>
        <p:sp>
          <p:nvSpPr>
            <p:cNvPr id="1102" name="Rectangle 16"/>
            <p:cNvSpPr txBox="1"/>
            <p:nvPr/>
          </p:nvSpPr>
          <p:spPr>
            <a:xfrm>
              <a:off x="84432" y="5276436"/>
              <a:ext cx="3388661" cy="61555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800" b="1"/>
              </a:lvl1pPr>
            </a:lstStyle>
            <a:p>
              <a:r>
                <a:rPr b="0" dirty="0">
                  <a:solidFill>
                    <a:schemeClr val="tx1"/>
                  </a:solidFill>
                  <a:latin typeface="Segoe UI Semibold" panose="020B0702040204020203" pitchFamily="34" charset="0"/>
                </a:rPr>
                <a:t>Type you text here</a:t>
              </a:r>
            </a:p>
          </p:txBody>
        </p:sp>
      </p:grpSp>
      <p:pic>
        <p:nvPicPr>
          <p:cNvPr id="4" name="Picture Placeholder 3" descr="A person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AF903438-1FF5-49F9-ADBD-82512D0795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r="10536"/>
          <a:stretch>
            <a:fillRect/>
          </a:stretch>
        </p:blipFill>
        <p:spPr>
          <a:xfrm>
            <a:off x="1483755" y="2936876"/>
            <a:ext cx="6288088" cy="6289675"/>
          </a:xfrm>
          <a:prstGeom prst="ellipse">
            <a:avLst/>
          </a:prstGeom>
          <a:solidFill>
            <a:schemeClr val="bg2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E1D08B-47FD-4078-B2A1-EB58BFFF8531}"/>
              </a:ext>
            </a:extLst>
          </p:cNvPr>
          <p:cNvGrpSpPr/>
          <p:nvPr/>
        </p:nvGrpSpPr>
        <p:grpSpPr>
          <a:xfrm>
            <a:off x="9595680" y="-928236"/>
            <a:ext cx="15109595" cy="15116175"/>
            <a:chOff x="9595680" y="-928236"/>
            <a:chExt cx="15109595" cy="15116175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31FB282C-8B9A-4198-A825-E216A3266A26}"/>
                </a:ext>
              </a:extLst>
            </p:cNvPr>
            <p:cNvSpPr/>
            <p:nvPr/>
          </p:nvSpPr>
          <p:spPr>
            <a:xfrm>
              <a:off x="9595680" y="-928236"/>
              <a:ext cx="15109595" cy="1511617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tIns="91439" bIns="91439" anchor="ctr"/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7603FD0-F47B-4782-BD11-F3D2E4D6A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0725" y="925059"/>
              <a:ext cx="12239504" cy="1140958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ounded Rectangle"/>
          <p:cNvSpPr/>
          <p:nvPr/>
        </p:nvSpPr>
        <p:spPr>
          <a:xfrm>
            <a:off x="2278827" y="2444477"/>
            <a:ext cx="5094346" cy="8549567"/>
          </a:xfrm>
          <a:prstGeom prst="roundRect">
            <a:avLst>
              <a:gd name="adj" fmla="val 5057"/>
            </a:avLst>
          </a:prstGeom>
          <a:solidFill>
            <a:srgbClr val="DDDDDD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07" name="Rounded Rectangle"/>
          <p:cNvSpPr/>
          <p:nvPr/>
        </p:nvSpPr>
        <p:spPr>
          <a:xfrm>
            <a:off x="6724647" y="3238500"/>
            <a:ext cx="1270001" cy="578325"/>
          </a:xfrm>
          <a:prstGeom prst="roundRect">
            <a:avLst>
              <a:gd name="adj" fmla="val 222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08" name="Rectangle 16"/>
          <p:cNvSpPr txBox="1"/>
          <p:nvPr/>
        </p:nvSpPr>
        <p:spPr>
          <a:xfrm>
            <a:off x="6797600" y="3274718"/>
            <a:ext cx="1115441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rPr b="0" dirty="0">
                <a:solidFill>
                  <a:schemeClr val="bg1"/>
                </a:solidFill>
                <a:latin typeface="Segoe UI Semibold" panose="020B0702040204020203" pitchFamily="34" charset="0"/>
              </a:rPr>
              <a:t>BUYER</a:t>
            </a:r>
          </a:p>
        </p:txBody>
      </p:sp>
      <p:sp>
        <p:nvSpPr>
          <p:cNvPr id="1110" name="Rectangle 16"/>
          <p:cNvSpPr txBox="1"/>
          <p:nvPr/>
        </p:nvSpPr>
        <p:spPr>
          <a:xfrm>
            <a:off x="3370720" y="7421757"/>
            <a:ext cx="2910560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</a:t>
            </a:r>
          </a:p>
        </p:txBody>
      </p:sp>
      <p:sp>
        <p:nvSpPr>
          <p:cNvPr id="1111" name="Rectangle 16"/>
          <p:cNvSpPr txBox="1"/>
          <p:nvPr/>
        </p:nvSpPr>
        <p:spPr>
          <a:xfrm>
            <a:off x="3370720" y="6839840"/>
            <a:ext cx="2910560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Alex Eddison</a:t>
            </a:r>
          </a:p>
        </p:txBody>
      </p:sp>
      <p:sp>
        <p:nvSpPr>
          <p:cNvPr id="1112" name="Freeform 523"/>
          <p:cNvSpPr/>
          <p:nvPr/>
        </p:nvSpPr>
        <p:spPr>
          <a:xfrm>
            <a:off x="6778427" y="10057267"/>
            <a:ext cx="281908" cy="24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" y="0"/>
                </a:moveTo>
                <a:cubicBezTo>
                  <a:pt x="474" y="0"/>
                  <a:pt x="0" y="600"/>
                  <a:pt x="0" y="1298"/>
                </a:cubicBezTo>
                <a:cubicBezTo>
                  <a:pt x="0" y="1552"/>
                  <a:pt x="40" y="1803"/>
                  <a:pt x="158" y="1993"/>
                </a:cubicBezTo>
                <a:lnTo>
                  <a:pt x="5183" y="10800"/>
                </a:lnTo>
                <a:lnTo>
                  <a:pt x="158" y="19607"/>
                </a:lnTo>
                <a:cubicBezTo>
                  <a:pt x="40" y="19797"/>
                  <a:pt x="0" y="20048"/>
                  <a:pt x="0" y="20302"/>
                </a:cubicBezTo>
                <a:cubicBezTo>
                  <a:pt x="0" y="21000"/>
                  <a:pt x="474" y="21600"/>
                  <a:pt x="1068" y="21600"/>
                </a:cubicBezTo>
                <a:lnTo>
                  <a:pt x="4312" y="21600"/>
                </a:lnTo>
                <a:cubicBezTo>
                  <a:pt x="4691" y="21600"/>
                  <a:pt x="5028" y="21340"/>
                  <a:pt x="5222" y="20997"/>
                </a:cubicBezTo>
                <a:lnTo>
                  <a:pt x="10602" y="11495"/>
                </a:lnTo>
                <a:cubicBezTo>
                  <a:pt x="10721" y="11305"/>
                  <a:pt x="10800" y="11054"/>
                  <a:pt x="10800" y="10800"/>
                </a:cubicBezTo>
                <a:cubicBezTo>
                  <a:pt x="10800" y="10546"/>
                  <a:pt x="10721" y="10295"/>
                  <a:pt x="10602" y="10105"/>
                </a:cubicBezTo>
                <a:lnTo>
                  <a:pt x="5222" y="603"/>
                </a:lnTo>
                <a:cubicBezTo>
                  <a:pt x="5028" y="260"/>
                  <a:pt x="4691" y="0"/>
                  <a:pt x="4312" y="0"/>
                </a:cubicBezTo>
                <a:lnTo>
                  <a:pt x="1068" y="0"/>
                </a:lnTo>
                <a:close/>
                <a:moveTo>
                  <a:pt x="11868" y="0"/>
                </a:moveTo>
                <a:cubicBezTo>
                  <a:pt x="11274" y="0"/>
                  <a:pt x="10800" y="600"/>
                  <a:pt x="10800" y="1298"/>
                </a:cubicBezTo>
                <a:cubicBezTo>
                  <a:pt x="10800" y="1552"/>
                  <a:pt x="10879" y="1803"/>
                  <a:pt x="10998" y="1993"/>
                </a:cubicBezTo>
                <a:lnTo>
                  <a:pt x="15982" y="10800"/>
                </a:lnTo>
                <a:lnTo>
                  <a:pt x="10998" y="19607"/>
                </a:lnTo>
                <a:cubicBezTo>
                  <a:pt x="10879" y="19797"/>
                  <a:pt x="10800" y="20048"/>
                  <a:pt x="10800" y="20302"/>
                </a:cubicBezTo>
                <a:cubicBezTo>
                  <a:pt x="10800" y="21000"/>
                  <a:pt x="11274" y="21600"/>
                  <a:pt x="11868" y="21600"/>
                </a:cubicBezTo>
                <a:lnTo>
                  <a:pt x="15112" y="21600"/>
                </a:lnTo>
                <a:cubicBezTo>
                  <a:pt x="15490" y="21600"/>
                  <a:pt x="15827" y="21340"/>
                  <a:pt x="16022" y="20997"/>
                </a:cubicBezTo>
                <a:lnTo>
                  <a:pt x="21442" y="11495"/>
                </a:lnTo>
                <a:cubicBezTo>
                  <a:pt x="21561" y="11305"/>
                  <a:pt x="21600" y="11054"/>
                  <a:pt x="21600" y="10800"/>
                </a:cubicBezTo>
                <a:cubicBezTo>
                  <a:pt x="21600" y="10546"/>
                  <a:pt x="21561" y="10295"/>
                  <a:pt x="21442" y="10105"/>
                </a:cubicBezTo>
                <a:lnTo>
                  <a:pt x="16022" y="603"/>
                </a:lnTo>
                <a:cubicBezTo>
                  <a:pt x="15828" y="260"/>
                  <a:pt x="15490" y="0"/>
                  <a:pt x="15112" y="0"/>
                </a:cubicBezTo>
                <a:lnTo>
                  <a:pt x="1186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113" name="Rectangle 15"/>
          <p:cNvSpPr txBox="1"/>
          <p:nvPr/>
        </p:nvSpPr>
        <p:spPr>
          <a:xfrm>
            <a:off x="8850575" y="4353951"/>
            <a:ext cx="2239016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Age: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Location: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Occupation: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Income: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Status:</a:t>
            </a:r>
          </a:p>
        </p:txBody>
      </p:sp>
      <p:sp>
        <p:nvSpPr>
          <p:cNvPr id="1114" name="Rectangle 15"/>
          <p:cNvSpPr txBox="1"/>
          <p:nvPr/>
        </p:nvSpPr>
        <p:spPr>
          <a:xfrm>
            <a:off x="11075293" y="4353951"/>
            <a:ext cx="2863339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37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Helsink</a:t>
            </a: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</a:rPr>
              <a:t>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Finland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Designer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&lt; $120K</a:t>
            </a:r>
          </a:p>
          <a:p>
            <a:pPr>
              <a:defRPr sz="2800">
                <a:solidFill>
                  <a:srgbClr val="8C9097"/>
                </a:solidFill>
              </a:defRPr>
            </a:pP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Single</a:t>
            </a:r>
          </a:p>
        </p:txBody>
      </p:sp>
      <p:sp>
        <p:nvSpPr>
          <p:cNvPr id="1115" name="Rectangle 15"/>
          <p:cNvSpPr txBox="1"/>
          <p:nvPr/>
        </p:nvSpPr>
        <p:spPr>
          <a:xfrm>
            <a:off x="14591210" y="4347202"/>
            <a:ext cx="8090990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1116" name="Rectangle 16"/>
          <p:cNvSpPr txBox="1"/>
          <p:nvPr/>
        </p:nvSpPr>
        <p:spPr>
          <a:xfrm>
            <a:off x="8771856" y="3061463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1117" name="Rectangle 46"/>
          <p:cNvSpPr txBox="1"/>
          <p:nvPr/>
        </p:nvSpPr>
        <p:spPr>
          <a:xfrm>
            <a:off x="8851138" y="2631621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1118" name="Line"/>
          <p:cNvSpPr/>
          <p:nvPr/>
        </p:nvSpPr>
        <p:spPr>
          <a:xfrm flipV="1">
            <a:off x="8949981" y="7119364"/>
            <a:ext cx="13333567" cy="1"/>
          </a:xfrm>
          <a:prstGeom prst="line">
            <a:avLst/>
          </a:prstGeom>
          <a:ln w="25400">
            <a:solidFill>
              <a:srgbClr val="DDDDDD"/>
            </a:solidFill>
            <a:miter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aphicFrame>
        <p:nvGraphicFramePr>
          <p:cNvPr id="1119" name="2D Column Chart"/>
          <p:cNvGraphicFramePr/>
          <p:nvPr>
            <p:extLst>
              <p:ext uri="{D42A27DB-BD31-4B8C-83A1-F6EECF244321}">
                <p14:modId xmlns:p14="http://schemas.microsoft.com/office/powerpoint/2010/main" val="142500521"/>
              </p:ext>
            </p:extLst>
          </p:nvPr>
        </p:nvGraphicFramePr>
        <p:xfrm>
          <a:off x="8986114" y="7719246"/>
          <a:ext cx="13218458" cy="298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0" name="Rounded Rectangle"/>
          <p:cNvSpPr/>
          <p:nvPr/>
        </p:nvSpPr>
        <p:spPr>
          <a:xfrm>
            <a:off x="12726445" y="7635059"/>
            <a:ext cx="1041401" cy="3436620"/>
          </a:xfrm>
          <a:prstGeom prst="roundRect">
            <a:avLst>
              <a:gd name="adj" fmla="val 24739"/>
            </a:avLst>
          </a:prstGeom>
          <a:ln w="25400">
            <a:solidFill>
              <a:schemeClr val="accent1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21" name="Rounded Rectangle"/>
          <p:cNvSpPr/>
          <p:nvPr/>
        </p:nvSpPr>
        <p:spPr>
          <a:xfrm>
            <a:off x="16939629" y="7635059"/>
            <a:ext cx="1038220" cy="3436620"/>
          </a:xfrm>
          <a:prstGeom prst="roundRect">
            <a:avLst>
              <a:gd name="adj" fmla="val 24815"/>
            </a:avLst>
          </a:prstGeom>
          <a:ln w="25400">
            <a:solidFill>
              <a:schemeClr val="accent3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1124" name="Group"/>
          <p:cNvGrpSpPr/>
          <p:nvPr/>
        </p:nvGrpSpPr>
        <p:grpSpPr>
          <a:xfrm>
            <a:off x="12930574" y="7908058"/>
            <a:ext cx="633145" cy="633145"/>
            <a:chOff x="0" y="0"/>
            <a:chExt cx="633143" cy="633143"/>
          </a:xfrm>
        </p:grpSpPr>
        <p:sp>
          <p:nvSpPr>
            <p:cNvPr id="1122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23" name="Shape"/>
            <p:cNvSpPr/>
            <p:nvPr/>
          </p:nvSpPr>
          <p:spPr>
            <a:xfrm>
              <a:off x="207385" y="177797"/>
              <a:ext cx="231555" cy="26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96" extrusionOk="0">
                  <a:moveTo>
                    <a:pt x="10754" y="0"/>
                  </a:moveTo>
                  <a:cubicBezTo>
                    <a:pt x="10575" y="1"/>
                    <a:pt x="10401" y="53"/>
                    <a:pt x="10258" y="149"/>
                  </a:cubicBezTo>
                  <a:cubicBezTo>
                    <a:pt x="8740" y="975"/>
                    <a:pt x="7029" y="1483"/>
                    <a:pt x="5254" y="1633"/>
                  </a:cubicBezTo>
                  <a:cubicBezTo>
                    <a:pt x="3795" y="1756"/>
                    <a:pt x="2323" y="1634"/>
                    <a:pt x="915" y="1273"/>
                  </a:cubicBezTo>
                  <a:cubicBezTo>
                    <a:pt x="686" y="1207"/>
                    <a:pt x="435" y="1251"/>
                    <a:pt x="250" y="1387"/>
                  </a:cubicBezTo>
                  <a:cubicBezTo>
                    <a:pt x="78" y="1513"/>
                    <a:pt x="-14" y="1705"/>
                    <a:pt x="1" y="1902"/>
                  </a:cubicBezTo>
                  <a:lnTo>
                    <a:pt x="1" y="9322"/>
                  </a:lnTo>
                  <a:cubicBezTo>
                    <a:pt x="39" y="11757"/>
                    <a:pt x="850" y="14132"/>
                    <a:pt x="2342" y="16178"/>
                  </a:cubicBezTo>
                  <a:cubicBezTo>
                    <a:pt x="4190" y="18712"/>
                    <a:pt x="6972" y="20602"/>
                    <a:pt x="10216" y="21529"/>
                  </a:cubicBezTo>
                  <a:cubicBezTo>
                    <a:pt x="10388" y="21576"/>
                    <a:pt x="10566" y="21599"/>
                    <a:pt x="10745" y="21596"/>
                  </a:cubicBezTo>
                  <a:cubicBezTo>
                    <a:pt x="10917" y="21593"/>
                    <a:pt x="11088" y="21567"/>
                    <a:pt x="11251" y="21519"/>
                  </a:cubicBezTo>
                  <a:cubicBezTo>
                    <a:pt x="14293" y="20690"/>
                    <a:pt x="16943" y="19002"/>
                    <a:pt x="18796" y="16714"/>
                  </a:cubicBezTo>
                  <a:cubicBezTo>
                    <a:pt x="20633" y="14445"/>
                    <a:pt x="21586" y="11709"/>
                    <a:pt x="21510" y="8919"/>
                  </a:cubicBezTo>
                  <a:lnTo>
                    <a:pt x="21510" y="1889"/>
                  </a:lnTo>
                  <a:cubicBezTo>
                    <a:pt x="21503" y="1670"/>
                    <a:pt x="21373" y="1469"/>
                    <a:pt x="21164" y="1353"/>
                  </a:cubicBezTo>
                  <a:cubicBezTo>
                    <a:pt x="20958" y="1238"/>
                    <a:pt x="20701" y="1221"/>
                    <a:pt x="20477" y="1306"/>
                  </a:cubicBezTo>
                  <a:cubicBezTo>
                    <a:pt x="19095" y="1627"/>
                    <a:pt x="17659" y="1728"/>
                    <a:pt x="16237" y="1602"/>
                  </a:cubicBezTo>
                  <a:cubicBezTo>
                    <a:pt x="14477" y="1447"/>
                    <a:pt x="12778" y="950"/>
                    <a:pt x="11259" y="149"/>
                  </a:cubicBezTo>
                  <a:cubicBezTo>
                    <a:pt x="11114" y="51"/>
                    <a:pt x="10936" y="-1"/>
                    <a:pt x="10754" y="0"/>
                  </a:cubicBezTo>
                  <a:close/>
                  <a:moveTo>
                    <a:pt x="10765" y="5107"/>
                  </a:moveTo>
                  <a:cubicBezTo>
                    <a:pt x="11509" y="5107"/>
                    <a:pt x="12253" y="5358"/>
                    <a:pt x="12820" y="5860"/>
                  </a:cubicBezTo>
                  <a:cubicBezTo>
                    <a:pt x="13936" y="6846"/>
                    <a:pt x="13953" y="8433"/>
                    <a:pt x="12876" y="9441"/>
                  </a:cubicBezTo>
                  <a:cubicBezTo>
                    <a:pt x="13457" y="9661"/>
                    <a:pt x="13987" y="9978"/>
                    <a:pt x="14430" y="10382"/>
                  </a:cubicBezTo>
                  <a:cubicBezTo>
                    <a:pt x="15238" y="11119"/>
                    <a:pt x="15722" y="12089"/>
                    <a:pt x="15790" y="13114"/>
                  </a:cubicBezTo>
                  <a:lnTo>
                    <a:pt x="15790" y="14557"/>
                  </a:lnTo>
                  <a:cubicBezTo>
                    <a:pt x="15788" y="14731"/>
                    <a:pt x="15709" y="14897"/>
                    <a:pt x="15572" y="15022"/>
                  </a:cubicBezTo>
                  <a:cubicBezTo>
                    <a:pt x="15434" y="15146"/>
                    <a:pt x="15246" y="15219"/>
                    <a:pt x="15049" y="15225"/>
                  </a:cubicBezTo>
                  <a:lnTo>
                    <a:pt x="6490" y="15225"/>
                  </a:lnTo>
                  <a:cubicBezTo>
                    <a:pt x="6310" y="15231"/>
                    <a:pt x="6133" y="15180"/>
                    <a:pt x="5993" y="15081"/>
                  </a:cubicBezTo>
                  <a:cubicBezTo>
                    <a:pt x="5824" y="14960"/>
                    <a:pt x="5722" y="14781"/>
                    <a:pt x="5714" y="14589"/>
                  </a:cubicBezTo>
                  <a:lnTo>
                    <a:pt x="5714" y="13079"/>
                  </a:lnTo>
                  <a:cubicBezTo>
                    <a:pt x="5776" y="12189"/>
                    <a:pt x="6159" y="11340"/>
                    <a:pt x="6804" y="10655"/>
                  </a:cubicBezTo>
                  <a:cubicBezTo>
                    <a:pt x="7306" y="10122"/>
                    <a:pt x="7948" y="9714"/>
                    <a:pt x="8669" y="9456"/>
                  </a:cubicBezTo>
                  <a:cubicBezTo>
                    <a:pt x="7576" y="8449"/>
                    <a:pt x="7587" y="6851"/>
                    <a:pt x="8708" y="5860"/>
                  </a:cubicBezTo>
                  <a:cubicBezTo>
                    <a:pt x="9276" y="5358"/>
                    <a:pt x="10021" y="5107"/>
                    <a:pt x="10765" y="5107"/>
                  </a:cubicBezTo>
                  <a:close/>
                  <a:moveTo>
                    <a:pt x="10765" y="6380"/>
                  </a:moveTo>
                  <a:cubicBezTo>
                    <a:pt x="10390" y="6380"/>
                    <a:pt x="10015" y="6507"/>
                    <a:pt x="9728" y="6760"/>
                  </a:cubicBezTo>
                  <a:cubicBezTo>
                    <a:pt x="9155" y="7267"/>
                    <a:pt x="9155" y="8088"/>
                    <a:pt x="9728" y="8595"/>
                  </a:cubicBezTo>
                  <a:cubicBezTo>
                    <a:pt x="10301" y="9101"/>
                    <a:pt x="11229" y="9101"/>
                    <a:pt x="11802" y="8595"/>
                  </a:cubicBezTo>
                  <a:cubicBezTo>
                    <a:pt x="12375" y="8088"/>
                    <a:pt x="12375" y="7267"/>
                    <a:pt x="11802" y="6760"/>
                  </a:cubicBezTo>
                  <a:cubicBezTo>
                    <a:pt x="11516" y="6507"/>
                    <a:pt x="11140" y="6380"/>
                    <a:pt x="10765" y="6380"/>
                  </a:cubicBezTo>
                  <a:close/>
                  <a:moveTo>
                    <a:pt x="10695" y="10252"/>
                  </a:moveTo>
                  <a:cubicBezTo>
                    <a:pt x="8773" y="10281"/>
                    <a:pt x="7208" y="11626"/>
                    <a:pt x="7122" y="13324"/>
                  </a:cubicBezTo>
                  <a:lnTo>
                    <a:pt x="7122" y="13989"/>
                  </a:lnTo>
                  <a:lnTo>
                    <a:pt x="14394" y="13989"/>
                  </a:lnTo>
                  <a:lnTo>
                    <a:pt x="14394" y="13264"/>
                  </a:lnTo>
                  <a:cubicBezTo>
                    <a:pt x="14266" y="11548"/>
                    <a:pt x="12639" y="10222"/>
                    <a:pt x="10695" y="1025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19276018" y="7908058"/>
            <a:ext cx="633145" cy="633145"/>
            <a:chOff x="0" y="0"/>
            <a:chExt cx="633143" cy="633143"/>
          </a:xfrm>
        </p:grpSpPr>
        <p:sp>
          <p:nvSpPr>
            <p:cNvPr id="1125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26" name="Shape"/>
            <p:cNvSpPr/>
            <p:nvPr/>
          </p:nvSpPr>
          <p:spPr>
            <a:xfrm>
              <a:off x="155792" y="155799"/>
              <a:ext cx="321558" cy="3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9515" y="0"/>
                  </a:moveTo>
                  <a:cubicBezTo>
                    <a:pt x="9370" y="8"/>
                    <a:pt x="9232" y="66"/>
                    <a:pt x="9125" y="166"/>
                  </a:cubicBezTo>
                  <a:cubicBezTo>
                    <a:pt x="9023" y="261"/>
                    <a:pt x="8955" y="388"/>
                    <a:pt x="8934" y="527"/>
                  </a:cubicBezTo>
                  <a:lnTo>
                    <a:pt x="8684" y="2226"/>
                  </a:lnTo>
                  <a:cubicBezTo>
                    <a:pt x="7843" y="2434"/>
                    <a:pt x="7028" y="2769"/>
                    <a:pt x="6266" y="3227"/>
                  </a:cubicBezTo>
                  <a:lnTo>
                    <a:pt x="4885" y="2229"/>
                  </a:lnTo>
                  <a:cubicBezTo>
                    <a:pt x="4769" y="2145"/>
                    <a:pt x="4628" y="2104"/>
                    <a:pt x="4485" y="2114"/>
                  </a:cubicBezTo>
                  <a:cubicBezTo>
                    <a:pt x="4339" y="2125"/>
                    <a:pt x="4202" y="2189"/>
                    <a:pt x="4099" y="2293"/>
                  </a:cubicBezTo>
                  <a:lnTo>
                    <a:pt x="2270" y="4123"/>
                  </a:lnTo>
                  <a:cubicBezTo>
                    <a:pt x="2172" y="4231"/>
                    <a:pt x="2116" y="4370"/>
                    <a:pt x="2111" y="4515"/>
                  </a:cubicBezTo>
                  <a:cubicBezTo>
                    <a:pt x="2106" y="4655"/>
                    <a:pt x="2148" y="4794"/>
                    <a:pt x="2231" y="4906"/>
                  </a:cubicBezTo>
                  <a:lnTo>
                    <a:pt x="3235" y="6257"/>
                  </a:lnTo>
                  <a:cubicBezTo>
                    <a:pt x="2780" y="7013"/>
                    <a:pt x="2447" y="7821"/>
                    <a:pt x="2238" y="8655"/>
                  </a:cubicBezTo>
                  <a:lnTo>
                    <a:pt x="511" y="8933"/>
                  </a:lnTo>
                  <a:cubicBezTo>
                    <a:pt x="370" y="8955"/>
                    <a:pt x="241" y="9026"/>
                    <a:pt x="148" y="9134"/>
                  </a:cubicBezTo>
                  <a:cubicBezTo>
                    <a:pt x="52" y="9245"/>
                    <a:pt x="-1" y="9387"/>
                    <a:pt x="0" y="9534"/>
                  </a:cubicBezTo>
                  <a:lnTo>
                    <a:pt x="0" y="12121"/>
                  </a:lnTo>
                  <a:cubicBezTo>
                    <a:pt x="8" y="12266"/>
                    <a:pt x="66" y="12405"/>
                    <a:pt x="166" y="12512"/>
                  </a:cubicBezTo>
                  <a:cubicBezTo>
                    <a:pt x="261" y="12614"/>
                    <a:pt x="389" y="12681"/>
                    <a:pt x="528" y="12702"/>
                  </a:cubicBezTo>
                  <a:lnTo>
                    <a:pt x="2231" y="12953"/>
                  </a:lnTo>
                  <a:cubicBezTo>
                    <a:pt x="2439" y="13793"/>
                    <a:pt x="2773" y="14608"/>
                    <a:pt x="3230" y="15369"/>
                  </a:cubicBezTo>
                  <a:lnTo>
                    <a:pt x="2239" y="16743"/>
                  </a:lnTo>
                  <a:cubicBezTo>
                    <a:pt x="2155" y="16858"/>
                    <a:pt x="2114" y="16999"/>
                    <a:pt x="2124" y="17142"/>
                  </a:cubicBezTo>
                  <a:cubicBezTo>
                    <a:pt x="2135" y="17288"/>
                    <a:pt x="2198" y="17426"/>
                    <a:pt x="2302" y="17529"/>
                  </a:cubicBezTo>
                  <a:lnTo>
                    <a:pt x="4131" y="19358"/>
                  </a:lnTo>
                  <a:cubicBezTo>
                    <a:pt x="4240" y="19455"/>
                    <a:pt x="4379" y="19512"/>
                    <a:pt x="4525" y="19517"/>
                  </a:cubicBezTo>
                  <a:cubicBezTo>
                    <a:pt x="4665" y="19522"/>
                    <a:pt x="4802" y="19479"/>
                    <a:pt x="4915" y="19396"/>
                  </a:cubicBezTo>
                  <a:lnTo>
                    <a:pt x="6254" y="18400"/>
                  </a:lnTo>
                  <a:cubicBezTo>
                    <a:pt x="7019" y="18862"/>
                    <a:pt x="7837" y="19198"/>
                    <a:pt x="8681" y="19408"/>
                  </a:cubicBezTo>
                  <a:lnTo>
                    <a:pt x="8952" y="21087"/>
                  </a:lnTo>
                  <a:cubicBezTo>
                    <a:pt x="8974" y="21228"/>
                    <a:pt x="9045" y="21358"/>
                    <a:pt x="9153" y="21451"/>
                  </a:cubicBezTo>
                  <a:cubicBezTo>
                    <a:pt x="9264" y="21547"/>
                    <a:pt x="9406" y="21599"/>
                    <a:pt x="9552" y="21598"/>
                  </a:cubicBezTo>
                  <a:lnTo>
                    <a:pt x="12139" y="21598"/>
                  </a:lnTo>
                  <a:cubicBezTo>
                    <a:pt x="12285" y="21590"/>
                    <a:pt x="12423" y="21532"/>
                    <a:pt x="12530" y="21432"/>
                  </a:cubicBezTo>
                  <a:cubicBezTo>
                    <a:pt x="12633" y="21337"/>
                    <a:pt x="12700" y="21210"/>
                    <a:pt x="12721" y="21071"/>
                  </a:cubicBezTo>
                  <a:lnTo>
                    <a:pt x="12966" y="19408"/>
                  </a:lnTo>
                  <a:cubicBezTo>
                    <a:pt x="13802" y="19201"/>
                    <a:pt x="14612" y="18868"/>
                    <a:pt x="15370" y="18414"/>
                  </a:cubicBezTo>
                  <a:lnTo>
                    <a:pt x="16732" y="19398"/>
                  </a:lnTo>
                  <a:cubicBezTo>
                    <a:pt x="16848" y="19483"/>
                    <a:pt x="16989" y="19523"/>
                    <a:pt x="17131" y="19512"/>
                  </a:cubicBezTo>
                  <a:cubicBezTo>
                    <a:pt x="17278" y="19502"/>
                    <a:pt x="17415" y="19439"/>
                    <a:pt x="17518" y="19334"/>
                  </a:cubicBezTo>
                  <a:lnTo>
                    <a:pt x="19347" y="17505"/>
                  </a:lnTo>
                  <a:cubicBezTo>
                    <a:pt x="19445" y="17397"/>
                    <a:pt x="19501" y="17257"/>
                    <a:pt x="19506" y="17111"/>
                  </a:cubicBezTo>
                  <a:cubicBezTo>
                    <a:pt x="19511" y="16971"/>
                    <a:pt x="19469" y="16834"/>
                    <a:pt x="19386" y="16721"/>
                  </a:cubicBezTo>
                  <a:lnTo>
                    <a:pt x="18401" y="15395"/>
                  </a:lnTo>
                  <a:cubicBezTo>
                    <a:pt x="18864" y="14630"/>
                    <a:pt x="19201" y="13810"/>
                    <a:pt x="19412" y="12964"/>
                  </a:cubicBezTo>
                  <a:lnTo>
                    <a:pt x="21086" y="12694"/>
                  </a:lnTo>
                  <a:cubicBezTo>
                    <a:pt x="21228" y="12673"/>
                    <a:pt x="21357" y="12601"/>
                    <a:pt x="21450" y="12493"/>
                  </a:cubicBezTo>
                  <a:cubicBezTo>
                    <a:pt x="21546" y="12382"/>
                    <a:pt x="21599" y="12240"/>
                    <a:pt x="21598" y="12093"/>
                  </a:cubicBezTo>
                  <a:lnTo>
                    <a:pt x="21598" y="9506"/>
                  </a:lnTo>
                  <a:cubicBezTo>
                    <a:pt x="21590" y="9360"/>
                    <a:pt x="21531" y="9223"/>
                    <a:pt x="21431" y="9116"/>
                  </a:cubicBezTo>
                  <a:cubicBezTo>
                    <a:pt x="21336" y="9013"/>
                    <a:pt x="21209" y="8946"/>
                    <a:pt x="21070" y="8925"/>
                  </a:cubicBezTo>
                  <a:lnTo>
                    <a:pt x="19415" y="8682"/>
                  </a:lnTo>
                  <a:cubicBezTo>
                    <a:pt x="19205" y="7833"/>
                    <a:pt x="18867" y="7011"/>
                    <a:pt x="18402" y="6243"/>
                  </a:cubicBezTo>
                  <a:lnTo>
                    <a:pt x="19397" y="4865"/>
                  </a:lnTo>
                  <a:cubicBezTo>
                    <a:pt x="19482" y="4750"/>
                    <a:pt x="19523" y="4608"/>
                    <a:pt x="19512" y="4466"/>
                  </a:cubicBezTo>
                  <a:cubicBezTo>
                    <a:pt x="19502" y="4320"/>
                    <a:pt x="19438" y="4182"/>
                    <a:pt x="19334" y="4079"/>
                  </a:cubicBezTo>
                  <a:lnTo>
                    <a:pt x="17504" y="2250"/>
                  </a:lnTo>
                  <a:cubicBezTo>
                    <a:pt x="17396" y="2153"/>
                    <a:pt x="17256" y="2096"/>
                    <a:pt x="17111" y="2091"/>
                  </a:cubicBezTo>
                  <a:cubicBezTo>
                    <a:pt x="16971" y="2086"/>
                    <a:pt x="16833" y="2129"/>
                    <a:pt x="16721" y="2212"/>
                  </a:cubicBezTo>
                  <a:lnTo>
                    <a:pt x="15366" y="3218"/>
                  </a:lnTo>
                  <a:cubicBezTo>
                    <a:pt x="14614" y="2768"/>
                    <a:pt x="13810" y="2439"/>
                    <a:pt x="12981" y="2231"/>
                  </a:cubicBezTo>
                  <a:lnTo>
                    <a:pt x="12703" y="511"/>
                  </a:lnTo>
                  <a:cubicBezTo>
                    <a:pt x="12681" y="370"/>
                    <a:pt x="12610" y="241"/>
                    <a:pt x="12502" y="148"/>
                  </a:cubicBezTo>
                  <a:cubicBezTo>
                    <a:pt x="12391" y="52"/>
                    <a:pt x="12249" y="-1"/>
                    <a:pt x="12102" y="0"/>
                  </a:cubicBezTo>
                  <a:lnTo>
                    <a:pt x="9515" y="0"/>
                  </a:lnTo>
                  <a:close/>
                  <a:moveTo>
                    <a:pt x="10823" y="3816"/>
                  </a:moveTo>
                  <a:cubicBezTo>
                    <a:pt x="12615" y="3816"/>
                    <a:pt x="14407" y="4499"/>
                    <a:pt x="15774" y="5866"/>
                  </a:cubicBezTo>
                  <a:cubicBezTo>
                    <a:pt x="18508" y="8601"/>
                    <a:pt x="18508" y="13034"/>
                    <a:pt x="15774" y="15768"/>
                  </a:cubicBezTo>
                  <a:cubicBezTo>
                    <a:pt x="13040" y="18503"/>
                    <a:pt x="8607" y="18503"/>
                    <a:pt x="5873" y="15768"/>
                  </a:cubicBezTo>
                  <a:cubicBezTo>
                    <a:pt x="3139" y="13034"/>
                    <a:pt x="3139" y="8601"/>
                    <a:pt x="5873" y="5866"/>
                  </a:cubicBezTo>
                  <a:cubicBezTo>
                    <a:pt x="7240" y="4499"/>
                    <a:pt x="9031" y="3816"/>
                    <a:pt x="10823" y="3816"/>
                  </a:cubicBezTo>
                  <a:close/>
                  <a:moveTo>
                    <a:pt x="10823" y="7629"/>
                  </a:moveTo>
                  <a:cubicBezTo>
                    <a:pt x="10182" y="7629"/>
                    <a:pt x="9542" y="7874"/>
                    <a:pt x="9053" y="8363"/>
                  </a:cubicBezTo>
                  <a:cubicBezTo>
                    <a:pt x="8075" y="9341"/>
                    <a:pt x="8075" y="10926"/>
                    <a:pt x="9053" y="11904"/>
                  </a:cubicBezTo>
                  <a:cubicBezTo>
                    <a:pt x="10031" y="12882"/>
                    <a:pt x="11616" y="12882"/>
                    <a:pt x="12594" y="11904"/>
                  </a:cubicBezTo>
                  <a:cubicBezTo>
                    <a:pt x="13572" y="10926"/>
                    <a:pt x="13572" y="9341"/>
                    <a:pt x="12594" y="8363"/>
                  </a:cubicBezTo>
                  <a:cubicBezTo>
                    <a:pt x="12105" y="7874"/>
                    <a:pt x="11464" y="7629"/>
                    <a:pt x="10823" y="7629"/>
                  </a:cubicBezTo>
                  <a:close/>
                  <a:moveTo>
                    <a:pt x="7907" y="12589"/>
                  </a:moveTo>
                  <a:cubicBezTo>
                    <a:pt x="7607" y="12863"/>
                    <a:pt x="7344" y="13174"/>
                    <a:pt x="7125" y="13516"/>
                  </a:cubicBezTo>
                  <a:cubicBezTo>
                    <a:pt x="6906" y="13857"/>
                    <a:pt x="6733" y="14226"/>
                    <a:pt x="6609" y="14613"/>
                  </a:cubicBezTo>
                  <a:cubicBezTo>
                    <a:pt x="7626" y="15758"/>
                    <a:pt x="9066" y="16439"/>
                    <a:pt x="10597" y="16497"/>
                  </a:cubicBezTo>
                  <a:cubicBezTo>
                    <a:pt x="12282" y="16562"/>
                    <a:pt x="13907" y="15871"/>
                    <a:pt x="15030" y="14613"/>
                  </a:cubicBezTo>
                  <a:cubicBezTo>
                    <a:pt x="14923" y="14250"/>
                    <a:pt x="14770" y="13903"/>
                    <a:pt x="14572" y="13582"/>
                  </a:cubicBezTo>
                  <a:cubicBezTo>
                    <a:pt x="14344" y="13210"/>
                    <a:pt x="14060" y="12875"/>
                    <a:pt x="13731" y="12589"/>
                  </a:cubicBezTo>
                  <a:cubicBezTo>
                    <a:pt x="13047" y="13528"/>
                    <a:pt x="11951" y="14080"/>
                    <a:pt x="10789" y="14070"/>
                  </a:cubicBezTo>
                  <a:cubicBezTo>
                    <a:pt x="9648" y="14061"/>
                    <a:pt x="8579" y="13512"/>
                    <a:pt x="7907" y="1258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17142166" y="7908058"/>
            <a:ext cx="633145" cy="633145"/>
            <a:chOff x="0" y="0"/>
            <a:chExt cx="633143" cy="633143"/>
          </a:xfrm>
        </p:grpSpPr>
        <p:sp>
          <p:nvSpPr>
            <p:cNvPr id="1128" name="Circle"/>
            <p:cNvSpPr/>
            <p:nvPr/>
          </p:nvSpPr>
          <p:spPr>
            <a:xfrm>
              <a:off x="0" y="0"/>
              <a:ext cx="633144" cy="63314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29" name="Shape"/>
            <p:cNvSpPr/>
            <p:nvPr/>
          </p:nvSpPr>
          <p:spPr>
            <a:xfrm>
              <a:off x="170608" y="154135"/>
              <a:ext cx="291928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97" extrusionOk="0">
                  <a:moveTo>
                    <a:pt x="10700" y="0"/>
                  </a:moveTo>
                  <a:cubicBezTo>
                    <a:pt x="9640" y="0"/>
                    <a:pt x="8781" y="926"/>
                    <a:pt x="8781" y="2070"/>
                  </a:cubicBezTo>
                  <a:lnTo>
                    <a:pt x="8781" y="2256"/>
                  </a:lnTo>
                  <a:cubicBezTo>
                    <a:pt x="7917" y="2953"/>
                    <a:pt x="6936" y="3462"/>
                    <a:pt x="5890" y="3749"/>
                  </a:cubicBezTo>
                  <a:cubicBezTo>
                    <a:pt x="5738" y="3791"/>
                    <a:pt x="5584" y="3824"/>
                    <a:pt x="5431" y="3856"/>
                  </a:cubicBezTo>
                  <a:cubicBezTo>
                    <a:pt x="5343" y="3645"/>
                    <a:pt x="5221" y="3447"/>
                    <a:pt x="5060" y="3273"/>
                  </a:cubicBezTo>
                  <a:cubicBezTo>
                    <a:pt x="4704" y="2889"/>
                    <a:pt x="4237" y="2697"/>
                    <a:pt x="3771" y="2697"/>
                  </a:cubicBezTo>
                  <a:cubicBezTo>
                    <a:pt x="3304" y="2697"/>
                    <a:pt x="2837" y="2889"/>
                    <a:pt x="2481" y="3273"/>
                  </a:cubicBezTo>
                  <a:cubicBezTo>
                    <a:pt x="2327" y="3439"/>
                    <a:pt x="2209" y="3627"/>
                    <a:pt x="2122" y="3828"/>
                  </a:cubicBezTo>
                  <a:cubicBezTo>
                    <a:pt x="1683" y="3727"/>
                    <a:pt x="1250" y="3588"/>
                    <a:pt x="828" y="3410"/>
                  </a:cubicBezTo>
                  <a:cubicBezTo>
                    <a:pt x="541" y="3294"/>
                    <a:pt x="220" y="3424"/>
                    <a:pt x="75" y="3716"/>
                  </a:cubicBezTo>
                  <a:cubicBezTo>
                    <a:pt x="-99" y="4066"/>
                    <a:pt x="42" y="4503"/>
                    <a:pt x="381" y="4660"/>
                  </a:cubicBezTo>
                  <a:cubicBezTo>
                    <a:pt x="913" y="4889"/>
                    <a:pt x="1462" y="5058"/>
                    <a:pt x="2018" y="5177"/>
                  </a:cubicBezTo>
                  <a:cubicBezTo>
                    <a:pt x="2098" y="5498"/>
                    <a:pt x="2247" y="5804"/>
                    <a:pt x="2481" y="6056"/>
                  </a:cubicBezTo>
                  <a:cubicBezTo>
                    <a:pt x="2584" y="6168"/>
                    <a:pt x="2698" y="6261"/>
                    <a:pt x="2817" y="6340"/>
                  </a:cubicBezTo>
                  <a:lnTo>
                    <a:pt x="112" y="11067"/>
                  </a:lnTo>
                  <a:cubicBezTo>
                    <a:pt x="83" y="11129"/>
                    <a:pt x="63" y="11195"/>
                    <a:pt x="51" y="11262"/>
                  </a:cubicBezTo>
                  <a:cubicBezTo>
                    <a:pt x="41" y="11322"/>
                    <a:pt x="38" y="11382"/>
                    <a:pt x="43" y="11443"/>
                  </a:cubicBezTo>
                  <a:lnTo>
                    <a:pt x="43" y="12154"/>
                  </a:lnTo>
                  <a:cubicBezTo>
                    <a:pt x="43" y="12154"/>
                    <a:pt x="42" y="12162"/>
                    <a:pt x="43" y="12181"/>
                  </a:cubicBezTo>
                  <a:cubicBezTo>
                    <a:pt x="43" y="12200"/>
                    <a:pt x="44" y="12231"/>
                    <a:pt x="46" y="12276"/>
                  </a:cubicBezTo>
                  <a:cubicBezTo>
                    <a:pt x="60" y="13343"/>
                    <a:pt x="466" y="14308"/>
                    <a:pt x="1116" y="15010"/>
                  </a:cubicBezTo>
                  <a:cubicBezTo>
                    <a:pt x="1767" y="15711"/>
                    <a:pt x="2661" y="16149"/>
                    <a:pt x="3650" y="16165"/>
                  </a:cubicBezTo>
                  <a:cubicBezTo>
                    <a:pt x="3692" y="16166"/>
                    <a:pt x="3720" y="16168"/>
                    <a:pt x="3738" y="16168"/>
                  </a:cubicBezTo>
                  <a:cubicBezTo>
                    <a:pt x="3756" y="16169"/>
                    <a:pt x="3764" y="16168"/>
                    <a:pt x="3764" y="16168"/>
                  </a:cubicBezTo>
                  <a:cubicBezTo>
                    <a:pt x="3764" y="16168"/>
                    <a:pt x="3771" y="16169"/>
                    <a:pt x="3789" y="16168"/>
                  </a:cubicBezTo>
                  <a:cubicBezTo>
                    <a:pt x="3807" y="16168"/>
                    <a:pt x="3835" y="16166"/>
                    <a:pt x="3877" y="16165"/>
                  </a:cubicBezTo>
                  <a:cubicBezTo>
                    <a:pt x="4866" y="16149"/>
                    <a:pt x="5760" y="15711"/>
                    <a:pt x="6411" y="15010"/>
                  </a:cubicBezTo>
                  <a:cubicBezTo>
                    <a:pt x="7061" y="14308"/>
                    <a:pt x="7467" y="13343"/>
                    <a:pt x="7481" y="12276"/>
                  </a:cubicBezTo>
                  <a:cubicBezTo>
                    <a:pt x="7483" y="12231"/>
                    <a:pt x="7484" y="12200"/>
                    <a:pt x="7484" y="12181"/>
                  </a:cubicBezTo>
                  <a:cubicBezTo>
                    <a:pt x="7485" y="12162"/>
                    <a:pt x="7484" y="12154"/>
                    <a:pt x="7484" y="12154"/>
                  </a:cubicBezTo>
                  <a:lnTo>
                    <a:pt x="7484" y="11443"/>
                  </a:lnTo>
                  <a:cubicBezTo>
                    <a:pt x="7490" y="11377"/>
                    <a:pt x="7486" y="11311"/>
                    <a:pt x="7472" y="11246"/>
                  </a:cubicBezTo>
                  <a:cubicBezTo>
                    <a:pt x="7459" y="11180"/>
                    <a:pt x="7435" y="11117"/>
                    <a:pt x="7403" y="11059"/>
                  </a:cubicBezTo>
                  <a:lnTo>
                    <a:pt x="4652" y="6385"/>
                  </a:lnTo>
                  <a:cubicBezTo>
                    <a:pt x="4798" y="6298"/>
                    <a:pt x="4936" y="6190"/>
                    <a:pt x="5060" y="6056"/>
                  </a:cubicBezTo>
                  <a:cubicBezTo>
                    <a:pt x="5285" y="5814"/>
                    <a:pt x="5431" y="5521"/>
                    <a:pt x="5514" y="5213"/>
                  </a:cubicBezTo>
                  <a:cubicBezTo>
                    <a:pt x="5792" y="5159"/>
                    <a:pt x="6069" y="5094"/>
                    <a:pt x="6343" y="5012"/>
                  </a:cubicBezTo>
                  <a:cubicBezTo>
                    <a:pt x="7205" y="4755"/>
                    <a:pt x="8024" y="4359"/>
                    <a:pt x="8781" y="3848"/>
                  </a:cubicBezTo>
                  <a:lnTo>
                    <a:pt x="8781" y="17584"/>
                  </a:lnTo>
                  <a:lnTo>
                    <a:pt x="12620" y="17584"/>
                  </a:lnTo>
                  <a:lnTo>
                    <a:pt x="12620" y="3847"/>
                  </a:lnTo>
                  <a:cubicBezTo>
                    <a:pt x="13377" y="4358"/>
                    <a:pt x="14197" y="4755"/>
                    <a:pt x="15059" y="5012"/>
                  </a:cubicBezTo>
                  <a:cubicBezTo>
                    <a:pt x="15333" y="5094"/>
                    <a:pt x="15610" y="5159"/>
                    <a:pt x="15888" y="5213"/>
                  </a:cubicBezTo>
                  <a:cubicBezTo>
                    <a:pt x="15971" y="5521"/>
                    <a:pt x="16117" y="5814"/>
                    <a:pt x="16342" y="6056"/>
                  </a:cubicBezTo>
                  <a:cubicBezTo>
                    <a:pt x="16466" y="6190"/>
                    <a:pt x="16604" y="6298"/>
                    <a:pt x="16750" y="6385"/>
                  </a:cubicBezTo>
                  <a:lnTo>
                    <a:pt x="13999" y="11059"/>
                  </a:lnTo>
                  <a:cubicBezTo>
                    <a:pt x="13967" y="11117"/>
                    <a:pt x="13943" y="11180"/>
                    <a:pt x="13930" y="11246"/>
                  </a:cubicBezTo>
                  <a:cubicBezTo>
                    <a:pt x="13916" y="11311"/>
                    <a:pt x="13912" y="11377"/>
                    <a:pt x="13918" y="11443"/>
                  </a:cubicBezTo>
                  <a:lnTo>
                    <a:pt x="13918" y="12154"/>
                  </a:lnTo>
                  <a:cubicBezTo>
                    <a:pt x="13918" y="12154"/>
                    <a:pt x="13917" y="12162"/>
                    <a:pt x="13918" y="12181"/>
                  </a:cubicBezTo>
                  <a:cubicBezTo>
                    <a:pt x="13918" y="12200"/>
                    <a:pt x="13919" y="12231"/>
                    <a:pt x="13921" y="12276"/>
                  </a:cubicBezTo>
                  <a:cubicBezTo>
                    <a:pt x="13935" y="13343"/>
                    <a:pt x="14341" y="14308"/>
                    <a:pt x="14991" y="15010"/>
                  </a:cubicBezTo>
                  <a:cubicBezTo>
                    <a:pt x="15642" y="15711"/>
                    <a:pt x="16536" y="16149"/>
                    <a:pt x="17525" y="16165"/>
                  </a:cubicBezTo>
                  <a:cubicBezTo>
                    <a:pt x="17567" y="16166"/>
                    <a:pt x="17595" y="16168"/>
                    <a:pt x="17613" y="16168"/>
                  </a:cubicBezTo>
                  <a:cubicBezTo>
                    <a:pt x="17631" y="16169"/>
                    <a:pt x="17638" y="16168"/>
                    <a:pt x="17638" y="16168"/>
                  </a:cubicBezTo>
                  <a:cubicBezTo>
                    <a:pt x="17638" y="16168"/>
                    <a:pt x="17646" y="16169"/>
                    <a:pt x="17664" y="16168"/>
                  </a:cubicBezTo>
                  <a:cubicBezTo>
                    <a:pt x="17682" y="16168"/>
                    <a:pt x="17710" y="16166"/>
                    <a:pt x="17752" y="16165"/>
                  </a:cubicBezTo>
                  <a:cubicBezTo>
                    <a:pt x="18741" y="16149"/>
                    <a:pt x="19635" y="15711"/>
                    <a:pt x="20286" y="15010"/>
                  </a:cubicBezTo>
                  <a:cubicBezTo>
                    <a:pt x="20936" y="14308"/>
                    <a:pt x="21342" y="13343"/>
                    <a:pt x="21356" y="12276"/>
                  </a:cubicBezTo>
                  <a:cubicBezTo>
                    <a:pt x="21358" y="12231"/>
                    <a:pt x="21359" y="12200"/>
                    <a:pt x="21359" y="12181"/>
                  </a:cubicBezTo>
                  <a:cubicBezTo>
                    <a:pt x="21360" y="12162"/>
                    <a:pt x="21359" y="12154"/>
                    <a:pt x="21359" y="12154"/>
                  </a:cubicBezTo>
                  <a:lnTo>
                    <a:pt x="21359" y="11443"/>
                  </a:lnTo>
                  <a:cubicBezTo>
                    <a:pt x="21364" y="11382"/>
                    <a:pt x="21361" y="11322"/>
                    <a:pt x="21351" y="11262"/>
                  </a:cubicBezTo>
                  <a:cubicBezTo>
                    <a:pt x="21339" y="11195"/>
                    <a:pt x="21319" y="11129"/>
                    <a:pt x="21290" y="11067"/>
                  </a:cubicBezTo>
                  <a:lnTo>
                    <a:pt x="18585" y="6340"/>
                  </a:lnTo>
                  <a:cubicBezTo>
                    <a:pt x="18704" y="6261"/>
                    <a:pt x="18818" y="6168"/>
                    <a:pt x="18921" y="6056"/>
                  </a:cubicBezTo>
                  <a:cubicBezTo>
                    <a:pt x="19155" y="5804"/>
                    <a:pt x="19304" y="5498"/>
                    <a:pt x="19384" y="5177"/>
                  </a:cubicBezTo>
                  <a:cubicBezTo>
                    <a:pt x="19940" y="5058"/>
                    <a:pt x="20489" y="4889"/>
                    <a:pt x="21021" y="4660"/>
                  </a:cubicBezTo>
                  <a:cubicBezTo>
                    <a:pt x="21360" y="4503"/>
                    <a:pt x="21501" y="4066"/>
                    <a:pt x="21327" y="3716"/>
                  </a:cubicBezTo>
                  <a:cubicBezTo>
                    <a:pt x="21182" y="3424"/>
                    <a:pt x="20861" y="3294"/>
                    <a:pt x="20574" y="3410"/>
                  </a:cubicBezTo>
                  <a:cubicBezTo>
                    <a:pt x="20152" y="3588"/>
                    <a:pt x="19719" y="3727"/>
                    <a:pt x="19280" y="3828"/>
                  </a:cubicBezTo>
                  <a:cubicBezTo>
                    <a:pt x="19193" y="3627"/>
                    <a:pt x="19075" y="3439"/>
                    <a:pt x="18921" y="3273"/>
                  </a:cubicBezTo>
                  <a:cubicBezTo>
                    <a:pt x="18565" y="2889"/>
                    <a:pt x="18098" y="2697"/>
                    <a:pt x="17631" y="2697"/>
                  </a:cubicBezTo>
                  <a:cubicBezTo>
                    <a:pt x="17165" y="2697"/>
                    <a:pt x="16698" y="2889"/>
                    <a:pt x="16342" y="3273"/>
                  </a:cubicBezTo>
                  <a:cubicBezTo>
                    <a:pt x="16181" y="3447"/>
                    <a:pt x="16059" y="3645"/>
                    <a:pt x="15971" y="3856"/>
                  </a:cubicBezTo>
                  <a:cubicBezTo>
                    <a:pt x="15818" y="3824"/>
                    <a:pt x="15664" y="3791"/>
                    <a:pt x="15512" y="3749"/>
                  </a:cubicBezTo>
                  <a:cubicBezTo>
                    <a:pt x="14465" y="3462"/>
                    <a:pt x="13484" y="2953"/>
                    <a:pt x="12620" y="2255"/>
                  </a:cubicBezTo>
                  <a:lnTo>
                    <a:pt x="12620" y="2070"/>
                  </a:lnTo>
                  <a:cubicBezTo>
                    <a:pt x="12620" y="926"/>
                    <a:pt x="11761" y="0"/>
                    <a:pt x="10700" y="0"/>
                  </a:cubicBezTo>
                  <a:close/>
                  <a:moveTo>
                    <a:pt x="3778" y="7332"/>
                  </a:moveTo>
                  <a:lnTo>
                    <a:pt x="5818" y="10781"/>
                  </a:lnTo>
                  <a:lnTo>
                    <a:pt x="1748" y="10787"/>
                  </a:lnTo>
                  <a:lnTo>
                    <a:pt x="3778" y="7332"/>
                  </a:lnTo>
                  <a:close/>
                  <a:moveTo>
                    <a:pt x="17624" y="7332"/>
                  </a:moveTo>
                  <a:lnTo>
                    <a:pt x="19654" y="10787"/>
                  </a:lnTo>
                  <a:lnTo>
                    <a:pt x="15584" y="10781"/>
                  </a:lnTo>
                  <a:lnTo>
                    <a:pt x="17624" y="7332"/>
                  </a:lnTo>
                  <a:close/>
                  <a:moveTo>
                    <a:pt x="6278" y="18938"/>
                  </a:moveTo>
                  <a:cubicBezTo>
                    <a:pt x="5929" y="18929"/>
                    <a:pt x="5592" y="19079"/>
                    <a:pt x="5349" y="19350"/>
                  </a:cubicBezTo>
                  <a:cubicBezTo>
                    <a:pt x="5144" y="19579"/>
                    <a:pt x="5021" y="19880"/>
                    <a:pt x="5003" y="20197"/>
                  </a:cubicBezTo>
                  <a:lnTo>
                    <a:pt x="5003" y="20905"/>
                  </a:lnTo>
                  <a:cubicBezTo>
                    <a:pt x="4991" y="21074"/>
                    <a:pt x="5041" y="21240"/>
                    <a:pt x="5143" y="21369"/>
                  </a:cubicBezTo>
                  <a:cubicBezTo>
                    <a:pt x="5259" y="21516"/>
                    <a:pt x="5431" y="21600"/>
                    <a:pt x="5610" y="21597"/>
                  </a:cubicBezTo>
                  <a:lnTo>
                    <a:pt x="9283" y="21597"/>
                  </a:lnTo>
                  <a:lnTo>
                    <a:pt x="12129" y="21597"/>
                  </a:lnTo>
                  <a:lnTo>
                    <a:pt x="15802" y="21597"/>
                  </a:lnTo>
                  <a:cubicBezTo>
                    <a:pt x="15981" y="21600"/>
                    <a:pt x="16153" y="21516"/>
                    <a:pt x="16269" y="21369"/>
                  </a:cubicBezTo>
                  <a:cubicBezTo>
                    <a:pt x="16371" y="21240"/>
                    <a:pt x="16421" y="21074"/>
                    <a:pt x="16409" y="20905"/>
                  </a:cubicBezTo>
                  <a:lnTo>
                    <a:pt x="16409" y="20197"/>
                  </a:lnTo>
                  <a:cubicBezTo>
                    <a:pt x="16391" y="19880"/>
                    <a:pt x="16268" y="19579"/>
                    <a:pt x="16063" y="19350"/>
                  </a:cubicBezTo>
                  <a:cubicBezTo>
                    <a:pt x="15820" y="19079"/>
                    <a:pt x="15484" y="18929"/>
                    <a:pt x="15135" y="18938"/>
                  </a:cubicBezTo>
                  <a:lnTo>
                    <a:pt x="11011" y="18938"/>
                  </a:lnTo>
                  <a:lnTo>
                    <a:pt x="10402" y="18938"/>
                  </a:lnTo>
                  <a:lnTo>
                    <a:pt x="6278" y="1893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1131" name="Rounded Rectangle"/>
          <p:cNvSpPr/>
          <p:nvPr/>
        </p:nvSpPr>
        <p:spPr>
          <a:xfrm>
            <a:off x="19060782" y="7635059"/>
            <a:ext cx="1038219" cy="3436620"/>
          </a:xfrm>
          <a:prstGeom prst="roundRect">
            <a:avLst>
              <a:gd name="adj" fmla="val 24815"/>
            </a:avLst>
          </a:prstGeom>
          <a:ln w="25400">
            <a:solidFill>
              <a:schemeClr val="accent2"/>
            </a:solidFill>
            <a:miter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32" name="Rectangle 15"/>
          <p:cNvSpPr txBox="1"/>
          <p:nvPr/>
        </p:nvSpPr>
        <p:spPr>
          <a:xfrm>
            <a:off x="2885987" y="8091062"/>
            <a:ext cx="3880026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 i="1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" panose="020B0502040204020203" pitchFamily="34" charset="0"/>
              </a:rPr>
              <a:t>augue</a:t>
            </a:r>
            <a:endParaRPr dirty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79153D-C266-4B48-8804-87C9C7A70F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4000" y="3351263"/>
            <a:ext cx="3024000" cy="3024000"/>
          </a:xfrm>
          <a:prstGeom prst="ellipse">
            <a:avLst/>
          </a:prstGeom>
          <a:solidFill>
            <a:schemeClr val="bg2"/>
          </a:solidFill>
        </p:spPr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81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82" name="Circle"/>
          <p:cNvSpPr/>
          <p:nvPr/>
        </p:nvSpPr>
        <p:spPr>
          <a:xfrm>
            <a:off x="17160652" y="4245597"/>
            <a:ext cx="3845028" cy="3845030"/>
          </a:xfrm>
          <a:prstGeom prst="ellipse">
            <a:avLst/>
          </a:prstGeom>
          <a:solidFill>
            <a:schemeClr val="bg1"/>
          </a:solidFill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3" name="Shape"/>
          <p:cNvSpPr/>
          <p:nvPr/>
        </p:nvSpPr>
        <p:spPr>
          <a:xfrm>
            <a:off x="19078535" y="4135978"/>
            <a:ext cx="2033754" cy="406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4" extrusionOk="0">
                <a:moveTo>
                  <a:pt x="51" y="0"/>
                </a:moveTo>
                <a:cubicBezTo>
                  <a:pt x="34" y="0"/>
                  <a:pt x="17" y="2"/>
                  <a:pt x="0" y="2"/>
                </a:cubicBezTo>
                <a:lnTo>
                  <a:pt x="0" y="1179"/>
                </a:lnTo>
                <a:cubicBezTo>
                  <a:pt x="17" y="1179"/>
                  <a:pt x="34" y="1177"/>
                  <a:pt x="51" y="1177"/>
                </a:cubicBezTo>
                <a:cubicBezTo>
                  <a:pt x="4972" y="1177"/>
                  <a:pt x="9893" y="2115"/>
                  <a:pt x="13648" y="3994"/>
                </a:cubicBezTo>
                <a:cubicBezTo>
                  <a:pt x="21158" y="7751"/>
                  <a:pt x="21158" y="13842"/>
                  <a:pt x="13648" y="17600"/>
                </a:cubicBezTo>
                <a:cubicBezTo>
                  <a:pt x="9880" y="19485"/>
                  <a:pt x="4938" y="20421"/>
                  <a:pt x="0" y="20415"/>
                </a:cubicBezTo>
                <a:lnTo>
                  <a:pt x="0" y="21594"/>
                </a:lnTo>
                <a:cubicBezTo>
                  <a:pt x="5541" y="21600"/>
                  <a:pt x="11085" y="20547"/>
                  <a:pt x="15313" y="18433"/>
                </a:cubicBezTo>
                <a:cubicBezTo>
                  <a:pt x="19260" y="16458"/>
                  <a:pt x="21334" y="13908"/>
                  <a:pt x="21585" y="11322"/>
                </a:cubicBezTo>
                <a:cubicBezTo>
                  <a:pt x="21595" y="11138"/>
                  <a:pt x="21600" y="10955"/>
                  <a:pt x="21599" y="10771"/>
                </a:cubicBezTo>
                <a:cubicBezTo>
                  <a:pt x="21598" y="10561"/>
                  <a:pt x="21589" y="10350"/>
                  <a:pt x="21572" y="10139"/>
                </a:cubicBezTo>
                <a:cubicBezTo>
                  <a:pt x="21264" y="7599"/>
                  <a:pt x="19193" y="5102"/>
                  <a:pt x="15313" y="3161"/>
                </a:cubicBezTo>
                <a:cubicBezTo>
                  <a:pt x="11098" y="1052"/>
                  <a:pt x="5574" y="0"/>
                  <a:pt x="5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4" name="Rectangle 46"/>
          <p:cNvSpPr txBox="1"/>
          <p:nvPr/>
        </p:nvSpPr>
        <p:spPr>
          <a:xfrm>
            <a:off x="17923986" y="6268976"/>
            <a:ext cx="2286314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Always be improving</a:t>
            </a:r>
          </a:p>
        </p:txBody>
      </p:sp>
      <p:sp>
        <p:nvSpPr>
          <p:cNvPr id="85" name="Circle"/>
          <p:cNvSpPr/>
          <p:nvPr/>
        </p:nvSpPr>
        <p:spPr>
          <a:xfrm>
            <a:off x="17046352" y="4145248"/>
            <a:ext cx="1001030" cy="1001031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86" name="Rectangle 46"/>
          <p:cNvSpPr txBox="1"/>
          <p:nvPr/>
        </p:nvSpPr>
        <p:spPr>
          <a:xfrm>
            <a:off x="17295903" y="4336902"/>
            <a:ext cx="50192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4</a:t>
            </a:r>
          </a:p>
        </p:txBody>
      </p:sp>
      <p:sp>
        <p:nvSpPr>
          <p:cNvPr id="88" name="Shape"/>
          <p:cNvSpPr/>
          <p:nvPr/>
        </p:nvSpPr>
        <p:spPr>
          <a:xfrm>
            <a:off x="18811107" y="5198294"/>
            <a:ext cx="708138" cy="709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0" h="21600" extrusionOk="0">
                <a:moveTo>
                  <a:pt x="7910" y="0"/>
                </a:moveTo>
                <a:cubicBezTo>
                  <a:pt x="5886" y="0"/>
                  <a:pt x="3862" y="803"/>
                  <a:pt x="2317" y="2407"/>
                </a:cubicBezTo>
                <a:cubicBezTo>
                  <a:pt x="-772" y="5616"/>
                  <a:pt x="-772" y="10817"/>
                  <a:pt x="2317" y="14026"/>
                </a:cubicBezTo>
                <a:cubicBezTo>
                  <a:pt x="5406" y="17234"/>
                  <a:pt x="10415" y="17234"/>
                  <a:pt x="13504" y="14026"/>
                </a:cubicBezTo>
                <a:cubicBezTo>
                  <a:pt x="14358" y="13139"/>
                  <a:pt x="14972" y="12098"/>
                  <a:pt x="15354" y="10990"/>
                </a:cubicBezTo>
                <a:lnTo>
                  <a:pt x="14427" y="10129"/>
                </a:lnTo>
                <a:lnTo>
                  <a:pt x="13137" y="10129"/>
                </a:lnTo>
                <a:cubicBezTo>
                  <a:pt x="12871" y="10918"/>
                  <a:pt x="12441" y="11660"/>
                  <a:pt x="11833" y="12291"/>
                </a:cubicBezTo>
                <a:cubicBezTo>
                  <a:pt x="9667" y="14541"/>
                  <a:pt x="6154" y="14541"/>
                  <a:pt x="3988" y="12291"/>
                </a:cubicBezTo>
                <a:cubicBezTo>
                  <a:pt x="1821" y="10041"/>
                  <a:pt x="1821" y="6392"/>
                  <a:pt x="3988" y="4142"/>
                </a:cubicBezTo>
                <a:cubicBezTo>
                  <a:pt x="5071" y="3017"/>
                  <a:pt x="6490" y="2455"/>
                  <a:pt x="7910" y="2455"/>
                </a:cubicBezTo>
                <a:cubicBezTo>
                  <a:pt x="9330" y="2455"/>
                  <a:pt x="10750" y="3017"/>
                  <a:pt x="11833" y="4142"/>
                </a:cubicBezTo>
                <a:cubicBezTo>
                  <a:pt x="12442" y="4775"/>
                  <a:pt x="12873" y="5520"/>
                  <a:pt x="13139" y="6311"/>
                </a:cubicBezTo>
                <a:lnTo>
                  <a:pt x="14487" y="6311"/>
                </a:lnTo>
                <a:lnTo>
                  <a:pt x="15337" y="5396"/>
                </a:lnTo>
                <a:cubicBezTo>
                  <a:pt x="14954" y="4306"/>
                  <a:pt x="14346" y="3282"/>
                  <a:pt x="13504" y="2407"/>
                </a:cubicBezTo>
                <a:cubicBezTo>
                  <a:pt x="11959" y="803"/>
                  <a:pt x="9934" y="0"/>
                  <a:pt x="7910" y="0"/>
                </a:cubicBezTo>
                <a:close/>
                <a:moveTo>
                  <a:pt x="7910" y="3776"/>
                </a:moveTo>
                <a:cubicBezTo>
                  <a:pt x="6816" y="3776"/>
                  <a:pt x="5722" y="4209"/>
                  <a:pt x="4888" y="5076"/>
                </a:cubicBezTo>
                <a:cubicBezTo>
                  <a:pt x="3218" y="6810"/>
                  <a:pt x="3218" y="9622"/>
                  <a:pt x="4888" y="11356"/>
                </a:cubicBezTo>
                <a:cubicBezTo>
                  <a:pt x="6557" y="13091"/>
                  <a:pt x="9264" y="13091"/>
                  <a:pt x="10933" y="11356"/>
                </a:cubicBezTo>
                <a:cubicBezTo>
                  <a:pt x="11287" y="10989"/>
                  <a:pt x="11561" y="10572"/>
                  <a:pt x="11764" y="10129"/>
                </a:cubicBezTo>
                <a:lnTo>
                  <a:pt x="7937" y="10129"/>
                </a:lnTo>
                <a:cubicBezTo>
                  <a:pt x="6922" y="10129"/>
                  <a:pt x="6100" y="9274"/>
                  <a:pt x="6100" y="8219"/>
                </a:cubicBezTo>
                <a:cubicBezTo>
                  <a:pt x="6100" y="7165"/>
                  <a:pt x="6922" y="6311"/>
                  <a:pt x="7937" y="6311"/>
                </a:cubicBezTo>
                <a:lnTo>
                  <a:pt x="11769" y="6311"/>
                </a:lnTo>
                <a:cubicBezTo>
                  <a:pt x="11564" y="5865"/>
                  <a:pt x="11289" y="5445"/>
                  <a:pt x="10933" y="5076"/>
                </a:cubicBezTo>
                <a:cubicBezTo>
                  <a:pt x="10099" y="4209"/>
                  <a:pt x="9004" y="3776"/>
                  <a:pt x="7910" y="3776"/>
                </a:cubicBezTo>
                <a:close/>
                <a:moveTo>
                  <a:pt x="20174" y="5036"/>
                </a:moveTo>
                <a:cubicBezTo>
                  <a:pt x="20118" y="5033"/>
                  <a:pt x="20060" y="5038"/>
                  <a:pt x="20004" y="5052"/>
                </a:cubicBezTo>
                <a:lnTo>
                  <a:pt x="16177" y="6372"/>
                </a:lnTo>
                <a:lnTo>
                  <a:pt x="14994" y="7582"/>
                </a:lnTo>
                <a:lnTo>
                  <a:pt x="7833" y="7582"/>
                </a:lnTo>
                <a:cubicBezTo>
                  <a:pt x="7501" y="7610"/>
                  <a:pt x="7250" y="7906"/>
                  <a:pt x="7267" y="8251"/>
                </a:cubicBezTo>
                <a:cubicBezTo>
                  <a:pt x="7282" y="8570"/>
                  <a:pt x="7525" y="8828"/>
                  <a:pt x="7833" y="8850"/>
                </a:cubicBezTo>
                <a:lnTo>
                  <a:pt x="14978" y="8850"/>
                </a:lnTo>
                <a:lnTo>
                  <a:pt x="16158" y="10029"/>
                </a:lnTo>
                <a:lnTo>
                  <a:pt x="20025" y="11368"/>
                </a:lnTo>
                <a:cubicBezTo>
                  <a:pt x="20215" y="11433"/>
                  <a:pt x="20425" y="11388"/>
                  <a:pt x="20575" y="11250"/>
                </a:cubicBezTo>
                <a:cubicBezTo>
                  <a:pt x="20776" y="11064"/>
                  <a:pt x="20828" y="10758"/>
                  <a:pt x="20700" y="10512"/>
                </a:cubicBezTo>
                <a:lnTo>
                  <a:pt x="19582" y="8213"/>
                </a:lnTo>
                <a:lnTo>
                  <a:pt x="20716" y="5902"/>
                </a:lnTo>
                <a:cubicBezTo>
                  <a:pt x="20797" y="5686"/>
                  <a:pt x="20757" y="5440"/>
                  <a:pt x="20614" y="5262"/>
                </a:cubicBezTo>
                <a:cubicBezTo>
                  <a:pt x="20502" y="5124"/>
                  <a:pt x="20342" y="5044"/>
                  <a:pt x="20174" y="5036"/>
                </a:cubicBezTo>
                <a:close/>
                <a:moveTo>
                  <a:pt x="4486" y="16996"/>
                </a:moveTo>
                <a:lnTo>
                  <a:pt x="3861" y="19062"/>
                </a:lnTo>
                <a:lnTo>
                  <a:pt x="2954" y="19062"/>
                </a:lnTo>
                <a:cubicBezTo>
                  <a:pt x="2601" y="19078"/>
                  <a:pt x="2262" y="19203"/>
                  <a:pt x="1978" y="19422"/>
                </a:cubicBezTo>
                <a:cubicBezTo>
                  <a:pt x="1762" y="19588"/>
                  <a:pt x="1585" y="19803"/>
                  <a:pt x="1461" y="20052"/>
                </a:cubicBezTo>
                <a:cubicBezTo>
                  <a:pt x="1379" y="20203"/>
                  <a:pt x="1316" y="20365"/>
                  <a:pt x="1274" y="20533"/>
                </a:cubicBezTo>
                <a:cubicBezTo>
                  <a:pt x="1237" y="20683"/>
                  <a:pt x="1217" y="20836"/>
                  <a:pt x="1214" y="20991"/>
                </a:cubicBezTo>
                <a:cubicBezTo>
                  <a:pt x="1210" y="21126"/>
                  <a:pt x="1250" y="21260"/>
                  <a:pt x="1330" y="21368"/>
                </a:cubicBezTo>
                <a:cubicBezTo>
                  <a:pt x="1428" y="21502"/>
                  <a:pt x="1577" y="21586"/>
                  <a:pt x="1739" y="21600"/>
                </a:cubicBezTo>
                <a:lnTo>
                  <a:pt x="6883" y="21600"/>
                </a:lnTo>
                <a:lnTo>
                  <a:pt x="8937" y="21600"/>
                </a:lnTo>
                <a:lnTo>
                  <a:pt x="14082" y="21600"/>
                </a:lnTo>
                <a:cubicBezTo>
                  <a:pt x="14244" y="21586"/>
                  <a:pt x="14392" y="21502"/>
                  <a:pt x="14490" y="21368"/>
                </a:cubicBezTo>
                <a:cubicBezTo>
                  <a:pt x="14570" y="21260"/>
                  <a:pt x="14611" y="21126"/>
                  <a:pt x="14607" y="20991"/>
                </a:cubicBezTo>
                <a:cubicBezTo>
                  <a:pt x="14604" y="20836"/>
                  <a:pt x="14584" y="20683"/>
                  <a:pt x="14547" y="20533"/>
                </a:cubicBezTo>
                <a:cubicBezTo>
                  <a:pt x="14505" y="20365"/>
                  <a:pt x="14441" y="20203"/>
                  <a:pt x="14359" y="20052"/>
                </a:cubicBezTo>
                <a:cubicBezTo>
                  <a:pt x="14235" y="19803"/>
                  <a:pt x="14059" y="19588"/>
                  <a:pt x="13843" y="19422"/>
                </a:cubicBezTo>
                <a:cubicBezTo>
                  <a:pt x="13559" y="19203"/>
                  <a:pt x="13220" y="19078"/>
                  <a:pt x="12867" y="19062"/>
                </a:cubicBezTo>
                <a:lnTo>
                  <a:pt x="12016" y="19062"/>
                </a:lnTo>
                <a:lnTo>
                  <a:pt x="11361" y="16996"/>
                </a:lnTo>
                <a:cubicBezTo>
                  <a:pt x="10265" y="17470"/>
                  <a:pt x="9087" y="17713"/>
                  <a:pt x="7900" y="17709"/>
                </a:cubicBezTo>
                <a:cubicBezTo>
                  <a:pt x="6727" y="17706"/>
                  <a:pt x="5568" y="17464"/>
                  <a:pt x="4486" y="16996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0" name="Circle"/>
          <p:cNvSpPr/>
          <p:nvPr/>
        </p:nvSpPr>
        <p:spPr>
          <a:xfrm>
            <a:off x="12499832" y="4245597"/>
            <a:ext cx="3845028" cy="3845030"/>
          </a:xfrm>
          <a:prstGeom prst="ellipse">
            <a:avLst/>
          </a:prstGeom>
          <a:solidFill>
            <a:schemeClr val="bg1"/>
          </a:solidFill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1" name="Shape"/>
          <p:cNvSpPr/>
          <p:nvPr/>
        </p:nvSpPr>
        <p:spPr>
          <a:xfrm>
            <a:off x="14417716" y="4135978"/>
            <a:ext cx="2926559" cy="406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35" y="0"/>
                </a:moveTo>
                <a:cubicBezTo>
                  <a:pt x="23" y="0"/>
                  <a:pt x="12" y="2"/>
                  <a:pt x="0" y="2"/>
                </a:cubicBezTo>
                <a:lnTo>
                  <a:pt x="0" y="1179"/>
                </a:lnTo>
                <a:cubicBezTo>
                  <a:pt x="12" y="1179"/>
                  <a:pt x="23" y="1177"/>
                  <a:pt x="35" y="1177"/>
                </a:cubicBezTo>
                <a:cubicBezTo>
                  <a:pt x="3455" y="1177"/>
                  <a:pt x="6875" y="2115"/>
                  <a:pt x="9485" y="3994"/>
                </a:cubicBezTo>
                <a:cubicBezTo>
                  <a:pt x="14704" y="7751"/>
                  <a:pt x="14704" y="13842"/>
                  <a:pt x="9485" y="17600"/>
                </a:cubicBezTo>
                <a:cubicBezTo>
                  <a:pt x="6866" y="19485"/>
                  <a:pt x="3432" y="20421"/>
                  <a:pt x="0" y="20415"/>
                </a:cubicBezTo>
                <a:lnTo>
                  <a:pt x="0" y="21594"/>
                </a:lnTo>
                <a:cubicBezTo>
                  <a:pt x="3851" y="21600"/>
                  <a:pt x="7704" y="20547"/>
                  <a:pt x="10642" y="18433"/>
                </a:cubicBezTo>
                <a:cubicBezTo>
                  <a:pt x="13385" y="16458"/>
                  <a:pt x="14827" y="13908"/>
                  <a:pt x="15000" y="11322"/>
                </a:cubicBezTo>
                <a:lnTo>
                  <a:pt x="18272" y="11322"/>
                </a:lnTo>
                <a:lnTo>
                  <a:pt x="18272" y="12001"/>
                </a:lnTo>
                <a:lnTo>
                  <a:pt x="21600" y="10729"/>
                </a:lnTo>
                <a:lnTo>
                  <a:pt x="18272" y="9460"/>
                </a:lnTo>
                <a:lnTo>
                  <a:pt x="18272" y="10139"/>
                </a:lnTo>
                <a:lnTo>
                  <a:pt x="14992" y="10139"/>
                </a:lnTo>
                <a:cubicBezTo>
                  <a:pt x="14778" y="7599"/>
                  <a:pt x="13338" y="5102"/>
                  <a:pt x="10642" y="3161"/>
                </a:cubicBezTo>
                <a:cubicBezTo>
                  <a:pt x="7713" y="1052"/>
                  <a:pt x="3874" y="0"/>
                  <a:pt x="35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2" name="Rectangle 46"/>
          <p:cNvSpPr txBox="1"/>
          <p:nvPr/>
        </p:nvSpPr>
        <p:spPr>
          <a:xfrm>
            <a:off x="13263169" y="6268976"/>
            <a:ext cx="2286314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Use data to flesh out personas</a:t>
            </a:r>
          </a:p>
        </p:txBody>
      </p:sp>
      <p:sp>
        <p:nvSpPr>
          <p:cNvPr id="93" name="Circle"/>
          <p:cNvSpPr/>
          <p:nvPr/>
        </p:nvSpPr>
        <p:spPr>
          <a:xfrm>
            <a:off x="12412020" y="4145248"/>
            <a:ext cx="1001031" cy="1001031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4" name="Rectangle 46"/>
          <p:cNvSpPr txBox="1"/>
          <p:nvPr/>
        </p:nvSpPr>
        <p:spPr>
          <a:xfrm>
            <a:off x="12661571" y="4336902"/>
            <a:ext cx="50192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3</a:t>
            </a:r>
          </a:p>
        </p:txBody>
      </p:sp>
      <p:sp>
        <p:nvSpPr>
          <p:cNvPr id="96" name="Shape"/>
          <p:cNvSpPr/>
          <p:nvPr/>
        </p:nvSpPr>
        <p:spPr>
          <a:xfrm>
            <a:off x="14148525" y="5200321"/>
            <a:ext cx="540999" cy="705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94" h="21556" extrusionOk="0">
                <a:moveTo>
                  <a:pt x="7895" y="0"/>
                </a:moveTo>
                <a:cubicBezTo>
                  <a:pt x="103" y="-44"/>
                  <a:pt x="-2970" y="10621"/>
                  <a:pt x="3529" y="15151"/>
                </a:cubicBezTo>
                <a:lnTo>
                  <a:pt x="7223" y="15151"/>
                </a:lnTo>
                <a:lnTo>
                  <a:pt x="7223" y="12608"/>
                </a:lnTo>
                <a:lnTo>
                  <a:pt x="4215" y="12608"/>
                </a:lnTo>
                <a:cubicBezTo>
                  <a:pt x="4082" y="12610"/>
                  <a:pt x="3953" y="12561"/>
                  <a:pt x="3853" y="12468"/>
                </a:cubicBezTo>
                <a:cubicBezTo>
                  <a:pt x="3734" y="12359"/>
                  <a:pt x="3668" y="12200"/>
                  <a:pt x="3670" y="12034"/>
                </a:cubicBezTo>
                <a:lnTo>
                  <a:pt x="3670" y="10523"/>
                </a:lnTo>
                <a:cubicBezTo>
                  <a:pt x="3707" y="9715"/>
                  <a:pt x="3950" y="8932"/>
                  <a:pt x="4375" y="8258"/>
                </a:cubicBezTo>
                <a:cubicBezTo>
                  <a:pt x="4796" y="7591"/>
                  <a:pt x="5379" y="7056"/>
                  <a:pt x="6063" y="6708"/>
                </a:cubicBezTo>
                <a:cubicBezTo>
                  <a:pt x="4705" y="5094"/>
                  <a:pt x="5781" y="2545"/>
                  <a:pt x="7828" y="2527"/>
                </a:cubicBezTo>
                <a:cubicBezTo>
                  <a:pt x="9902" y="2509"/>
                  <a:pt x="11015" y="5090"/>
                  <a:pt x="9638" y="6725"/>
                </a:cubicBezTo>
                <a:cubicBezTo>
                  <a:pt x="10370" y="7094"/>
                  <a:pt x="10986" y="7676"/>
                  <a:pt x="11414" y="8403"/>
                </a:cubicBezTo>
                <a:cubicBezTo>
                  <a:pt x="11818" y="9089"/>
                  <a:pt x="12040" y="9878"/>
                  <a:pt x="12053" y="10685"/>
                </a:cubicBezTo>
                <a:lnTo>
                  <a:pt x="12053" y="11954"/>
                </a:lnTo>
                <a:cubicBezTo>
                  <a:pt x="12055" y="12099"/>
                  <a:pt x="12010" y="12240"/>
                  <a:pt x="11926" y="12355"/>
                </a:cubicBezTo>
                <a:cubicBezTo>
                  <a:pt x="11808" y="12516"/>
                  <a:pt x="11626" y="12609"/>
                  <a:pt x="11433" y="12608"/>
                </a:cubicBezTo>
                <a:lnTo>
                  <a:pt x="8455" y="12608"/>
                </a:lnTo>
                <a:lnTo>
                  <a:pt x="8455" y="15151"/>
                </a:lnTo>
                <a:lnTo>
                  <a:pt x="12140" y="15151"/>
                </a:lnTo>
                <a:cubicBezTo>
                  <a:pt x="18630" y="10675"/>
                  <a:pt x="15652" y="44"/>
                  <a:pt x="7895" y="0"/>
                </a:cubicBezTo>
                <a:close/>
                <a:moveTo>
                  <a:pt x="7846" y="3761"/>
                </a:moveTo>
                <a:cubicBezTo>
                  <a:pt x="7533" y="3761"/>
                  <a:pt x="7220" y="3887"/>
                  <a:pt x="6981" y="4139"/>
                </a:cubicBezTo>
                <a:cubicBezTo>
                  <a:pt x="6503" y="4643"/>
                  <a:pt x="6503" y="5459"/>
                  <a:pt x="6981" y="5963"/>
                </a:cubicBezTo>
                <a:cubicBezTo>
                  <a:pt x="7459" y="6467"/>
                  <a:pt x="8234" y="6467"/>
                  <a:pt x="8712" y="5963"/>
                </a:cubicBezTo>
                <a:cubicBezTo>
                  <a:pt x="9190" y="5459"/>
                  <a:pt x="9190" y="4643"/>
                  <a:pt x="8712" y="4139"/>
                </a:cubicBezTo>
                <a:cubicBezTo>
                  <a:pt x="8473" y="3887"/>
                  <a:pt x="8160" y="3761"/>
                  <a:pt x="7846" y="3761"/>
                </a:cubicBezTo>
                <a:close/>
                <a:moveTo>
                  <a:pt x="7866" y="7568"/>
                </a:moveTo>
                <a:cubicBezTo>
                  <a:pt x="5983" y="7572"/>
                  <a:pt x="4560" y="9366"/>
                  <a:pt x="4887" y="11320"/>
                </a:cubicBezTo>
                <a:lnTo>
                  <a:pt x="10861" y="11320"/>
                </a:lnTo>
                <a:cubicBezTo>
                  <a:pt x="11188" y="9360"/>
                  <a:pt x="9754" y="7563"/>
                  <a:pt x="7866" y="7568"/>
                </a:cubicBezTo>
                <a:close/>
                <a:moveTo>
                  <a:pt x="3652" y="16399"/>
                </a:moveTo>
                <a:cubicBezTo>
                  <a:pt x="3655" y="16951"/>
                  <a:pt x="3671" y="17330"/>
                  <a:pt x="3776" y="17693"/>
                </a:cubicBezTo>
                <a:cubicBezTo>
                  <a:pt x="3951" y="18238"/>
                  <a:pt x="4356" y="18666"/>
                  <a:pt x="4874" y="18850"/>
                </a:cubicBezTo>
                <a:cubicBezTo>
                  <a:pt x="5284" y="18981"/>
                  <a:pt x="5701" y="18982"/>
                  <a:pt x="6412" y="18982"/>
                </a:cubicBezTo>
                <a:lnTo>
                  <a:pt x="9281" y="18982"/>
                </a:lnTo>
                <a:cubicBezTo>
                  <a:pt x="9992" y="18982"/>
                  <a:pt x="10408" y="18981"/>
                  <a:pt x="10819" y="18850"/>
                </a:cubicBezTo>
                <a:cubicBezTo>
                  <a:pt x="11336" y="18666"/>
                  <a:pt x="11742" y="18238"/>
                  <a:pt x="11916" y="17693"/>
                </a:cubicBezTo>
                <a:cubicBezTo>
                  <a:pt x="12021" y="17330"/>
                  <a:pt x="12038" y="16951"/>
                  <a:pt x="12041" y="16399"/>
                </a:cubicBezTo>
                <a:lnTo>
                  <a:pt x="3652" y="16399"/>
                </a:lnTo>
                <a:close/>
                <a:moveTo>
                  <a:pt x="4821" y="20204"/>
                </a:moveTo>
                <a:cubicBezTo>
                  <a:pt x="4835" y="20362"/>
                  <a:pt x="4857" y="20505"/>
                  <a:pt x="4899" y="20646"/>
                </a:cubicBezTo>
                <a:cubicBezTo>
                  <a:pt x="5028" y="21019"/>
                  <a:pt x="5307" y="21313"/>
                  <a:pt x="5660" y="21448"/>
                </a:cubicBezTo>
                <a:cubicBezTo>
                  <a:pt x="5983" y="21556"/>
                  <a:pt x="6287" y="21555"/>
                  <a:pt x="6886" y="21555"/>
                </a:cubicBezTo>
                <a:lnTo>
                  <a:pt x="8798" y="21555"/>
                </a:lnTo>
                <a:cubicBezTo>
                  <a:pt x="9406" y="21555"/>
                  <a:pt x="9710" y="21556"/>
                  <a:pt x="10033" y="21448"/>
                </a:cubicBezTo>
                <a:cubicBezTo>
                  <a:pt x="10386" y="21313"/>
                  <a:pt x="10665" y="21019"/>
                  <a:pt x="10793" y="20646"/>
                </a:cubicBezTo>
                <a:cubicBezTo>
                  <a:pt x="10836" y="20505"/>
                  <a:pt x="10858" y="20362"/>
                  <a:pt x="10873" y="20204"/>
                </a:cubicBezTo>
                <a:lnTo>
                  <a:pt x="4821" y="20204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8" name="Circle"/>
          <p:cNvSpPr/>
          <p:nvPr/>
        </p:nvSpPr>
        <p:spPr>
          <a:xfrm>
            <a:off x="7921970" y="4245597"/>
            <a:ext cx="3845029" cy="3845030"/>
          </a:xfrm>
          <a:prstGeom prst="ellipse">
            <a:avLst/>
          </a:prstGeom>
          <a:solidFill>
            <a:schemeClr val="bg1"/>
          </a:solidFill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99" name="Shape"/>
          <p:cNvSpPr/>
          <p:nvPr/>
        </p:nvSpPr>
        <p:spPr>
          <a:xfrm>
            <a:off x="9839854" y="4135978"/>
            <a:ext cx="2926559" cy="406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35" y="0"/>
                </a:moveTo>
                <a:cubicBezTo>
                  <a:pt x="23" y="0"/>
                  <a:pt x="12" y="2"/>
                  <a:pt x="0" y="2"/>
                </a:cubicBezTo>
                <a:lnTo>
                  <a:pt x="0" y="1179"/>
                </a:lnTo>
                <a:cubicBezTo>
                  <a:pt x="12" y="1179"/>
                  <a:pt x="23" y="1177"/>
                  <a:pt x="35" y="1177"/>
                </a:cubicBezTo>
                <a:cubicBezTo>
                  <a:pt x="3455" y="1177"/>
                  <a:pt x="6875" y="2115"/>
                  <a:pt x="9485" y="3994"/>
                </a:cubicBezTo>
                <a:cubicBezTo>
                  <a:pt x="14704" y="7751"/>
                  <a:pt x="14704" y="13842"/>
                  <a:pt x="9485" y="17600"/>
                </a:cubicBezTo>
                <a:cubicBezTo>
                  <a:pt x="6866" y="19485"/>
                  <a:pt x="3432" y="20421"/>
                  <a:pt x="0" y="20415"/>
                </a:cubicBezTo>
                <a:lnTo>
                  <a:pt x="0" y="21594"/>
                </a:lnTo>
                <a:cubicBezTo>
                  <a:pt x="3851" y="21600"/>
                  <a:pt x="7704" y="20547"/>
                  <a:pt x="10642" y="18433"/>
                </a:cubicBezTo>
                <a:cubicBezTo>
                  <a:pt x="13385" y="16458"/>
                  <a:pt x="14827" y="13908"/>
                  <a:pt x="15000" y="11322"/>
                </a:cubicBezTo>
                <a:lnTo>
                  <a:pt x="18272" y="11322"/>
                </a:lnTo>
                <a:lnTo>
                  <a:pt x="18272" y="12001"/>
                </a:lnTo>
                <a:lnTo>
                  <a:pt x="21600" y="10729"/>
                </a:lnTo>
                <a:lnTo>
                  <a:pt x="18272" y="9460"/>
                </a:lnTo>
                <a:lnTo>
                  <a:pt x="18272" y="10139"/>
                </a:lnTo>
                <a:lnTo>
                  <a:pt x="14992" y="10139"/>
                </a:lnTo>
                <a:cubicBezTo>
                  <a:pt x="14778" y="7599"/>
                  <a:pt x="13338" y="5102"/>
                  <a:pt x="10642" y="3161"/>
                </a:cubicBezTo>
                <a:cubicBezTo>
                  <a:pt x="7713" y="1052"/>
                  <a:pt x="3874" y="0"/>
                  <a:pt x="35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0" name="Rectangle 46"/>
          <p:cNvSpPr txBox="1"/>
          <p:nvPr/>
        </p:nvSpPr>
        <p:spPr>
          <a:xfrm>
            <a:off x="8685307" y="6268976"/>
            <a:ext cx="2286314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Ask reps the right questions</a:t>
            </a:r>
          </a:p>
        </p:txBody>
      </p:sp>
      <p:sp>
        <p:nvSpPr>
          <p:cNvPr id="101" name="Circle"/>
          <p:cNvSpPr/>
          <p:nvPr/>
        </p:nvSpPr>
        <p:spPr>
          <a:xfrm>
            <a:off x="7860645" y="4145248"/>
            <a:ext cx="1001031" cy="1001031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2" name="Rectangle 46"/>
          <p:cNvSpPr txBox="1"/>
          <p:nvPr/>
        </p:nvSpPr>
        <p:spPr>
          <a:xfrm>
            <a:off x="8110196" y="4336902"/>
            <a:ext cx="50192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104" name="Shape"/>
          <p:cNvSpPr/>
          <p:nvPr/>
        </p:nvSpPr>
        <p:spPr>
          <a:xfrm>
            <a:off x="9556366" y="5198802"/>
            <a:ext cx="709688" cy="70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589" extrusionOk="0">
                <a:moveTo>
                  <a:pt x="1908" y="1"/>
                </a:moveTo>
                <a:cubicBezTo>
                  <a:pt x="1711" y="-11"/>
                  <a:pt x="1520" y="73"/>
                  <a:pt x="1396" y="226"/>
                </a:cubicBezTo>
                <a:cubicBezTo>
                  <a:pt x="1300" y="345"/>
                  <a:pt x="1252" y="495"/>
                  <a:pt x="1262" y="648"/>
                </a:cubicBezTo>
                <a:lnTo>
                  <a:pt x="1262" y="17761"/>
                </a:lnTo>
                <a:lnTo>
                  <a:pt x="12704" y="17761"/>
                </a:lnTo>
                <a:lnTo>
                  <a:pt x="12704" y="19687"/>
                </a:lnTo>
                <a:cubicBezTo>
                  <a:pt x="12714" y="20743"/>
                  <a:pt x="13581" y="21589"/>
                  <a:pt x="14634" y="21570"/>
                </a:cubicBezTo>
                <a:cubicBezTo>
                  <a:pt x="15660" y="21552"/>
                  <a:pt x="16484" y="20716"/>
                  <a:pt x="16490" y="19687"/>
                </a:cubicBezTo>
                <a:lnTo>
                  <a:pt x="16490" y="14694"/>
                </a:lnTo>
                <a:lnTo>
                  <a:pt x="15011" y="16131"/>
                </a:lnTo>
                <a:lnTo>
                  <a:pt x="11648" y="17439"/>
                </a:lnTo>
                <a:cubicBezTo>
                  <a:pt x="10897" y="17690"/>
                  <a:pt x="10069" y="17448"/>
                  <a:pt x="9571" y="16830"/>
                </a:cubicBezTo>
                <a:cubicBezTo>
                  <a:pt x="9173" y="16336"/>
                  <a:pt x="9051" y="15673"/>
                  <a:pt x="9251" y="15070"/>
                </a:cubicBezTo>
                <a:lnTo>
                  <a:pt x="10536" y="11699"/>
                </a:lnTo>
                <a:lnTo>
                  <a:pt x="16486" y="5712"/>
                </a:lnTo>
                <a:lnTo>
                  <a:pt x="16486" y="5121"/>
                </a:lnTo>
                <a:lnTo>
                  <a:pt x="12042" y="5121"/>
                </a:lnTo>
                <a:cubicBezTo>
                  <a:pt x="11858" y="5120"/>
                  <a:pt x="11684" y="5036"/>
                  <a:pt x="11570" y="4892"/>
                </a:cubicBezTo>
                <a:cubicBezTo>
                  <a:pt x="11483" y="4781"/>
                  <a:pt x="11438" y="4643"/>
                  <a:pt x="11443" y="4502"/>
                </a:cubicBezTo>
                <a:lnTo>
                  <a:pt x="11443" y="1"/>
                </a:lnTo>
                <a:lnTo>
                  <a:pt x="1908" y="1"/>
                </a:lnTo>
                <a:close/>
                <a:moveTo>
                  <a:pt x="12713" y="388"/>
                </a:moveTo>
                <a:lnTo>
                  <a:pt x="12713" y="3843"/>
                </a:lnTo>
                <a:lnTo>
                  <a:pt x="16136" y="3843"/>
                </a:lnTo>
                <a:lnTo>
                  <a:pt x="12713" y="388"/>
                </a:lnTo>
                <a:close/>
                <a:moveTo>
                  <a:pt x="8245" y="5090"/>
                </a:moveTo>
                <a:cubicBezTo>
                  <a:pt x="8412" y="5090"/>
                  <a:pt x="8580" y="5154"/>
                  <a:pt x="8708" y="5282"/>
                </a:cubicBezTo>
                <a:cubicBezTo>
                  <a:pt x="8963" y="5539"/>
                  <a:pt x="8963" y="5954"/>
                  <a:pt x="8708" y="6210"/>
                </a:cubicBezTo>
                <a:lnTo>
                  <a:pt x="6213" y="8711"/>
                </a:lnTo>
                <a:cubicBezTo>
                  <a:pt x="6082" y="8842"/>
                  <a:pt x="5909" y="8904"/>
                  <a:pt x="5737" y="8901"/>
                </a:cubicBezTo>
                <a:cubicBezTo>
                  <a:pt x="5565" y="8904"/>
                  <a:pt x="5392" y="8842"/>
                  <a:pt x="5261" y="8711"/>
                </a:cubicBezTo>
                <a:lnTo>
                  <a:pt x="4024" y="7471"/>
                </a:lnTo>
                <a:cubicBezTo>
                  <a:pt x="3768" y="7215"/>
                  <a:pt x="3768" y="6799"/>
                  <a:pt x="4024" y="6543"/>
                </a:cubicBezTo>
                <a:cubicBezTo>
                  <a:pt x="4280" y="6287"/>
                  <a:pt x="4694" y="6287"/>
                  <a:pt x="4950" y="6543"/>
                </a:cubicBezTo>
                <a:lnTo>
                  <a:pt x="5737" y="7332"/>
                </a:lnTo>
                <a:lnTo>
                  <a:pt x="7782" y="5282"/>
                </a:lnTo>
                <a:cubicBezTo>
                  <a:pt x="7910" y="5154"/>
                  <a:pt x="8077" y="5090"/>
                  <a:pt x="8245" y="5090"/>
                </a:cubicBezTo>
                <a:close/>
                <a:moveTo>
                  <a:pt x="19290" y="5117"/>
                </a:moveTo>
                <a:cubicBezTo>
                  <a:pt x="19029" y="5137"/>
                  <a:pt x="18781" y="5240"/>
                  <a:pt x="18583" y="5411"/>
                </a:cubicBezTo>
                <a:lnTo>
                  <a:pt x="17437" y="6550"/>
                </a:lnTo>
                <a:lnTo>
                  <a:pt x="20093" y="9230"/>
                </a:lnTo>
                <a:lnTo>
                  <a:pt x="21325" y="8014"/>
                </a:lnTo>
                <a:cubicBezTo>
                  <a:pt x="21505" y="7802"/>
                  <a:pt x="21600" y="7530"/>
                  <a:pt x="21593" y="7252"/>
                </a:cubicBezTo>
                <a:cubicBezTo>
                  <a:pt x="21585" y="6954"/>
                  <a:pt x="21460" y="6671"/>
                  <a:pt x="21246" y="6464"/>
                </a:cubicBezTo>
                <a:lnTo>
                  <a:pt x="20173" y="5399"/>
                </a:lnTo>
                <a:cubicBezTo>
                  <a:pt x="19926" y="5194"/>
                  <a:pt x="19610" y="5093"/>
                  <a:pt x="19290" y="5117"/>
                </a:cubicBezTo>
                <a:close/>
                <a:moveTo>
                  <a:pt x="16539" y="7458"/>
                </a:moveTo>
                <a:lnTo>
                  <a:pt x="12084" y="11910"/>
                </a:lnTo>
                <a:lnTo>
                  <a:pt x="14765" y="14589"/>
                </a:lnTo>
                <a:lnTo>
                  <a:pt x="19196" y="10136"/>
                </a:lnTo>
                <a:lnTo>
                  <a:pt x="16539" y="7458"/>
                </a:lnTo>
                <a:close/>
                <a:moveTo>
                  <a:pt x="8261" y="8905"/>
                </a:moveTo>
                <a:cubicBezTo>
                  <a:pt x="8429" y="8905"/>
                  <a:pt x="8596" y="8970"/>
                  <a:pt x="8724" y="9098"/>
                </a:cubicBezTo>
                <a:cubicBezTo>
                  <a:pt x="8980" y="9354"/>
                  <a:pt x="8980" y="9770"/>
                  <a:pt x="8724" y="10026"/>
                </a:cubicBezTo>
                <a:lnTo>
                  <a:pt x="6229" y="12526"/>
                </a:lnTo>
                <a:cubicBezTo>
                  <a:pt x="6098" y="12658"/>
                  <a:pt x="5925" y="12720"/>
                  <a:pt x="5753" y="12716"/>
                </a:cubicBezTo>
                <a:cubicBezTo>
                  <a:pt x="5582" y="12720"/>
                  <a:pt x="5409" y="12658"/>
                  <a:pt x="5277" y="12526"/>
                </a:cubicBezTo>
                <a:lnTo>
                  <a:pt x="4041" y="11287"/>
                </a:lnTo>
                <a:cubicBezTo>
                  <a:pt x="3785" y="11030"/>
                  <a:pt x="3785" y="10615"/>
                  <a:pt x="4041" y="10359"/>
                </a:cubicBezTo>
                <a:cubicBezTo>
                  <a:pt x="4296" y="10103"/>
                  <a:pt x="4711" y="10103"/>
                  <a:pt x="4966" y="10359"/>
                </a:cubicBezTo>
                <a:lnTo>
                  <a:pt x="5753" y="11147"/>
                </a:lnTo>
                <a:lnTo>
                  <a:pt x="7798" y="9098"/>
                </a:lnTo>
                <a:cubicBezTo>
                  <a:pt x="7926" y="8970"/>
                  <a:pt x="8094" y="8905"/>
                  <a:pt x="8261" y="8905"/>
                </a:cubicBezTo>
                <a:close/>
                <a:moveTo>
                  <a:pt x="8261" y="12722"/>
                </a:moveTo>
                <a:cubicBezTo>
                  <a:pt x="8429" y="12722"/>
                  <a:pt x="8596" y="12786"/>
                  <a:pt x="8724" y="12915"/>
                </a:cubicBezTo>
                <a:cubicBezTo>
                  <a:pt x="8980" y="13171"/>
                  <a:pt x="8980" y="13586"/>
                  <a:pt x="8724" y="13842"/>
                </a:cubicBezTo>
                <a:lnTo>
                  <a:pt x="6229" y="16343"/>
                </a:lnTo>
                <a:cubicBezTo>
                  <a:pt x="6098" y="16474"/>
                  <a:pt x="5925" y="16536"/>
                  <a:pt x="5753" y="16533"/>
                </a:cubicBezTo>
                <a:cubicBezTo>
                  <a:pt x="5582" y="16536"/>
                  <a:pt x="5409" y="16474"/>
                  <a:pt x="5277" y="16343"/>
                </a:cubicBezTo>
                <a:lnTo>
                  <a:pt x="4041" y="15103"/>
                </a:lnTo>
                <a:cubicBezTo>
                  <a:pt x="3785" y="14847"/>
                  <a:pt x="3785" y="14431"/>
                  <a:pt x="4041" y="14175"/>
                </a:cubicBezTo>
                <a:cubicBezTo>
                  <a:pt x="4296" y="13919"/>
                  <a:pt x="4711" y="13919"/>
                  <a:pt x="4966" y="14175"/>
                </a:cubicBezTo>
                <a:lnTo>
                  <a:pt x="5753" y="14964"/>
                </a:lnTo>
                <a:lnTo>
                  <a:pt x="7798" y="12915"/>
                </a:lnTo>
                <a:cubicBezTo>
                  <a:pt x="7926" y="12786"/>
                  <a:pt x="8094" y="12722"/>
                  <a:pt x="8261" y="12722"/>
                </a:cubicBezTo>
                <a:close/>
                <a:moveTo>
                  <a:pt x="11387" y="13025"/>
                </a:moveTo>
                <a:lnTo>
                  <a:pt x="10456" y="15438"/>
                </a:lnTo>
                <a:cubicBezTo>
                  <a:pt x="10384" y="15635"/>
                  <a:pt x="10417" y="15855"/>
                  <a:pt x="10544" y="16022"/>
                </a:cubicBezTo>
                <a:cubicBezTo>
                  <a:pt x="10691" y="16214"/>
                  <a:pt x="10937" y="16303"/>
                  <a:pt x="11173" y="16249"/>
                </a:cubicBezTo>
                <a:lnTo>
                  <a:pt x="13655" y="15306"/>
                </a:lnTo>
                <a:lnTo>
                  <a:pt x="11387" y="13025"/>
                </a:lnTo>
                <a:close/>
                <a:moveTo>
                  <a:pt x="628" y="19050"/>
                </a:moveTo>
                <a:cubicBezTo>
                  <a:pt x="460" y="19044"/>
                  <a:pt x="297" y="19107"/>
                  <a:pt x="178" y="19226"/>
                </a:cubicBezTo>
                <a:cubicBezTo>
                  <a:pt x="67" y="19336"/>
                  <a:pt x="3" y="19485"/>
                  <a:pt x="0" y="19642"/>
                </a:cubicBezTo>
                <a:lnTo>
                  <a:pt x="0" y="20398"/>
                </a:lnTo>
                <a:cubicBezTo>
                  <a:pt x="10" y="20653"/>
                  <a:pt x="97" y="20898"/>
                  <a:pt x="252" y="21100"/>
                </a:cubicBezTo>
                <a:cubicBezTo>
                  <a:pt x="473" y="21390"/>
                  <a:pt x="810" y="21568"/>
                  <a:pt x="1173" y="21589"/>
                </a:cubicBezTo>
                <a:lnTo>
                  <a:pt x="12090" y="21587"/>
                </a:lnTo>
                <a:cubicBezTo>
                  <a:pt x="11857" y="21319"/>
                  <a:pt x="11679" y="21009"/>
                  <a:pt x="11564" y="20673"/>
                </a:cubicBezTo>
                <a:cubicBezTo>
                  <a:pt x="11466" y="20382"/>
                  <a:pt x="11417" y="20077"/>
                  <a:pt x="11420" y="19770"/>
                </a:cubicBezTo>
                <a:lnTo>
                  <a:pt x="11420" y="19050"/>
                </a:lnTo>
                <a:lnTo>
                  <a:pt x="628" y="1905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6" name="Circle"/>
          <p:cNvSpPr/>
          <p:nvPr/>
        </p:nvSpPr>
        <p:spPr>
          <a:xfrm>
            <a:off x="3381665" y="4245597"/>
            <a:ext cx="3845029" cy="3845030"/>
          </a:xfrm>
          <a:prstGeom prst="ellipse">
            <a:avLst/>
          </a:prstGeom>
          <a:solidFill>
            <a:schemeClr val="bg1"/>
          </a:solidFill>
          <a:ln w="25400" cap="flat">
            <a:solidFill>
              <a:srgbClr val="DDDDDD"/>
            </a:solidFill>
            <a:prstDash val="solid"/>
            <a:miter lim="8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7" name="Shape"/>
          <p:cNvSpPr/>
          <p:nvPr/>
        </p:nvSpPr>
        <p:spPr>
          <a:xfrm>
            <a:off x="5299549" y="4135978"/>
            <a:ext cx="2926558" cy="406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35" y="0"/>
                </a:moveTo>
                <a:cubicBezTo>
                  <a:pt x="23" y="0"/>
                  <a:pt x="12" y="2"/>
                  <a:pt x="0" y="2"/>
                </a:cubicBezTo>
                <a:lnTo>
                  <a:pt x="0" y="1179"/>
                </a:lnTo>
                <a:cubicBezTo>
                  <a:pt x="12" y="1179"/>
                  <a:pt x="23" y="1177"/>
                  <a:pt x="35" y="1177"/>
                </a:cubicBezTo>
                <a:cubicBezTo>
                  <a:pt x="3455" y="1177"/>
                  <a:pt x="6875" y="2115"/>
                  <a:pt x="9485" y="3994"/>
                </a:cubicBezTo>
                <a:cubicBezTo>
                  <a:pt x="14704" y="7751"/>
                  <a:pt x="14704" y="13842"/>
                  <a:pt x="9485" y="17600"/>
                </a:cubicBezTo>
                <a:cubicBezTo>
                  <a:pt x="6866" y="19485"/>
                  <a:pt x="3432" y="20421"/>
                  <a:pt x="0" y="20415"/>
                </a:cubicBezTo>
                <a:lnTo>
                  <a:pt x="0" y="21594"/>
                </a:lnTo>
                <a:cubicBezTo>
                  <a:pt x="3851" y="21600"/>
                  <a:pt x="7704" y="20547"/>
                  <a:pt x="10642" y="18433"/>
                </a:cubicBezTo>
                <a:cubicBezTo>
                  <a:pt x="13385" y="16458"/>
                  <a:pt x="14827" y="13908"/>
                  <a:pt x="15000" y="11322"/>
                </a:cubicBezTo>
                <a:lnTo>
                  <a:pt x="18272" y="11322"/>
                </a:lnTo>
                <a:lnTo>
                  <a:pt x="18272" y="12001"/>
                </a:lnTo>
                <a:lnTo>
                  <a:pt x="21600" y="10729"/>
                </a:lnTo>
                <a:lnTo>
                  <a:pt x="18272" y="9460"/>
                </a:lnTo>
                <a:lnTo>
                  <a:pt x="18272" y="10139"/>
                </a:lnTo>
                <a:lnTo>
                  <a:pt x="14992" y="10139"/>
                </a:lnTo>
                <a:cubicBezTo>
                  <a:pt x="14778" y="7599"/>
                  <a:pt x="13338" y="5102"/>
                  <a:pt x="10642" y="3161"/>
                </a:cubicBezTo>
                <a:cubicBezTo>
                  <a:pt x="7713" y="1052"/>
                  <a:pt x="3874" y="0"/>
                  <a:pt x="35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08" name="Rectangle 46"/>
          <p:cNvSpPr txBox="1"/>
          <p:nvPr/>
        </p:nvSpPr>
        <p:spPr>
          <a:xfrm>
            <a:off x="4145001" y="6268976"/>
            <a:ext cx="2286314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Get input from the front lines</a:t>
            </a:r>
          </a:p>
        </p:txBody>
      </p:sp>
      <p:sp>
        <p:nvSpPr>
          <p:cNvPr id="109" name="Circle"/>
          <p:cNvSpPr/>
          <p:nvPr/>
        </p:nvSpPr>
        <p:spPr>
          <a:xfrm>
            <a:off x="3271714" y="4145248"/>
            <a:ext cx="1001030" cy="100103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0" name="Rectangle 46"/>
          <p:cNvSpPr txBox="1"/>
          <p:nvPr/>
        </p:nvSpPr>
        <p:spPr>
          <a:xfrm>
            <a:off x="3521265" y="4336902"/>
            <a:ext cx="501927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12" name="Shape"/>
          <p:cNvSpPr/>
          <p:nvPr/>
        </p:nvSpPr>
        <p:spPr>
          <a:xfrm>
            <a:off x="5003545" y="5199192"/>
            <a:ext cx="707906" cy="70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65" h="21496" extrusionOk="0">
                <a:moveTo>
                  <a:pt x="14174" y="1"/>
                </a:moveTo>
                <a:cubicBezTo>
                  <a:pt x="10708" y="-88"/>
                  <a:pt x="7515" y="4157"/>
                  <a:pt x="9616" y="8455"/>
                </a:cubicBezTo>
                <a:lnTo>
                  <a:pt x="9029" y="10573"/>
                </a:lnTo>
                <a:cubicBezTo>
                  <a:pt x="8967" y="10764"/>
                  <a:pt x="8999" y="10977"/>
                  <a:pt x="9114" y="11134"/>
                </a:cubicBezTo>
                <a:cubicBezTo>
                  <a:pt x="9247" y="11316"/>
                  <a:pt x="9465" y="11389"/>
                  <a:pt x="9665" y="11319"/>
                </a:cubicBezTo>
                <a:lnTo>
                  <a:pt x="11774" y="10707"/>
                </a:lnTo>
                <a:cubicBezTo>
                  <a:pt x="16846" y="13621"/>
                  <a:pt x="21588" y="6214"/>
                  <a:pt x="17545" y="1693"/>
                </a:cubicBezTo>
                <a:cubicBezTo>
                  <a:pt x="16515" y="542"/>
                  <a:pt x="15329" y="31"/>
                  <a:pt x="14174" y="1"/>
                </a:cubicBezTo>
                <a:close/>
                <a:moveTo>
                  <a:pt x="13826" y="2563"/>
                </a:moveTo>
                <a:cubicBezTo>
                  <a:pt x="14012" y="2546"/>
                  <a:pt x="14200" y="2564"/>
                  <a:pt x="14383" y="2615"/>
                </a:cubicBezTo>
                <a:cubicBezTo>
                  <a:pt x="14930" y="2768"/>
                  <a:pt x="15388" y="3198"/>
                  <a:pt x="15594" y="3789"/>
                </a:cubicBezTo>
                <a:cubicBezTo>
                  <a:pt x="15843" y="4503"/>
                  <a:pt x="15683" y="5325"/>
                  <a:pt x="15150" y="5792"/>
                </a:cubicBezTo>
                <a:cubicBezTo>
                  <a:pt x="14945" y="5972"/>
                  <a:pt x="14684" y="6096"/>
                  <a:pt x="14586" y="6370"/>
                </a:cubicBezTo>
                <a:cubicBezTo>
                  <a:pt x="14518" y="6562"/>
                  <a:pt x="14552" y="6787"/>
                  <a:pt x="14457" y="6965"/>
                </a:cubicBezTo>
                <a:cubicBezTo>
                  <a:pt x="14385" y="7101"/>
                  <a:pt x="14269" y="7181"/>
                  <a:pt x="14148" y="7219"/>
                </a:cubicBezTo>
                <a:cubicBezTo>
                  <a:pt x="13999" y="7266"/>
                  <a:pt x="13831" y="7252"/>
                  <a:pt x="13693" y="7137"/>
                </a:cubicBezTo>
                <a:cubicBezTo>
                  <a:pt x="13554" y="7020"/>
                  <a:pt x="13482" y="6807"/>
                  <a:pt x="13464" y="6580"/>
                </a:cubicBezTo>
                <a:cubicBezTo>
                  <a:pt x="13430" y="6168"/>
                  <a:pt x="13516" y="5744"/>
                  <a:pt x="13774" y="5451"/>
                </a:cubicBezTo>
                <a:cubicBezTo>
                  <a:pt x="14055" y="5132"/>
                  <a:pt x="14529" y="4974"/>
                  <a:pt x="14566" y="4511"/>
                </a:cubicBezTo>
                <a:cubicBezTo>
                  <a:pt x="14601" y="4061"/>
                  <a:pt x="14196" y="3728"/>
                  <a:pt x="13807" y="3889"/>
                </a:cubicBezTo>
                <a:cubicBezTo>
                  <a:pt x="13624" y="3964"/>
                  <a:pt x="13506" y="4127"/>
                  <a:pt x="13458" y="4335"/>
                </a:cubicBezTo>
                <a:cubicBezTo>
                  <a:pt x="13423" y="4491"/>
                  <a:pt x="13433" y="4665"/>
                  <a:pt x="13369" y="4807"/>
                </a:cubicBezTo>
                <a:cubicBezTo>
                  <a:pt x="13268" y="5030"/>
                  <a:pt x="13032" y="5120"/>
                  <a:pt x="12814" y="5052"/>
                </a:cubicBezTo>
                <a:cubicBezTo>
                  <a:pt x="12610" y="4988"/>
                  <a:pt x="12436" y="4807"/>
                  <a:pt x="12389" y="4573"/>
                </a:cubicBezTo>
                <a:cubicBezTo>
                  <a:pt x="12311" y="4186"/>
                  <a:pt x="12384" y="3787"/>
                  <a:pt x="12579" y="3452"/>
                </a:cubicBezTo>
                <a:cubicBezTo>
                  <a:pt x="12748" y="3161"/>
                  <a:pt x="12986" y="2887"/>
                  <a:pt x="13290" y="2724"/>
                </a:cubicBezTo>
                <a:cubicBezTo>
                  <a:pt x="13460" y="2633"/>
                  <a:pt x="13641" y="2580"/>
                  <a:pt x="13826" y="2563"/>
                </a:cubicBezTo>
                <a:close/>
                <a:moveTo>
                  <a:pt x="13997" y="7571"/>
                </a:moveTo>
                <a:cubicBezTo>
                  <a:pt x="14139" y="7571"/>
                  <a:pt x="14280" y="7633"/>
                  <a:pt x="14388" y="7755"/>
                </a:cubicBezTo>
                <a:cubicBezTo>
                  <a:pt x="14604" y="7998"/>
                  <a:pt x="14604" y="8393"/>
                  <a:pt x="14388" y="8637"/>
                </a:cubicBezTo>
                <a:cubicBezTo>
                  <a:pt x="14172" y="8881"/>
                  <a:pt x="13822" y="8881"/>
                  <a:pt x="13606" y="8637"/>
                </a:cubicBezTo>
                <a:cubicBezTo>
                  <a:pt x="13390" y="8393"/>
                  <a:pt x="13390" y="7998"/>
                  <a:pt x="13606" y="7755"/>
                </a:cubicBezTo>
                <a:cubicBezTo>
                  <a:pt x="13714" y="7633"/>
                  <a:pt x="13856" y="7571"/>
                  <a:pt x="13997" y="7571"/>
                </a:cubicBezTo>
                <a:close/>
                <a:moveTo>
                  <a:pt x="5064" y="7577"/>
                </a:moveTo>
                <a:cubicBezTo>
                  <a:pt x="4352" y="7577"/>
                  <a:pt x="3640" y="7884"/>
                  <a:pt x="3097" y="8498"/>
                </a:cubicBezTo>
                <a:cubicBezTo>
                  <a:pt x="2010" y="9724"/>
                  <a:pt x="2010" y="11712"/>
                  <a:pt x="3097" y="12939"/>
                </a:cubicBezTo>
                <a:cubicBezTo>
                  <a:pt x="4184" y="14166"/>
                  <a:pt x="5945" y="14166"/>
                  <a:pt x="7032" y="12939"/>
                </a:cubicBezTo>
                <a:cubicBezTo>
                  <a:pt x="8119" y="11712"/>
                  <a:pt x="8119" y="9724"/>
                  <a:pt x="7032" y="8498"/>
                </a:cubicBezTo>
                <a:cubicBezTo>
                  <a:pt x="6489" y="7884"/>
                  <a:pt x="5777" y="7577"/>
                  <a:pt x="5064" y="7577"/>
                </a:cubicBezTo>
                <a:close/>
                <a:moveTo>
                  <a:pt x="2156" y="13648"/>
                </a:moveTo>
                <a:cubicBezTo>
                  <a:pt x="1591" y="14085"/>
                  <a:pt x="1113" y="14648"/>
                  <a:pt x="750" y="15304"/>
                </a:cubicBezTo>
                <a:cubicBezTo>
                  <a:pt x="305" y="16109"/>
                  <a:pt x="48" y="17029"/>
                  <a:pt x="2" y="17977"/>
                </a:cubicBezTo>
                <a:lnTo>
                  <a:pt x="2" y="20849"/>
                </a:lnTo>
                <a:cubicBezTo>
                  <a:pt x="-12" y="21035"/>
                  <a:pt x="52" y="21217"/>
                  <a:pt x="173" y="21342"/>
                </a:cubicBezTo>
                <a:cubicBezTo>
                  <a:pt x="286" y="21458"/>
                  <a:pt x="438" y="21512"/>
                  <a:pt x="589" y="21492"/>
                </a:cubicBezTo>
                <a:lnTo>
                  <a:pt x="9457" y="21492"/>
                </a:lnTo>
                <a:cubicBezTo>
                  <a:pt x="9630" y="21501"/>
                  <a:pt x="9797" y="21426"/>
                  <a:pt x="9918" y="21285"/>
                </a:cubicBezTo>
                <a:cubicBezTo>
                  <a:pt x="10033" y="21150"/>
                  <a:pt x="10095" y="20968"/>
                  <a:pt x="10087" y="20781"/>
                </a:cubicBezTo>
                <a:lnTo>
                  <a:pt x="10087" y="18002"/>
                </a:lnTo>
                <a:cubicBezTo>
                  <a:pt x="10039" y="17029"/>
                  <a:pt x="9777" y="16085"/>
                  <a:pt x="9324" y="15256"/>
                </a:cubicBezTo>
                <a:cubicBezTo>
                  <a:pt x="8983" y="14632"/>
                  <a:pt x="8540" y="14087"/>
                  <a:pt x="8020" y="13648"/>
                </a:cubicBezTo>
                <a:cubicBezTo>
                  <a:pt x="7271" y="14599"/>
                  <a:pt x="6196" y="15140"/>
                  <a:pt x="5069" y="15134"/>
                </a:cubicBezTo>
                <a:cubicBezTo>
                  <a:pt x="3955" y="15128"/>
                  <a:pt x="2896" y="14588"/>
                  <a:pt x="2156" y="1364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15" name="Rectangle 15"/>
          <p:cNvSpPr txBox="1"/>
          <p:nvPr/>
        </p:nvSpPr>
        <p:spPr>
          <a:xfrm>
            <a:off x="3335282" y="8959364"/>
            <a:ext cx="18122971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"/>
          <p:cNvGrpSpPr/>
          <p:nvPr/>
        </p:nvGrpSpPr>
        <p:grpSpPr>
          <a:xfrm>
            <a:off x="2307391" y="2919737"/>
            <a:ext cx="8290032" cy="7232846"/>
            <a:chOff x="-1" y="262410"/>
            <a:chExt cx="8290031" cy="7232844"/>
          </a:xfrm>
        </p:grpSpPr>
        <p:sp>
          <p:nvSpPr>
            <p:cNvPr id="117" name="Polygon"/>
            <p:cNvSpPr/>
            <p:nvPr/>
          </p:nvSpPr>
          <p:spPr>
            <a:xfrm rot="5400000">
              <a:off x="262409" y="0"/>
              <a:ext cx="3392488" cy="391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8" name="Polygon"/>
            <p:cNvSpPr/>
            <p:nvPr/>
          </p:nvSpPr>
          <p:spPr>
            <a:xfrm rot="5400000">
              <a:off x="4635133" y="0"/>
              <a:ext cx="3392488" cy="391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19" name="Polygon"/>
            <p:cNvSpPr/>
            <p:nvPr/>
          </p:nvSpPr>
          <p:spPr>
            <a:xfrm rot="5400000">
              <a:off x="4635133" y="3840356"/>
              <a:ext cx="3392488" cy="391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0" name="Polygon"/>
            <p:cNvSpPr/>
            <p:nvPr/>
          </p:nvSpPr>
          <p:spPr>
            <a:xfrm rot="5400000">
              <a:off x="262409" y="3840356"/>
              <a:ext cx="3392488" cy="391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1" name="Shape"/>
            <p:cNvSpPr/>
            <p:nvPr/>
          </p:nvSpPr>
          <p:spPr>
            <a:xfrm>
              <a:off x="1752671" y="4102827"/>
              <a:ext cx="2160191" cy="212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8" y="5448"/>
                    <a:pt x="2823" y="10751"/>
                    <a:pt x="6921" y="14924"/>
                  </a:cubicBezTo>
                  <a:cubicBezTo>
                    <a:pt x="10395" y="18462"/>
                    <a:pt x="14667" y="20683"/>
                    <a:pt x="19148" y="21600"/>
                  </a:cubicBezTo>
                  <a:lnTo>
                    <a:pt x="21600" y="17272"/>
                  </a:lnTo>
                  <a:lnTo>
                    <a:pt x="11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2" name="Shape"/>
            <p:cNvSpPr/>
            <p:nvPr/>
          </p:nvSpPr>
          <p:spPr>
            <a:xfrm>
              <a:off x="1751480" y="1517186"/>
              <a:ext cx="2165748" cy="213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0"/>
                  </a:moveTo>
                  <a:cubicBezTo>
                    <a:pt x="14608" y="917"/>
                    <a:pt x="10367" y="3116"/>
                    <a:pt x="6915" y="6613"/>
                  </a:cubicBezTo>
                  <a:cubicBezTo>
                    <a:pt x="2784" y="10799"/>
                    <a:pt x="483" y="16132"/>
                    <a:pt x="0" y="21600"/>
                  </a:cubicBezTo>
                  <a:lnTo>
                    <a:pt x="11835" y="21600"/>
                  </a:lnTo>
                  <a:lnTo>
                    <a:pt x="21600" y="4460"/>
                  </a:lnTo>
                  <a:lnTo>
                    <a:pt x="190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3" name="Shape"/>
            <p:cNvSpPr/>
            <p:nvPr/>
          </p:nvSpPr>
          <p:spPr>
            <a:xfrm>
              <a:off x="4368474" y="4102827"/>
              <a:ext cx="2165351" cy="212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67" y="0"/>
                  </a:moveTo>
                  <a:lnTo>
                    <a:pt x="0" y="17265"/>
                  </a:lnTo>
                  <a:lnTo>
                    <a:pt x="2455" y="21600"/>
                  </a:lnTo>
                  <a:cubicBezTo>
                    <a:pt x="6939" y="20688"/>
                    <a:pt x="11220" y="18465"/>
                    <a:pt x="14696" y="14918"/>
                  </a:cubicBezTo>
                  <a:cubicBezTo>
                    <a:pt x="18783" y="10747"/>
                    <a:pt x="21084" y="5446"/>
                    <a:pt x="21600" y="0"/>
                  </a:cubicBezTo>
                  <a:lnTo>
                    <a:pt x="9767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4" name="Shape"/>
            <p:cNvSpPr/>
            <p:nvPr/>
          </p:nvSpPr>
          <p:spPr>
            <a:xfrm>
              <a:off x="4372840" y="1517980"/>
              <a:ext cx="2162176" cy="213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37" y="0"/>
                  </a:moveTo>
                  <a:lnTo>
                    <a:pt x="0" y="4453"/>
                  </a:lnTo>
                  <a:lnTo>
                    <a:pt x="9781" y="21600"/>
                  </a:lnTo>
                  <a:lnTo>
                    <a:pt x="21600" y="21600"/>
                  </a:lnTo>
                  <a:cubicBezTo>
                    <a:pt x="21117" y="16130"/>
                    <a:pt x="18812" y="10795"/>
                    <a:pt x="14674" y="6608"/>
                  </a:cubicBezTo>
                  <a:cubicBezTo>
                    <a:pt x="11224" y="3117"/>
                    <a:pt x="6984" y="921"/>
                    <a:pt x="253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5" name="Circle"/>
            <p:cNvSpPr/>
            <p:nvPr/>
          </p:nvSpPr>
          <p:spPr>
            <a:xfrm>
              <a:off x="2459686" y="2186518"/>
              <a:ext cx="3367088" cy="336708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6" name="Circle"/>
            <p:cNvSpPr/>
            <p:nvPr/>
          </p:nvSpPr>
          <p:spPr>
            <a:xfrm>
              <a:off x="2824271" y="2551103"/>
              <a:ext cx="2637918" cy="2637918"/>
            </a:xfrm>
            <a:prstGeom prst="ellipse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27" name="Rectangle 46"/>
            <p:cNvSpPr txBox="1"/>
            <p:nvPr/>
          </p:nvSpPr>
          <p:spPr>
            <a:xfrm>
              <a:off x="565967" y="1267768"/>
              <a:ext cx="1651091" cy="9233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400">
                  <a:solidFill>
                    <a:srgbClr val="8C9097"/>
                  </a:solidFill>
                </a:defRPr>
              </a:lvl1pPr>
            </a:lstStyle>
            <a:p>
              <a:r>
                <a:rPr>
                  <a:solidFill>
                    <a:schemeClr val="tx2"/>
                  </a:solidFill>
                  <a:latin typeface="Segoe UI" panose="020B0502040204020203" pitchFamily="34" charset="0"/>
                </a:rPr>
                <a:t>Buyer Interviews</a:t>
              </a:r>
            </a:p>
          </p:txBody>
        </p:sp>
        <p:sp>
          <p:nvSpPr>
            <p:cNvPr id="128" name="Rectangle 46"/>
            <p:cNvSpPr txBox="1"/>
            <p:nvPr/>
          </p:nvSpPr>
          <p:spPr>
            <a:xfrm>
              <a:off x="6127696" y="1083618"/>
              <a:ext cx="1651091" cy="12926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r">
                <a:defRPr sz="2400">
                  <a:solidFill>
                    <a:srgbClr val="8C9097"/>
                  </a:solidFill>
                </a:defRPr>
              </a:lvl1pPr>
            </a:lstStyle>
            <a:p>
              <a:r>
                <a:rPr dirty="0">
                  <a:solidFill>
                    <a:schemeClr val="tx2"/>
                  </a:solidFill>
                  <a:latin typeface="Segoe UI" panose="020B0502040204020203" pitchFamily="34" charset="0"/>
                </a:rPr>
                <a:t>Gather &amp; Analyze Insights</a:t>
              </a:r>
            </a:p>
          </p:txBody>
        </p:sp>
        <p:sp>
          <p:nvSpPr>
            <p:cNvPr id="129" name="Rectangle 46"/>
            <p:cNvSpPr txBox="1"/>
            <p:nvPr/>
          </p:nvSpPr>
          <p:spPr>
            <a:xfrm>
              <a:off x="565967" y="5414370"/>
              <a:ext cx="2421926" cy="12926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2400">
                  <a:solidFill>
                    <a:srgbClr val="8C9097"/>
                  </a:solidFill>
                </a:defRPr>
              </a:lvl1pPr>
            </a:lstStyle>
            <a:p>
              <a:r>
                <a:rPr>
                  <a:solidFill>
                    <a:schemeClr val="tx2"/>
                  </a:solidFill>
                  <a:latin typeface="Segoe UI" panose="020B0502040204020203" pitchFamily="34" charset="0"/>
                </a:rPr>
                <a:t>Build Buyer Personas &amp; Scenario Models</a:t>
              </a:r>
            </a:p>
          </p:txBody>
        </p:sp>
        <p:sp>
          <p:nvSpPr>
            <p:cNvPr id="130" name="Rectangle 46"/>
            <p:cNvSpPr txBox="1"/>
            <p:nvPr/>
          </p:nvSpPr>
          <p:spPr>
            <a:xfrm>
              <a:off x="5356862" y="5414370"/>
              <a:ext cx="2421925" cy="12926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r">
                <a:defRPr sz="2400">
                  <a:solidFill>
                    <a:srgbClr val="8C9097"/>
                  </a:solidFill>
                </a:defRPr>
              </a:lvl1pPr>
            </a:lstStyle>
            <a:p>
              <a:r>
                <a:rPr>
                  <a:solidFill>
                    <a:schemeClr val="tx2"/>
                  </a:solidFill>
                  <a:latin typeface="Segoe UI" panose="020B0502040204020203" pitchFamily="34" charset="0"/>
                </a:rPr>
                <a:t>Map to Buyer Goals &amp; Buying Processes</a:t>
              </a:r>
            </a:p>
          </p:txBody>
        </p:sp>
        <p:sp>
          <p:nvSpPr>
            <p:cNvPr id="131" name="Rectangle 46"/>
            <p:cNvSpPr txBox="1"/>
            <p:nvPr/>
          </p:nvSpPr>
          <p:spPr>
            <a:xfrm>
              <a:off x="3229869" y="3845393"/>
              <a:ext cx="1863214" cy="9233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solidFill>
                    <a:schemeClr val="tx1"/>
                  </a:solidFill>
                  <a:latin typeface="Segoe UI" panose="020B0502040204020203" pitchFamily="34" charset="0"/>
                </a:rPr>
                <a:t>Buyer Personas</a:t>
              </a:r>
            </a:p>
          </p:txBody>
        </p:sp>
        <p:sp>
          <p:nvSpPr>
            <p:cNvPr id="132" name="Shape"/>
            <p:cNvSpPr/>
            <p:nvPr/>
          </p:nvSpPr>
          <p:spPr>
            <a:xfrm>
              <a:off x="3759706" y="3065713"/>
              <a:ext cx="803540" cy="653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84" extrusionOk="0">
                  <a:moveTo>
                    <a:pt x="6759" y="0"/>
                  </a:moveTo>
                  <a:cubicBezTo>
                    <a:pt x="6383" y="0"/>
                    <a:pt x="6007" y="177"/>
                    <a:pt x="5720" y="533"/>
                  </a:cubicBezTo>
                  <a:cubicBezTo>
                    <a:pt x="5146" y="1244"/>
                    <a:pt x="5146" y="2395"/>
                    <a:pt x="5720" y="3106"/>
                  </a:cubicBezTo>
                  <a:cubicBezTo>
                    <a:pt x="6295" y="3817"/>
                    <a:pt x="7224" y="3817"/>
                    <a:pt x="7798" y="3106"/>
                  </a:cubicBezTo>
                  <a:cubicBezTo>
                    <a:pt x="8373" y="2395"/>
                    <a:pt x="8373" y="1244"/>
                    <a:pt x="7798" y="533"/>
                  </a:cubicBezTo>
                  <a:cubicBezTo>
                    <a:pt x="7511" y="177"/>
                    <a:pt x="7136" y="0"/>
                    <a:pt x="6759" y="0"/>
                  </a:cubicBezTo>
                  <a:close/>
                  <a:moveTo>
                    <a:pt x="14693" y="0"/>
                  </a:moveTo>
                  <a:cubicBezTo>
                    <a:pt x="14317" y="0"/>
                    <a:pt x="13941" y="177"/>
                    <a:pt x="13654" y="533"/>
                  </a:cubicBezTo>
                  <a:cubicBezTo>
                    <a:pt x="13080" y="1244"/>
                    <a:pt x="13080" y="2395"/>
                    <a:pt x="13654" y="3106"/>
                  </a:cubicBezTo>
                  <a:cubicBezTo>
                    <a:pt x="14228" y="3817"/>
                    <a:pt x="15158" y="3817"/>
                    <a:pt x="15732" y="3106"/>
                  </a:cubicBezTo>
                  <a:cubicBezTo>
                    <a:pt x="16307" y="2395"/>
                    <a:pt x="16307" y="1244"/>
                    <a:pt x="15732" y="533"/>
                  </a:cubicBezTo>
                  <a:cubicBezTo>
                    <a:pt x="15445" y="177"/>
                    <a:pt x="15070" y="0"/>
                    <a:pt x="14693" y="0"/>
                  </a:cubicBezTo>
                  <a:close/>
                  <a:moveTo>
                    <a:pt x="2815" y="3653"/>
                  </a:moveTo>
                  <a:cubicBezTo>
                    <a:pt x="2439" y="3653"/>
                    <a:pt x="2064" y="3830"/>
                    <a:pt x="1776" y="4186"/>
                  </a:cubicBezTo>
                  <a:cubicBezTo>
                    <a:pt x="1202" y="4897"/>
                    <a:pt x="1202" y="6055"/>
                    <a:pt x="1776" y="6766"/>
                  </a:cubicBezTo>
                  <a:cubicBezTo>
                    <a:pt x="2351" y="7477"/>
                    <a:pt x="3280" y="7477"/>
                    <a:pt x="3855" y="6766"/>
                  </a:cubicBezTo>
                  <a:cubicBezTo>
                    <a:pt x="4429" y="6055"/>
                    <a:pt x="4429" y="4897"/>
                    <a:pt x="3855" y="4186"/>
                  </a:cubicBezTo>
                  <a:cubicBezTo>
                    <a:pt x="3567" y="3830"/>
                    <a:pt x="3192" y="3653"/>
                    <a:pt x="2815" y="3653"/>
                  </a:cubicBezTo>
                  <a:close/>
                  <a:moveTo>
                    <a:pt x="10749" y="3653"/>
                  </a:moveTo>
                  <a:cubicBezTo>
                    <a:pt x="10373" y="3653"/>
                    <a:pt x="9992" y="3830"/>
                    <a:pt x="9704" y="4186"/>
                  </a:cubicBezTo>
                  <a:cubicBezTo>
                    <a:pt x="9130" y="4897"/>
                    <a:pt x="9130" y="6055"/>
                    <a:pt x="9704" y="6766"/>
                  </a:cubicBezTo>
                  <a:cubicBezTo>
                    <a:pt x="10279" y="7477"/>
                    <a:pt x="11214" y="7477"/>
                    <a:pt x="11788" y="6766"/>
                  </a:cubicBezTo>
                  <a:cubicBezTo>
                    <a:pt x="12363" y="6055"/>
                    <a:pt x="12363" y="4897"/>
                    <a:pt x="11788" y="4186"/>
                  </a:cubicBezTo>
                  <a:cubicBezTo>
                    <a:pt x="11501" y="3830"/>
                    <a:pt x="11126" y="3653"/>
                    <a:pt x="10749" y="3653"/>
                  </a:cubicBezTo>
                  <a:close/>
                  <a:moveTo>
                    <a:pt x="18677" y="3653"/>
                  </a:moveTo>
                  <a:cubicBezTo>
                    <a:pt x="18301" y="3653"/>
                    <a:pt x="17925" y="3830"/>
                    <a:pt x="17638" y="4186"/>
                  </a:cubicBezTo>
                  <a:cubicBezTo>
                    <a:pt x="17064" y="4897"/>
                    <a:pt x="17064" y="6055"/>
                    <a:pt x="17638" y="6766"/>
                  </a:cubicBezTo>
                  <a:cubicBezTo>
                    <a:pt x="18212" y="7477"/>
                    <a:pt x="19142" y="7477"/>
                    <a:pt x="19716" y="6766"/>
                  </a:cubicBezTo>
                  <a:cubicBezTo>
                    <a:pt x="20291" y="6055"/>
                    <a:pt x="20291" y="4897"/>
                    <a:pt x="19716" y="4186"/>
                  </a:cubicBezTo>
                  <a:cubicBezTo>
                    <a:pt x="19429" y="3830"/>
                    <a:pt x="19054" y="3653"/>
                    <a:pt x="18677" y="3653"/>
                  </a:cubicBezTo>
                  <a:close/>
                  <a:moveTo>
                    <a:pt x="2856" y="7434"/>
                  </a:moveTo>
                  <a:cubicBezTo>
                    <a:pt x="2017" y="7405"/>
                    <a:pt x="1268" y="8004"/>
                    <a:pt x="772" y="8848"/>
                  </a:cubicBezTo>
                  <a:cubicBezTo>
                    <a:pt x="153" y="9900"/>
                    <a:pt x="-43" y="11222"/>
                    <a:pt x="8" y="12522"/>
                  </a:cubicBezTo>
                  <a:cubicBezTo>
                    <a:pt x="25" y="12942"/>
                    <a:pt x="67" y="13360"/>
                    <a:pt x="135" y="13773"/>
                  </a:cubicBezTo>
                  <a:cubicBezTo>
                    <a:pt x="180" y="14063"/>
                    <a:pt x="408" y="14242"/>
                    <a:pt x="640" y="14171"/>
                  </a:cubicBezTo>
                  <a:cubicBezTo>
                    <a:pt x="853" y="14105"/>
                    <a:pt x="988" y="13841"/>
                    <a:pt x="944" y="13574"/>
                  </a:cubicBezTo>
                  <a:cubicBezTo>
                    <a:pt x="907" y="13020"/>
                    <a:pt x="928" y="12465"/>
                    <a:pt x="1007" y="11918"/>
                  </a:cubicBezTo>
                  <a:cubicBezTo>
                    <a:pt x="1090" y="11346"/>
                    <a:pt x="1235" y="10793"/>
                    <a:pt x="1438" y="10269"/>
                  </a:cubicBezTo>
                  <a:lnTo>
                    <a:pt x="1145" y="13488"/>
                  </a:lnTo>
                  <a:cubicBezTo>
                    <a:pt x="1108" y="13780"/>
                    <a:pt x="1118" y="14077"/>
                    <a:pt x="1179" y="14363"/>
                  </a:cubicBezTo>
                  <a:cubicBezTo>
                    <a:pt x="1229" y="14596"/>
                    <a:pt x="1311" y="14823"/>
                    <a:pt x="1420" y="15023"/>
                  </a:cubicBezTo>
                  <a:lnTo>
                    <a:pt x="1662" y="21029"/>
                  </a:lnTo>
                  <a:cubicBezTo>
                    <a:pt x="1687" y="21355"/>
                    <a:pt x="1914" y="21600"/>
                    <a:pt x="2178" y="21583"/>
                  </a:cubicBezTo>
                  <a:cubicBezTo>
                    <a:pt x="2422" y="21567"/>
                    <a:pt x="2617" y="21330"/>
                    <a:pt x="2638" y="21029"/>
                  </a:cubicBezTo>
                  <a:lnTo>
                    <a:pt x="2827" y="16523"/>
                  </a:lnTo>
                  <a:lnTo>
                    <a:pt x="3011" y="20972"/>
                  </a:lnTo>
                  <a:cubicBezTo>
                    <a:pt x="3022" y="21323"/>
                    <a:pt x="3261" y="21593"/>
                    <a:pt x="3545" y="21576"/>
                  </a:cubicBezTo>
                  <a:cubicBezTo>
                    <a:pt x="3807" y="21559"/>
                    <a:pt x="4014" y="21297"/>
                    <a:pt x="4021" y="20972"/>
                  </a:cubicBezTo>
                  <a:lnTo>
                    <a:pt x="4228" y="14959"/>
                  </a:lnTo>
                  <a:cubicBezTo>
                    <a:pt x="4323" y="14806"/>
                    <a:pt x="4398" y="14637"/>
                    <a:pt x="4452" y="14455"/>
                  </a:cubicBezTo>
                  <a:cubicBezTo>
                    <a:pt x="4531" y="14182"/>
                    <a:pt x="4559" y="13890"/>
                    <a:pt x="4532" y="13602"/>
                  </a:cubicBezTo>
                  <a:lnTo>
                    <a:pt x="4210" y="10269"/>
                  </a:lnTo>
                  <a:cubicBezTo>
                    <a:pt x="4408" y="10792"/>
                    <a:pt x="4549" y="11343"/>
                    <a:pt x="4630" y="11911"/>
                  </a:cubicBezTo>
                  <a:cubicBezTo>
                    <a:pt x="4711" y="12489"/>
                    <a:pt x="4732" y="13081"/>
                    <a:pt x="4687" y="13666"/>
                  </a:cubicBezTo>
                  <a:cubicBezTo>
                    <a:pt x="4669" y="13896"/>
                    <a:pt x="4772" y="14108"/>
                    <a:pt x="4945" y="14192"/>
                  </a:cubicBezTo>
                  <a:cubicBezTo>
                    <a:pt x="5212" y="14321"/>
                    <a:pt x="5506" y="14116"/>
                    <a:pt x="5548" y="13766"/>
                  </a:cubicBezTo>
                  <a:cubicBezTo>
                    <a:pt x="5626" y="12148"/>
                    <a:pt x="5695" y="10367"/>
                    <a:pt x="4922" y="8983"/>
                  </a:cubicBezTo>
                  <a:cubicBezTo>
                    <a:pt x="4438" y="8115"/>
                    <a:pt x="3703" y="7463"/>
                    <a:pt x="2856" y="7434"/>
                  </a:cubicBezTo>
                  <a:close/>
                  <a:moveTo>
                    <a:pt x="10789" y="7434"/>
                  </a:moveTo>
                  <a:cubicBezTo>
                    <a:pt x="9951" y="7405"/>
                    <a:pt x="9202" y="8004"/>
                    <a:pt x="8706" y="8848"/>
                  </a:cubicBezTo>
                  <a:cubicBezTo>
                    <a:pt x="8087" y="9900"/>
                    <a:pt x="7885" y="11222"/>
                    <a:pt x="7936" y="12522"/>
                  </a:cubicBezTo>
                  <a:cubicBezTo>
                    <a:pt x="7953" y="12942"/>
                    <a:pt x="7995" y="13360"/>
                    <a:pt x="8063" y="13773"/>
                  </a:cubicBezTo>
                  <a:cubicBezTo>
                    <a:pt x="8108" y="14063"/>
                    <a:pt x="8342" y="14242"/>
                    <a:pt x="8573" y="14171"/>
                  </a:cubicBezTo>
                  <a:cubicBezTo>
                    <a:pt x="8787" y="14105"/>
                    <a:pt x="8922" y="13841"/>
                    <a:pt x="8878" y="13574"/>
                  </a:cubicBezTo>
                  <a:cubicBezTo>
                    <a:pt x="8841" y="13020"/>
                    <a:pt x="8862" y="12465"/>
                    <a:pt x="8941" y="11918"/>
                  </a:cubicBezTo>
                  <a:cubicBezTo>
                    <a:pt x="9023" y="11346"/>
                    <a:pt x="9168" y="10793"/>
                    <a:pt x="9371" y="10269"/>
                  </a:cubicBezTo>
                  <a:lnTo>
                    <a:pt x="9073" y="13488"/>
                  </a:lnTo>
                  <a:cubicBezTo>
                    <a:pt x="9036" y="13780"/>
                    <a:pt x="9046" y="14077"/>
                    <a:pt x="9107" y="14363"/>
                  </a:cubicBezTo>
                  <a:cubicBezTo>
                    <a:pt x="9157" y="14596"/>
                    <a:pt x="9244" y="14823"/>
                    <a:pt x="9354" y="15023"/>
                  </a:cubicBezTo>
                  <a:lnTo>
                    <a:pt x="9590" y="21029"/>
                  </a:lnTo>
                  <a:cubicBezTo>
                    <a:pt x="9615" y="21355"/>
                    <a:pt x="9842" y="21600"/>
                    <a:pt x="10106" y="21583"/>
                  </a:cubicBezTo>
                  <a:cubicBezTo>
                    <a:pt x="10350" y="21567"/>
                    <a:pt x="10550" y="21330"/>
                    <a:pt x="10571" y="21029"/>
                  </a:cubicBezTo>
                  <a:lnTo>
                    <a:pt x="10755" y="16523"/>
                  </a:lnTo>
                  <a:lnTo>
                    <a:pt x="10939" y="20972"/>
                  </a:lnTo>
                  <a:cubicBezTo>
                    <a:pt x="10950" y="21323"/>
                    <a:pt x="11189" y="21593"/>
                    <a:pt x="11473" y="21576"/>
                  </a:cubicBezTo>
                  <a:cubicBezTo>
                    <a:pt x="11735" y="21559"/>
                    <a:pt x="11947" y="21297"/>
                    <a:pt x="11955" y="20972"/>
                  </a:cubicBezTo>
                  <a:lnTo>
                    <a:pt x="12161" y="14959"/>
                  </a:lnTo>
                  <a:cubicBezTo>
                    <a:pt x="12257" y="14806"/>
                    <a:pt x="12332" y="14637"/>
                    <a:pt x="12385" y="14455"/>
                  </a:cubicBezTo>
                  <a:cubicBezTo>
                    <a:pt x="12465" y="14182"/>
                    <a:pt x="12493" y="13890"/>
                    <a:pt x="12466" y="13602"/>
                  </a:cubicBezTo>
                  <a:lnTo>
                    <a:pt x="12144" y="10269"/>
                  </a:lnTo>
                  <a:cubicBezTo>
                    <a:pt x="12342" y="10792"/>
                    <a:pt x="12477" y="11343"/>
                    <a:pt x="12558" y="11911"/>
                  </a:cubicBezTo>
                  <a:cubicBezTo>
                    <a:pt x="12639" y="12489"/>
                    <a:pt x="12660" y="13081"/>
                    <a:pt x="12615" y="13666"/>
                  </a:cubicBezTo>
                  <a:cubicBezTo>
                    <a:pt x="12597" y="13896"/>
                    <a:pt x="12705" y="14108"/>
                    <a:pt x="12879" y="14192"/>
                  </a:cubicBezTo>
                  <a:cubicBezTo>
                    <a:pt x="13145" y="14321"/>
                    <a:pt x="13439" y="14116"/>
                    <a:pt x="13482" y="13766"/>
                  </a:cubicBezTo>
                  <a:cubicBezTo>
                    <a:pt x="13559" y="12148"/>
                    <a:pt x="13629" y="10367"/>
                    <a:pt x="12856" y="8983"/>
                  </a:cubicBezTo>
                  <a:cubicBezTo>
                    <a:pt x="12371" y="8115"/>
                    <a:pt x="11636" y="7463"/>
                    <a:pt x="10789" y="7434"/>
                  </a:cubicBezTo>
                  <a:close/>
                  <a:moveTo>
                    <a:pt x="18717" y="7434"/>
                  </a:moveTo>
                  <a:cubicBezTo>
                    <a:pt x="17879" y="7405"/>
                    <a:pt x="17130" y="8004"/>
                    <a:pt x="16634" y="8848"/>
                  </a:cubicBezTo>
                  <a:cubicBezTo>
                    <a:pt x="16015" y="9900"/>
                    <a:pt x="15819" y="11222"/>
                    <a:pt x="15870" y="12522"/>
                  </a:cubicBezTo>
                  <a:cubicBezTo>
                    <a:pt x="15887" y="12942"/>
                    <a:pt x="15929" y="13360"/>
                    <a:pt x="15996" y="13773"/>
                  </a:cubicBezTo>
                  <a:cubicBezTo>
                    <a:pt x="16042" y="14063"/>
                    <a:pt x="16270" y="14242"/>
                    <a:pt x="16501" y="14171"/>
                  </a:cubicBezTo>
                  <a:cubicBezTo>
                    <a:pt x="16715" y="14105"/>
                    <a:pt x="16850" y="13841"/>
                    <a:pt x="16806" y="13574"/>
                  </a:cubicBezTo>
                  <a:cubicBezTo>
                    <a:pt x="16769" y="13020"/>
                    <a:pt x="16790" y="12465"/>
                    <a:pt x="16869" y="11918"/>
                  </a:cubicBezTo>
                  <a:cubicBezTo>
                    <a:pt x="16951" y="11346"/>
                    <a:pt x="17096" y="10793"/>
                    <a:pt x="17299" y="10269"/>
                  </a:cubicBezTo>
                  <a:lnTo>
                    <a:pt x="17007" y="13488"/>
                  </a:lnTo>
                  <a:cubicBezTo>
                    <a:pt x="16970" y="13780"/>
                    <a:pt x="16980" y="14077"/>
                    <a:pt x="17041" y="14363"/>
                  </a:cubicBezTo>
                  <a:cubicBezTo>
                    <a:pt x="17091" y="14596"/>
                    <a:pt x="17172" y="14823"/>
                    <a:pt x="17282" y="15023"/>
                  </a:cubicBezTo>
                  <a:lnTo>
                    <a:pt x="17518" y="21029"/>
                  </a:lnTo>
                  <a:cubicBezTo>
                    <a:pt x="17543" y="21355"/>
                    <a:pt x="17776" y="21600"/>
                    <a:pt x="18040" y="21583"/>
                  </a:cubicBezTo>
                  <a:cubicBezTo>
                    <a:pt x="18284" y="21567"/>
                    <a:pt x="18479" y="21330"/>
                    <a:pt x="18499" y="21029"/>
                  </a:cubicBezTo>
                  <a:lnTo>
                    <a:pt x="18689" y="16523"/>
                  </a:lnTo>
                  <a:lnTo>
                    <a:pt x="18872" y="20972"/>
                  </a:lnTo>
                  <a:cubicBezTo>
                    <a:pt x="18884" y="21323"/>
                    <a:pt x="19123" y="21593"/>
                    <a:pt x="19406" y="21576"/>
                  </a:cubicBezTo>
                  <a:cubicBezTo>
                    <a:pt x="19669" y="21559"/>
                    <a:pt x="19875" y="21297"/>
                    <a:pt x="19883" y="20972"/>
                  </a:cubicBezTo>
                  <a:lnTo>
                    <a:pt x="20089" y="14959"/>
                  </a:lnTo>
                  <a:cubicBezTo>
                    <a:pt x="20185" y="14806"/>
                    <a:pt x="20260" y="14637"/>
                    <a:pt x="20313" y="14455"/>
                  </a:cubicBezTo>
                  <a:cubicBezTo>
                    <a:pt x="20393" y="14182"/>
                    <a:pt x="20421" y="13890"/>
                    <a:pt x="20394" y="13602"/>
                  </a:cubicBezTo>
                  <a:lnTo>
                    <a:pt x="20072" y="10269"/>
                  </a:lnTo>
                  <a:cubicBezTo>
                    <a:pt x="20270" y="10792"/>
                    <a:pt x="20411" y="11343"/>
                    <a:pt x="20491" y="11911"/>
                  </a:cubicBezTo>
                  <a:cubicBezTo>
                    <a:pt x="20573" y="12489"/>
                    <a:pt x="20594" y="13081"/>
                    <a:pt x="20549" y="13666"/>
                  </a:cubicBezTo>
                  <a:cubicBezTo>
                    <a:pt x="20531" y="13896"/>
                    <a:pt x="20633" y="14108"/>
                    <a:pt x="20807" y="14192"/>
                  </a:cubicBezTo>
                  <a:cubicBezTo>
                    <a:pt x="21073" y="14321"/>
                    <a:pt x="21367" y="14116"/>
                    <a:pt x="21410" y="13766"/>
                  </a:cubicBezTo>
                  <a:cubicBezTo>
                    <a:pt x="21487" y="12148"/>
                    <a:pt x="21557" y="10367"/>
                    <a:pt x="20784" y="8983"/>
                  </a:cubicBezTo>
                  <a:cubicBezTo>
                    <a:pt x="20299" y="8115"/>
                    <a:pt x="19564" y="7463"/>
                    <a:pt x="18717" y="7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134" name="Rectangle 15"/>
          <p:cNvSpPr txBox="1"/>
          <p:nvPr/>
        </p:nvSpPr>
        <p:spPr>
          <a:xfrm>
            <a:off x="12479282" y="5569353"/>
            <a:ext cx="10150484" cy="44935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135" name="Rectangle 16"/>
          <p:cNvSpPr txBox="1"/>
          <p:nvPr/>
        </p:nvSpPr>
        <p:spPr>
          <a:xfrm>
            <a:off x="12479280" y="4325862"/>
            <a:ext cx="8681830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</a:t>
            </a:r>
          </a:p>
        </p:txBody>
      </p:sp>
      <p:sp>
        <p:nvSpPr>
          <p:cNvPr id="136" name="Rectangle 46"/>
          <p:cNvSpPr txBox="1"/>
          <p:nvPr/>
        </p:nvSpPr>
        <p:spPr>
          <a:xfrm>
            <a:off x="12479280" y="3896020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139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265498" y="3980258"/>
            <a:ext cx="18063326" cy="4005561"/>
            <a:chOff x="0" y="-1"/>
            <a:chExt cx="18063325" cy="4005560"/>
          </a:xfrm>
        </p:grpSpPr>
        <p:grpSp>
          <p:nvGrpSpPr>
            <p:cNvPr id="170" name="Group"/>
            <p:cNvGrpSpPr/>
            <p:nvPr/>
          </p:nvGrpSpPr>
          <p:grpSpPr>
            <a:xfrm>
              <a:off x="0" y="-1"/>
              <a:ext cx="18063325" cy="4005560"/>
              <a:chOff x="0" y="0"/>
              <a:chExt cx="18063324" cy="4005557"/>
            </a:xfrm>
          </p:grpSpPr>
          <p:sp>
            <p:nvSpPr>
              <p:cNvPr id="140" name="Shape"/>
              <p:cNvSpPr/>
              <p:nvPr/>
            </p:nvSpPr>
            <p:spPr>
              <a:xfrm>
                <a:off x="12986" y="0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1" name="Shape"/>
              <p:cNvSpPr/>
              <p:nvPr/>
            </p:nvSpPr>
            <p:spPr>
              <a:xfrm>
                <a:off x="5803360" y="0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2" name="Shape"/>
              <p:cNvSpPr/>
              <p:nvPr/>
            </p:nvSpPr>
            <p:spPr>
              <a:xfrm>
                <a:off x="11593733" y="0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3" name="Shape"/>
              <p:cNvSpPr/>
              <p:nvPr/>
            </p:nvSpPr>
            <p:spPr>
              <a:xfrm rot="10800000">
                <a:off x="14254950" y="2575828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4" name="Shape"/>
              <p:cNvSpPr/>
              <p:nvPr/>
            </p:nvSpPr>
            <p:spPr>
              <a:xfrm rot="10800000">
                <a:off x="8460447" y="2575828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45" name="Shape"/>
              <p:cNvSpPr/>
              <p:nvPr/>
            </p:nvSpPr>
            <p:spPr>
              <a:xfrm rot="10800000">
                <a:off x="2665943" y="2575828"/>
                <a:ext cx="1626579" cy="1429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1" h="20595" extrusionOk="0">
                    <a:moveTo>
                      <a:pt x="9103" y="0"/>
                    </a:moveTo>
                    <a:cubicBezTo>
                      <a:pt x="6774" y="0"/>
                      <a:pt x="4442" y="1008"/>
                      <a:pt x="2665" y="3019"/>
                    </a:cubicBezTo>
                    <a:cubicBezTo>
                      <a:pt x="-889" y="7039"/>
                      <a:pt x="-889" y="13559"/>
                      <a:pt x="2665" y="17579"/>
                    </a:cubicBezTo>
                    <a:cubicBezTo>
                      <a:pt x="6219" y="21600"/>
                      <a:pt x="11982" y="21600"/>
                      <a:pt x="15536" y="17579"/>
                    </a:cubicBezTo>
                    <a:cubicBezTo>
                      <a:pt x="16979" y="15947"/>
                      <a:pt x="17822" y="13899"/>
                      <a:pt x="18093" y="11777"/>
                    </a:cubicBezTo>
                    <a:lnTo>
                      <a:pt x="20711" y="10296"/>
                    </a:lnTo>
                    <a:lnTo>
                      <a:pt x="18093" y="8815"/>
                    </a:lnTo>
                    <a:cubicBezTo>
                      <a:pt x="17821" y="6695"/>
                      <a:pt x="16978" y="4650"/>
                      <a:pt x="15536" y="3019"/>
                    </a:cubicBezTo>
                    <a:cubicBezTo>
                      <a:pt x="13759" y="1008"/>
                      <a:pt x="11432" y="0"/>
                      <a:pt x="9103" y="0"/>
                    </a:cubicBezTo>
                    <a:close/>
                    <a:moveTo>
                      <a:pt x="9103" y="3270"/>
                    </a:moveTo>
                    <a:cubicBezTo>
                      <a:pt x="10693" y="3270"/>
                      <a:pt x="12282" y="3956"/>
                      <a:pt x="13495" y="5328"/>
                    </a:cubicBezTo>
                    <a:cubicBezTo>
                      <a:pt x="15920" y="8072"/>
                      <a:pt x="15920" y="12520"/>
                      <a:pt x="13495" y="15264"/>
                    </a:cubicBezTo>
                    <a:cubicBezTo>
                      <a:pt x="11069" y="18008"/>
                      <a:pt x="7137" y="18008"/>
                      <a:pt x="4712" y="15264"/>
                    </a:cubicBezTo>
                    <a:cubicBezTo>
                      <a:pt x="2286" y="12520"/>
                      <a:pt x="2286" y="8072"/>
                      <a:pt x="4712" y="5328"/>
                    </a:cubicBezTo>
                    <a:cubicBezTo>
                      <a:pt x="5925" y="3956"/>
                      <a:pt x="7514" y="3270"/>
                      <a:pt x="9103" y="327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grpSp>
            <p:nvGrpSpPr>
              <p:cNvPr id="148" name="Group"/>
              <p:cNvGrpSpPr/>
              <p:nvPr/>
            </p:nvGrpSpPr>
            <p:grpSpPr>
              <a:xfrm>
                <a:off x="1691304" y="116041"/>
                <a:ext cx="3696398" cy="1246406"/>
                <a:chOff x="0" y="-1"/>
                <a:chExt cx="3696396" cy="1246403"/>
              </a:xfrm>
            </p:grpSpPr>
            <p:sp>
              <p:nvSpPr>
                <p:cNvPr id="146" name="Rectangle 15"/>
                <p:cNvSpPr/>
                <p:nvPr/>
              </p:nvSpPr>
              <p:spPr>
                <a:xfrm>
                  <a:off x="7139" y="784741"/>
                  <a:ext cx="3689257" cy="4616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Improved Value Proposition</a:t>
                  </a:r>
                </a:p>
              </p:txBody>
            </p:sp>
            <p:sp>
              <p:nvSpPr>
                <p:cNvPr id="147" name="Rectangle 16"/>
                <p:cNvSpPr/>
                <p:nvPr/>
              </p:nvSpPr>
              <p:spPr>
                <a:xfrm>
                  <a:off x="0" y="-1"/>
                  <a:ext cx="1964409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1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01 Step</a:t>
                  </a:r>
                </a:p>
              </p:txBody>
            </p:sp>
          </p:grpSp>
          <p:sp>
            <p:nvSpPr>
              <p:cNvPr id="149" name="Line"/>
              <p:cNvSpPr/>
              <p:nvPr/>
            </p:nvSpPr>
            <p:spPr>
              <a:xfrm flipV="1">
                <a:off x="1726857" y="720055"/>
                <a:ext cx="3906079" cy="1"/>
              </a:xfrm>
              <a:prstGeom prst="line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7562263" y="727564"/>
                <a:ext cx="3906078" cy="1"/>
              </a:xfrm>
              <a:prstGeom prst="line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51" name="Line"/>
              <p:cNvSpPr/>
              <p:nvPr/>
            </p:nvSpPr>
            <p:spPr>
              <a:xfrm flipH="1">
                <a:off x="10184169" y="3283051"/>
                <a:ext cx="3906079" cy="1"/>
              </a:xfrm>
              <a:prstGeom prst="line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52" name="Line"/>
              <p:cNvSpPr/>
              <p:nvPr/>
            </p:nvSpPr>
            <p:spPr>
              <a:xfrm flipH="1">
                <a:off x="4423445" y="3282541"/>
                <a:ext cx="3906078" cy="1"/>
              </a:xfrm>
              <a:prstGeom prst="line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sp>
            <p:nvSpPr>
              <p:cNvPr id="153" name="Line"/>
              <p:cNvSpPr/>
              <p:nvPr/>
            </p:nvSpPr>
            <p:spPr>
              <a:xfrm flipH="1">
                <a:off x="0" y="3283051"/>
                <a:ext cx="2533619" cy="1"/>
              </a:xfrm>
              <a:prstGeom prst="line">
                <a:avLst/>
              </a:pr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grpSp>
            <p:nvGrpSpPr>
              <p:cNvPr id="156" name="Group"/>
              <p:cNvGrpSpPr/>
              <p:nvPr/>
            </p:nvGrpSpPr>
            <p:grpSpPr>
              <a:xfrm>
                <a:off x="7425538" y="116041"/>
                <a:ext cx="2764936" cy="1523405"/>
                <a:chOff x="0" y="-1"/>
                <a:chExt cx="2764935" cy="1523401"/>
              </a:xfrm>
            </p:grpSpPr>
            <p:sp>
              <p:nvSpPr>
                <p:cNvPr id="154" name="Rectangle 15"/>
                <p:cNvSpPr/>
                <p:nvPr/>
              </p:nvSpPr>
              <p:spPr>
                <a:xfrm>
                  <a:off x="7139" y="784741"/>
                  <a:ext cx="2757796" cy="738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Clearer Understanding of Who Buyers are</a:t>
                  </a:r>
                </a:p>
              </p:txBody>
            </p:sp>
            <p:sp>
              <p:nvSpPr>
                <p:cNvPr id="155" name="Rectangle 16"/>
                <p:cNvSpPr/>
                <p:nvPr/>
              </p:nvSpPr>
              <p:spPr>
                <a:xfrm>
                  <a:off x="0" y="-1"/>
                  <a:ext cx="1969515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2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02 Step</a:t>
                  </a:r>
                </a:p>
              </p:txBody>
            </p:sp>
          </p:grpSp>
          <p:grpSp>
            <p:nvGrpSpPr>
              <p:cNvPr id="159" name="Group"/>
              <p:cNvGrpSpPr/>
              <p:nvPr/>
            </p:nvGrpSpPr>
            <p:grpSpPr>
              <a:xfrm>
                <a:off x="13352636" y="116041"/>
                <a:ext cx="3696397" cy="1246406"/>
                <a:chOff x="0" y="-1"/>
                <a:chExt cx="3696396" cy="1246403"/>
              </a:xfrm>
            </p:grpSpPr>
            <p:sp>
              <p:nvSpPr>
                <p:cNvPr id="157" name="Rectangle 15"/>
                <p:cNvSpPr/>
                <p:nvPr/>
              </p:nvSpPr>
              <p:spPr>
                <a:xfrm>
                  <a:off x="7139" y="784741"/>
                  <a:ext cx="3689257" cy="4616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Higher Conversion Rates</a:t>
                  </a:r>
                </a:p>
              </p:txBody>
            </p:sp>
            <p:sp>
              <p:nvSpPr>
                <p:cNvPr id="158" name="Rectangle 16"/>
                <p:cNvSpPr/>
                <p:nvPr/>
              </p:nvSpPr>
              <p:spPr>
                <a:xfrm>
                  <a:off x="0" y="-1"/>
                  <a:ext cx="2353376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>
                    <a:defRPr sz="2800" b="1">
                      <a:solidFill>
                        <a:schemeClr val="accent3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03 Step</a:t>
                  </a:r>
                </a:p>
              </p:txBody>
            </p:sp>
          </p:grpSp>
          <p:sp>
            <p:nvSpPr>
              <p:cNvPr id="160" name="Line"/>
              <p:cNvSpPr/>
              <p:nvPr/>
            </p:nvSpPr>
            <p:spPr>
              <a:xfrm>
                <a:off x="13357469" y="718134"/>
                <a:ext cx="4705855" cy="25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1" h="21592" extrusionOk="0">
                    <a:moveTo>
                      <a:pt x="0" y="0"/>
                    </a:moveTo>
                    <a:lnTo>
                      <a:pt x="19644" y="48"/>
                    </a:lnTo>
                    <a:cubicBezTo>
                      <a:pt x="20154" y="-8"/>
                      <a:pt x="20652" y="328"/>
                      <a:pt x="21020" y="976"/>
                    </a:cubicBezTo>
                    <a:cubicBezTo>
                      <a:pt x="21397" y="1638"/>
                      <a:pt x="21600" y="2564"/>
                      <a:pt x="21579" y="3519"/>
                    </a:cubicBezTo>
                    <a:lnTo>
                      <a:pt x="21559" y="17999"/>
                    </a:lnTo>
                    <a:cubicBezTo>
                      <a:pt x="21593" y="18934"/>
                      <a:pt x="21411" y="19853"/>
                      <a:pt x="21056" y="20530"/>
                    </a:cubicBezTo>
                    <a:cubicBezTo>
                      <a:pt x="20716" y="21178"/>
                      <a:pt x="20248" y="21548"/>
                      <a:pt x="19757" y="21555"/>
                    </a:cubicBezTo>
                    <a:lnTo>
                      <a:pt x="12031" y="21592"/>
                    </a:lnTo>
                  </a:path>
                </a:pathLst>
              </a:custGeom>
              <a:noFill/>
              <a:ln w="25400" cap="flat">
                <a:solidFill>
                  <a:srgbClr val="DDDDDD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2800">
                    <a:solidFill>
                      <a:srgbClr val="8C9097"/>
                    </a:solidFill>
                  </a:defRPr>
                </a:pPr>
                <a:endParaRPr>
                  <a:latin typeface="Segoe UI Light" panose="020B0502040204020203" pitchFamily="34" charset="0"/>
                </a:endParaRPr>
              </a:p>
            </p:txBody>
          </p:sp>
          <p:grpSp>
            <p:nvGrpSpPr>
              <p:cNvPr id="163" name="Group"/>
              <p:cNvGrpSpPr/>
              <p:nvPr/>
            </p:nvGrpSpPr>
            <p:grpSpPr>
              <a:xfrm>
                <a:off x="10524294" y="2639328"/>
                <a:ext cx="3689258" cy="1246406"/>
                <a:chOff x="0" y="0"/>
                <a:chExt cx="3689257" cy="1246404"/>
              </a:xfrm>
            </p:grpSpPr>
            <p:sp>
              <p:nvSpPr>
                <p:cNvPr id="161" name="Rectangle 15"/>
                <p:cNvSpPr/>
                <p:nvPr/>
              </p:nvSpPr>
              <p:spPr>
                <a:xfrm>
                  <a:off x="0" y="784742"/>
                  <a:ext cx="3689256" cy="461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Higher Quality Leads</a:t>
                  </a:r>
                </a:p>
              </p:txBody>
            </p:sp>
            <p:sp>
              <p:nvSpPr>
                <p:cNvPr id="162" name="Rectangle 16"/>
                <p:cNvSpPr/>
                <p:nvPr/>
              </p:nvSpPr>
              <p:spPr>
                <a:xfrm>
                  <a:off x="778696" y="0"/>
                  <a:ext cx="2910561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2800" b="1">
                      <a:solidFill>
                        <a:schemeClr val="accent4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04 Step</a:t>
                  </a:r>
                </a:p>
              </p:txBody>
            </p:sp>
          </p:grpSp>
          <p:grpSp>
            <p:nvGrpSpPr>
              <p:cNvPr id="166" name="Group"/>
              <p:cNvGrpSpPr/>
              <p:nvPr/>
            </p:nvGrpSpPr>
            <p:grpSpPr>
              <a:xfrm>
                <a:off x="4772021" y="2639328"/>
                <a:ext cx="3689258" cy="1246406"/>
                <a:chOff x="0" y="0"/>
                <a:chExt cx="3689257" cy="1246404"/>
              </a:xfrm>
            </p:grpSpPr>
            <p:sp>
              <p:nvSpPr>
                <p:cNvPr id="164" name="Rectangle 15"/>
                <p:cNvSpPr/>
                <p:nvPr/>
              </p:nvSpPr>
              <p:spPr>
                <a:xfrm>
                  <a:off x="0" y="784742"/>
                  <a:ext cx="3689256" cy="461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Shorter Sales Cycle</a:t>
                  </a:r>
                </a:p>
              </p:txBody>
            </p:sp>
            <p:sp>
              <p:nvSpPr>
                <p:cNvPr id="165" name="Rectangle 16"/>
                <p:cNvSpPr/>
                <p:nvPr/>
              </p:nvSpPr>
              <p:spPr>
                <a:xfrm>
                  <a:off x="778696" y="0"/>
                  <a:ext cx="2910561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2800" b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05 Step</a:t>
                  </a:r>
                </a:p>
              </p:txBody>
            </p:sp>
          </p:grpSp>
          <p:grpSp>
            <p:nvGrpSpPr>
              <p:cNvPr id="169" name="Group"/>
              <p:cNvGrpSpPr/>
              <p:nvPr/>
            </p:nvGrpSpPr>
            <p:grpSpPr>
              <a:xfrm>
                <a:off x="384330" y="2639328"/>
                <a:ext cx="2286575" cy="1246406"/>
                <a:chOff x="0" y="0"/>
                <a:chExt cx="2286573" cy="1246404"/>
              </a:xfrm>
            </p:grpSpPr>
            <p:sp>
              <p:nvSpPr>
                <p:cNvPr id="167" name="Rectangle 15"/>
                <p:cNvSpPr/>
                <p:nvPr/>
              </p:nvSpPr>
              <p:spPr>
                <a:xfrm>
                  <a:off x="0" y="784742"/>
                  <a:ext cx="2286573" cy="461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1800">
                      <a:solidFill>
                        <a:srgbClr val="8C9097"/>
                      </a:solidFill>
                    </a:defRPr>
                  </a:lvl1pPr>
                </a:lstStyle>
                <a:p>
                  <a:r>
                    <a:rPr dirty="0">
                      <a:solidFill>
                        <a:schemeClr val="tx2"/>
                      </a:solidFill>
                      <a:latin typeface="Segoe UI" panose="020B0502040204020203" pitchFamily="34" charset="0"/>
                    </a:rPr>
                    <a:t>More Leads</a:t>
                  </a:r>
                </a:p>
              </p:txBody>
            </p:sp>
            <p:sp>
              <p:nvSpPr>
                <p:cNvPr id="168" name="Rectangle 16"/>
                <p:cNvSpPr/>
                <p:nvPr/>
              </p:nvSpPr>
              <p:spPr>
                <a:xfrm>
                  <a:off x="257908" y="0"/>
                  <a:ext cx="2028665" cy="6155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algn="r">
                    <a:defRPr sz="2800" b="1">
                      <a:solidFill>
                        <a:schemeClr val="accent6"/>
                      </a:solidFill>
                    </a:defRPr>
                  </a:lvl1pPr>
                </a:lstStyle>
                <a:p>
                  <a:r>
                    <a:rPr b="0" dirty="0">
                      <a:latin typeface="Segoe UI Semibold" panose="020B0702040204020203" pitchFamily="34" charset="0"/>
                    </a:rPr>
                    <a:t>06 Step</a:t>
                  </a:r>
                </a:p>
              </p:txBody>
            </p:sp>
          </p:grpSp>
        </p:grpSp>
        <p:sp>
          <p:nvSpPr>
            <p:cNvPr id="171" name="Graphic 96"/>
            <p:cNvSpPr/>
            <p:nvPr/>
          </p:nvSpPr>
          <p:spPr>
            <a:xfrm>
              <a:off x="572136" y="509695"/>
              <a:ext cx="328366" cy="32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73" y="8151"/>
                  </a:moveTo>
                  <a:cubicBezTo>
                    <a:pt x="21393" y="7911"/>
                    <a:pt x="21185" y="7737"/>
                    <a:pt x="20936" y="7700"/>
                  </a:cubicBezTo>
                  <a:lnTo>
                    <a:pt x="14320" y="6709"/>
                  </a:lnTo>
                  <a:lnTo>
                    <a:pt x="11335" y="387"/>
                  </a:lnTo>
                  <a:cubicBezTo>
                    <a:pt x="11224" y="150"/>
                    <a:pt x="10988" y="0"/>
                    <a:pt x="10729" y="0"/>
                  </a:cubicBezTo>
                  <a:cubicBezTo>
                    <a:pt x="10728" y="0"/>
                    <a:pt x="10728" y="0"/>
                    <a:pt x="10727" y="0"/>
                  </a:cubicBezTo>
                  <a:cubicBezTo>
                    <a:pt x="10466" y="1"/>
                    <a:pt x="10229" y="153"/>
                    <a:pt x="10120" y="391"/>
                  </a:cubicBezTo>
                  <a:lnTo>
                    <a:pt x="7178" y="6733"/>
                  </a:lnTo>
                  <a:lnTo>
                    <a:pt x="568" y="7769"/>
                  </a:lnTo>
                  <a:cubicBezTo>
                    <a:pt x="319" y="7808"/>
                    <a:pt x="113" y="7984"/>
                    <a:pt x="34" y="8224"/>
                  </a:cubicBezTo>
                  <a:cubicBezTo>
                    <a:pt x="-45" y="8464"/>
                    <a:pt x="16" y="8729"/>
                    <a:pt x="192" y="8909"/>
                  </a:cubicBezTo>
                  <a:lnTo>
                    <a:pt x="5013" y="13832"/>
                  </a:lnTo>
                  <a:lnTo>
                    <a:pt x="3901" y="20819"/>
                  </a:lnTo>
                  <a:cubicBezTo>
                    <a:pt x="3861" y="21073"/>
                    <a:pt x="3968" y="21330"/>
                    <a:pt x="4180" y="21478"/>
                  </a:cubicBezTo>
                  <a:cubicBezTo>
                    <a:pt x="4295" y="21559"/>
                    <a:pt x="4430" y="21600"/>
                    <a:pt x="4565" y="21600"/>
                  </a:cubicBezTo>
                  <a:cubicBezTo>
                    <a:pt x="4677" y="21600"/>
                    <a:pt x="4790" y="21572"/>
                    <a:pt x="4892" y="21514"/>
                  </a:cubicBezTo>
                  <a:lnTo>
                    <a:pt x="10788" y="18219"/>
                  </a:lnTo>
                  <a:lnTo>
                    <a:pt x="16705" y="21474"/>
                  </a:lnTo>
                  <a:cubicBezTo>
                    <a:pt x="16931" y="21598"/>
                    <a:pt x="17207" y="21583"/>
                    <a:pt x="17417" y="21433"/>
                  </a:cubicBezTo>
                  <a:cubicBezTo>
                    <a:pt x="17627" y="21283"/>
                    <a:pt x="17734" y="21026"/>
                    <a:pt x="17691" y="20771"/>
                  </a:cubicBezTo>
                  <a:lnTo>
                    <a:pt x="16533" y="13793"/>
                  </a:lnTo>
                  <a:lnTo>
                    <a:pt x="21319" y="8837"/>
                  </a:lnTo>
                  <a:cubicBezTo>
                    <a:pt x="21495" y="8655"/>
                    <a:pt x="21555" y="8391"/>
                    <a:pt x="21473" y="8151"/>
                  </a:cubicBezTo>
                  <a:close/>
                  <a:moveTo>
                    <a:pt x="10418" y="10575"/>
                  </a:moveTo>
                  <a:lnTo>
                    <a:pt x="11091" y="10575"/>
                  </a:lnTo>
                  <a:cubicBezTo>
                    <a:pt x="12141" y="10575"/>
                    <a:pt x="12995" y="11433"/>
                    <a:pt x="12995" y="12487"/>
                  </a:cubicBezTo>
                  <a:cubicBezTo>
                    <a:pt x="12995" y="13426"/>
                    <a:pt x="12317" y="14206"/>
                    <a:pt x="11427" y="14366"/>
                  </a:cubicBezTo>
                  <a:lnTo>
                    <a:pt x="11427" y="15525"/>
                  </a:lnTo>
                  <a:cubicBezTo>
                    <a:pt x="11427" y="15898"/>
                    <a:pt x="11126" y="16200"/>
                    <a:pt x="10755" y="16200"/>
                  </a:cubicBezTo>
                  <a:cubicBezTo>
                    <a:pt x="10384" y="16200"/>
                    <a:pt x="10082" y="15898"/>
                    <a:pt x="10082" y="15525"/>
                  </a:cubicBezTo>
                  <a:lnTo>
                    <a:pt x="10082" y="14400"/>
                  </a:lnTo>
                  <a:lnTo>
                    <a:pt x="9186" y="14400"/>
                  </a:lnTo>
                  <a:cubicBezTo>
                    <a:pt x="8815" y="14400"/>
                    <a:pt x="8514" y="14098"/>
                    <a:pt x="8514" y="13725"/>
                  </a:cubicBezTo>
                  <a:cubicBezTo>
                    <a:pt x="8514" y="13352"/>
                    <a:pt x="8815" y="13050"/>
                    <a:pt x="9186" y="13050"/>
                  </a:cubicBezTo>
                  <a:lnTo>
                    <a:pt x="11091" y="13050"/>
                  </a:lnTo>
                  <a:cubicBezTo>
                    <a:pt x="11400" y="13050"/>
                    <a:pt x="11651" y="12798"/>
                    <a:pt x="11651" y="12487"/>
                  </a:cubicBezTo>
                  <a:cubicBezTo>
                    <a:pt x="11651" y="12177"/>
                    <a:pt x="11400" y="11925"/>
                    <a:pt x="11091" y="11925"/>
                  </a:cubicBezTo>
                  <a:lnTo>
                    <a:pt x="10418" y="11925"/>
                  </a:lnTo>
                  <a:cubicBezTo>
                    <a:pt x="9368" y="11925"/>
                    <a:pt x="8514" y="11067"/>
                    <a:pt x="8514" y="10012"/>
                  </a:cubicBezTo>
                  <a:cubicBezTo>
                    <a:pt x="8514" y="9074"/>
                    <a:pt x="9192" y="8294"/>
                    <a:pt x="10082" y="8134"/>
                  </a:cubicBezTo>
                  <a:lnTo>
                    <a:pt x="10082" y="6975"/>
                  </a:lnTo>
                  <a:cubicBezTo>
                    <a:pt x="10082" y="6602"/>
                    <a:pt x="10384" y="6300"/>
                    <a:pt x="10755" y="6300"/>
                  </a:cubicBezTo>
                  <a:cubicBezTo>
                    <a:pt x="11126" y="6300"/>
                    <a:pt x="11427" y="6602"/>
                    <a:pt x="11427" y="6975"/>
                  </a:cubicBezTo>
                  <a:lnTo>
                    <a:pt x="11427" y="8100"/>
                  </a:lnTo>
                  <a:lnTo>
                    <a:pt x="12323" y="8100"/>
                  </a:lnTo>
                  <a:cubicBezTo>
                    <a:pt x="12694" y="8100"/>
                    <a:pt x="12995" y="8402"/>
                    <a:pt x="12995" y="8775"/>
                  </a:cubicBezTo>
                  <a:cubicBezTo>
                    <a:pt x="12995" y="9148"/>
                    <a:pt x="12694" y="9450"/>
                    <a:pt x="12323" y="9450"/>
                  </a:cubicBezTo>
                  <a:lnTo>
                    <a:pt x="10418" y="9450"/>
                  </a:lnTo>
                  <a:cubicBezTo>
                    <a:pt x="10109" y="9450"/>
                    <a:pt x="9858" y="9702"/>
                    <a:pt x="9858" y="10012"/>
                  </a:cubicBezTo>
                  <a:cubicBezTo>
                    <a:pt x="9858" y="10323"/>
                    <a:pt x="10109" y="10575"/>
                    <a:pt x="10418" y="1057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172" name="Freeform 394"/>
            <p:cNvSpPr/>
            <p:nvPr/>
          </p:nvSpPr>
          <p:spPr>
            <a:xfrm>
              <a:off x="6376271" y="522483"/>
              <a:ext cx="329064" cy="32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81" y="1"/>
                  </a:moveTo>
                  <a:cubicBezTo>
                    <a:pt x="8607" y="1"/>
                    <a:pt x="6574" y="836"/>
                    <a:pt x="5030" y="2383"/>
                  </a:cubicBezTo>
                  <a:cubicBezTo>
                    <a:pt x="4365" y="3048"/>
                    <a:pt x="3828" y="3846"/>
                    <a:pt x="3451" y="4745"/>
                  </a:cubicBezTo>
                  <a:cubicBezTo>
                    <a:pt x="2957" y="5815"/>
                    <a:pt x="2690" y="6973"/>
                    <a:pt x="2690" y="8142"/>
                  </a:cubicBezTo>
                  <a:cubicBezTo>
                    <a:pt x="2690" y="8277"/>
                    <a:pt x="2701" y="8398"/>
                    <a:pt x="2710" y="8533"/>
                  </a:cubicBezTo>
                  <a:lnTo>
                    <a:pt x="2710" y="8572"/>
                  </a:lnTo>
                  <a:cubicBezTo>
                    <a:pt x="2656" y="8931"/>
                    <a:pt x="2530" y="9269"/>
                    <a:pt x="2359" y="9548"/>
                  </a:cubicBezTo>
                  <a:lnTo>
                    <a:pt x="370" y="12418"/>
                  </a:lnTo>
                  <a:cubicBezTo>
                    <a:pt x="119" y="12804"/>
                    <a:pt x="0" y="13034"/>
                    <a:pt x="0" y="13277"/>
                  </a:cubicBezTo>
                  <a:cubicBezTo>
                    <a:pt x="0" y="13888"/>
                    <a:pt x="501" y="14389"/>
                    <a:pt x="1111" y="14389"/>
                  </a:cubicBezTo>
                  <a:lnTo>
                    <a:pt x="2749" y="14389"/>
                  </a:lnTo>
                  <a:lnTo>
                    <a:pt x="2749" y="16888"/>
                  </a:lnTo>
                  <a:cubicBezTo>
                    <a:pt x="2749" y="17995"/>
                    <a:pt x="3642" y="18880"/>
                    <a:pt x="4737" y="18880"/>
                  </a:cubicBezTo>
                  <a:cubicBezTo>
                    <a:pt x="4953" y="18880"/>
                    <a:pt x="5159" y="18847"/>
                    <a:pt x="5303" y="18802"/>
                  </a:cubicBezTo>
                  <a:lnTo>
                    <a:pt x="7233" y="18275"/>
                  </a:lnTo>
                  <a:lnTo>
                    <a:pt x="7233" y="20910"/>
                  </a:lnTo>
                  <a:cubicBezTo>
                    <a:pt x="7233" y="21279"/>
                    <a:pt x="7547" y="21574"/>
                    <a:pt x="7915" y="21574"/>
                  </a:cubicBezTo>
                  <a:lnTo>
                    <a:pt x="15537" y="21574"/>
                  </a:lnTo>
                  <a:cubicBezTo>
                    <a:pt x="15905" y="21574"/>
                    <a:pt x="16219" y="21279"/>
                    <a:pt x="16219" y="20910"/>
                  </a:cubicBezTo>
                  <a:lnTo>
                    <a:pt x="16219" y="16478"/>
                  </a:lnTo>
                  <a:cubicBezTo>
                    <a:pt x="16219" y="15408"/>
                    <a:pt x="16501" y="14316"/>
                    <a:pt x="17058" y="13335"/>
                  </a:cubicBezTo>
                  <a:cubicBezTo>
                    <a:pt x="17372" y="12957"/>
                    <a:pt x="17653" y="12567"/>
                    <a:pt x="17896" y="12144"/>
                  </a:cubicBezTo>
                  <a:lnTo>
                    <a:pt x="16726" y="12144"/>
                  </a:lnTo>
                  <a:cubicBezTo>
                    <a:pt x="15586" y="12144"/>
                    <a:pt x="14387" y="11254"/>
                    <a:pt x="14387" y="9626"/>
                  </a:cubicBezTo>
                  <a:lnTo>
                    <a:pt x="14387" y="8454"/>
                  </a:lnTo>
                  <a:cubicBezTo>
                    <a:pt x="14378" y="8382"/>
                    <a:pt x="14321" y="8312"/>
                    <a:pt x="14231" y="8240"/>
                  </a:cubicBezTo>
                  <a:cubicBezTo>
                    <a:pt x="12884" y="7187"/>
                    <a:pt x="12129" y="5605"/>
                    <a:pt x="12165" y="3906"/>
                  </a:cubicBezTo>
                  <a:cubicBezTo>
                    <a:pt x="12201" y="2601"/>
                    <a:pt x="12703" y="1396"/>
                    <a:pt x="13529" y="470"/>
                  </a:cubicBezTo>
                  <a:cubicBezTo>
                    <a:pt x="12963" y="254"/>
                    <a:pt x="12375" y="112"/>
                    <a:pt x="11755" y="40"/>
                  </a:cubicBezTo>
                  <a:cubicBezTo>
                    <a:pt x="11710" y="31"/>
                    <a:pt x="11673" y="21"/>
                    <a:pt x="11619" y="21"/>
                  </a:cubicBezTo>
                  <a:cubicBezTo>
                    <a:pt x="11538" y="12"/>
                    <a:pt x="11466" y="21"/>
                    <a:pt x="11385" y="21"/>
                  </a:cubicBezTo>
                  <a:lnTo>
                    <a:pt x="11170" y="21"/>
                  </a:lnTo>
                  <a:cubicBezTo>
                    <a:pt x="11063" y="12"/>
                    <a:pt x="10942" y="1"/>
                    <a:pt x="10781" y="1"/>
                  </a:cubicBezTo>
                  <a:close/>
                  <a:moveTo>
                    <a:pt x="17506" y="1"/>
                  </a:moveTo>
                  <a:cubicBezTo>
                    <a:pt x="15360" y="28"/>
                    <a:pt x="13555" y="1785"/>
                    <a:pt x="13510" y="3925"/>
                  </a:cubicBezTo>
                  <a:cubicBezTo>
                    <a:pt x="13483" y="5202"/>
                    <a:pt x="14053" y="6383"/>
                    <a:pt x="15050" y="7166"/>
                  </a:cubicBezTo>
                  <a:cubicBezTo>
                    <a:pt x="15418" y="7454"/>
                    <a:pt x="15650" y="7835"/>
                    <a:pt x="15713" y="8240"/>
                  </a:cubicBezTo>
                  <a:lnTo>
                    <a:pt x="19417" y="8240"/>
                  </a:lnTo>
                  <a:cubicBezTo>
                    <a:pt x="19497" y="7826"/>
                    <a:pt x="19741" y="7433"/>
                    <a:pt x="20118" y="7127"/>
                  </a:cubicBezTo>
                  <a:cubicBezTo>
                    <a:pt x="21061" y="6362"/>
                    <a:pt x="21600" y="5237"/>
                    <a:pt x="21600" y="4023"/>
                  </a:cubicBezTo>
                  <a:cubicBezTo>
                    <a:pt x="21600" y="2943"/>
                    <a:pt x="21183" y="1928"/>
                    <a:pt x="20411" y="1172"/>
                  </a:cubicBezTo>
                  <a:cubicBezTo>
                    <a:pt x="19629" y="399"/>
                    <a:pt x="18593" y="-26"/>
                    <a:pt x="17506" y="1"/>
                  </a:cubicBezTo>
                  <a:close/>
                  <a:moveTo>
                    <a:pt x="15732" y="9138"/>
                  </a:moveTo>
                  <a:lnTo>
                    <a:pt x="15732" y="9626"/>
                  </a:lnTo>
                  <a:cubicBezTo>
                    <a:pt x="15732" y="10426"/>
                    <a:pt x="16241" y="10778"/>
                    <a:pt x="16726" y="10778"/>
                  </a:cubicBezTo>
                  <a:lnTo>
                    <a:pt x="18383" y="10778"/>
                  </a:lnTo>
                  <a:cubicBezTo>
                    <a:pt x="18940" y="10778"/>
                    <a:pt x="19397" y="10331"/>
                    <a:pt x="19397" y="9782"/>
                  </a:cubicBezTo>
                  <a:lnTo>
                    <a:pt x="19397" y="9138"/>
                  </a:lnTo>
                  <a:lnTo>
                    <a:pt x="15732" y="9138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173" name="Freeform 1029"/>
            <p:cNvSpPr/>
            <p:nvPr/>
          </p:nvSpPr>
          <p:spPr>
            <a:xfrm>
              <a:off x="12168404" y="522478"/>
              <a:ext cx="328496" cy="32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26" extrusionOk="0">
                  <a:moveTo>
                    <a:pt x="21046" y="1"/>
                  </a:moveTo>
                  <a:cubicBezTo>
                    <a:pt x="16856" y="-74"/>
                    <a:pt x="12072" y="2124"/>
                    <a:pt x="9047" y="5534"/>
                  </a:cubicBezTo>
                  <a:cubicBezTo>
                    <a:pt x="6156" y="5588"/>
                    <a:pt x="3334" y="6766"/>
                    <a:pt x="1261" y="8845"/>
                  </a:cubicBezTo>
                  <a:cubicBezTo>
                    <a:pt x="1140" y="8964"/>
                    <a:pt x="1092" y="9151"/>
                    <a:pt x="1145" y="9312"/>
                  </a:cubicBezTo>
                  <a:cubicBezTo>
                    <a:pt x="1198" y="9475"/>
                    <a:pt x="1345" y="9600"/>
                    <a:pt x="1513" y="9624"/>
                  </a:cubicBezTo>
                  <a:lnTo>
                    <a:pt x="4970" y="10111"/>
                  </a:lnTo>
                  <a:lnTo>
                    <a:pt x="4542" y="10598"/>
                  </a:lnTo>
                  <a:cubicBezTo>
                    <a:pt x="4384" y="10776"/>
                    <a:pt x="4394" y="11033"/>
                    <a:pt x="4562" y="11202"/>
                  </a:cubicBezTo>
                  <a:lnTo>
                    <a:pt x="10309" y="16968"/>
                  </a:lnTo>
                  <a:cubicBezTo>
                    <a:pt x="10396" y="17055"/>
                    <a:pt x="10504" y="17104"/>
                    <a:pt x="10620" y="17104"/>
                  </a:cubicBezTo>
                  <a:cubicBezTo>
                    <a:pt x="10726" y="17104"/>
                    <a:pt x="10826" y="17064"/>
                    <a:pt x="10911" y="16987"/>
                  </a:cubicBezTo>
                  <a:lnTo>
                    <a:pt x="11396" y="16559"/>
                  </a:lnTo>
                  <a:lnTo>
                    <a:pt x="11882" y="20026"/>
                  </a:lnTo>
                  <a:cubicBezTo>
                    <a:pt x="11906" y="20195"/>
                    <a:pt x="12052" y="20323"/>
                    <a:pt x="12212" y="20377"/>
                  </a:cubicBezTo>
                  <a:cubicBezTo>
                    <a:pt x="12253" y="20390"/>
                    <a:pt x="12285" y="20396"/>
                    <a:pt x="12328" y="20396"/>
                  </a:cubicBezTo>
                  <a:cubicBezTo>
                    <a:pt x="12455" y="20396"/>
                    <a:pt x="12588" y="20329"/>
                    <a:pt x="12678" y="20240"/>
                  </a:cubicBezTo>
                  <a:cubicBezTo>
                    <a:pt x="14722" y="18190"/>
                    <a:pt x="15905" y="15368"/>
                    <a:pt x="15959" y="12468"/>
                  </a:cubicBezTo>
                  <a:cubicBezTo>
                    <a:pt x="19361" y="9427"/>
                    <a:pt x="21571" y="4629"/>
                    <a:pt x="21473" y="430"/>
                  </a:cubicBezTo>
                  <a:cubicBezTo>
                    <a:pt x="21467" y="191"/>
                    <a:pt x="21285" y="8"/>
                    <a:pt x="21046" y="1"/>
                  </a:cubicBezTo>
                  <a:close/>
                  <a:moveTo>
                    <a:pt x="15338" y="3917"/>
                  </a:moveTo>
                  <a:cubicBezTo>
                    <a:pt x="15911" y="3917"/>
                    <a:pt x="16475" y="4142"/>
                    <a:pt x="16911" y="4579"/>
                  </a:cubicBezTo>
                  <a:cubicBezTo>
                    <a:pt x="17783" y="5454"/>
                    <a:pt x="17783" y="6860"/>
                    <a:pt x="16911" y="7735"/>
                  </a:cubicBezTo>
                  <a:cubicBezTo>
                    <a:pt x="16475" y="8172"/>
                    <a:pt x="15911" y="8397"/>
                    <a:pt x="15338" y="8397"/>
                  </a:cubicBezTo>
                  <a:cubicBezTo>
                    <a:pt x="14765" y="8397"/>
                    <a:pt x="14181" y="8172"/>
                    <a:pt x="13746" y="7735"/>
                  </a:cubicBezTo>
                  <a:cubicBezTo>
                    <a:pt x="12875" y="6860"/>
                    <a:pt x="12875" y="5454"/>
                    <a:pt x="13746" y="4579"/>
                  </a:cubicBezTo>
                  <a:cubicBezTo>
                    <a:pt x="14182" y="4142"/>
                    <a:pt x="14765" y="3917"/>
                    <a:pt x="15338" y="3917"/>
                  </a:cubicBezTo>
                  <a:close/>
                  <a:moveTo>
                    <a:pt x="4406" y="14358"/>
                  </a:moveTo>
                  <a:cubicBezTo>
                    <a:pt x="3699" y="14358"/>
                    <a:pt x="2984" y="14616"/>
                    <a:pt x="2445" y="15156"/>
                  </a:cubicBezTo>
                  <a:cubicBezTo>
                    <a:pt x="1488" y="16116"/>
                    <a:pt x="165" y="20470"/>
                    <a:pt x="18" y="20961"/>
                  </a:cubicBezTo>
                  <a:cubicBezTo>
                    <a:pt x="-29" y="21119"/>
                    <a:pt x="20" y="21292"/>
                    <a:pt x="135" y="21409"/>
                  </a:cubicBezTo>
                  <a:cubicBezTo>
                    <a:pt x="221" y="21495"/>
                    <a:pt x="348" y="21526"/>
                    <a:pt x="465" y="21526"/>
                  </a:cubicBezTo>
                  <a:cubicBezTo>
                    <a:pt x="508" y="21526"/>
                    <a:pt x="539" y="21519"/>
                    <a:pt x="581" y="21507"/>
                  </a:cubicBezTo>
                  <a:cubicBezTo>
                    <a:pt x="1071" y="21359"/>
                    <a:pt x="5391" y="20051"/>
                    <a:pt x="6348" y="19091"/>
                  </a:cubicBezTo>
                  <a:cubicBezTo>
                    <a:pt x="7426" y="18010"/>
                    <a:pt x="7426" y="16238"/>
                    <a:pt x="6348" y="15156"/>
                  </a:cubicBezTo>
                  <a:cubicBezTo>
                    <a:pt x="5809" y="14616"/>
                    <a:pt x="5114" y="14357"/>
                    <a:pt x="4406" y="1435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174" name="Freeform 286"/>
            <p:cNvSpPr/>
            <p:nvPr/>
          </p:nvSpPr>
          <p:spPr>
            <a:xfrm>
              <a:off x="15016819" y="3116188"/>
              <a:ext cx="328470" cy="32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303" y="0"/>
                    <a:pt x="9902" y="402"/>
                    <a:pt x="9902" y="899"/>
                  </a:cubicBezTo>
                  <a:lnTo>
                    <a:pt x="9902" y="1662"/>
                  </a:lnTo>
                  <a:cubicBezTo>
                    <a:pt x="5543" y="2092"/>
                    <a:pt x="2090" y="5528"/>
                    <a:pt x="1660" y="9891"/>
                  </a:cubicBezTo>
                  <a:lnTo>
                    <a:pt x="898" y="9891"/>
                  </a:lnTo>
                  <a:cubicBezTo>
                    <a:pt x="402" y="9891"/>
                    <a:pt x="0" y="10293"/>
                    <a:pt x="0" y="10790"/>
                  </a:cubicBezTo>
                  <a:cubicBezTo>
                    <a:pt x="0" y="11287"/>
                    <a:pt x="402" y="11709"/>
                    <a:pt x="898" y="11709"/>
                  </a:cubicBezTo>
                  <a:lnTo>
                    <a:pt x="1660" y="11709"/>
                  </a:lnTo>
                  <a:cubicBezTo>
                    <a:pt x="2094" y="16067"/>
                    <a:pt x="5546" y="19508"/>
                    <a:pt x="9902" y="19938"/>
                  </a:cubicBezTo>
                  <a:lnTo>
                    <a:pt x="9902" y="20701"/>
                  </a:lnTo>
                  <a:cubicBezTo>
                    <a:pt x="9902" y="21198"/>
                    <a:pt x="10303" y="21600"/>
                    <a:pt x="10800" y="21600"/>
                  </a:cubicBezTo>
                  <a:cubicBezTo>
                    <a:pt x="11297" y="21600"/>
                    <a:pt x="11698" y="21198"/>
                    <a:pt x="11698" y="20701"/>
                  </a:cubicBezTo>
                  <a:lnTo>
                    <a:pt x="11698" y="19938"/>
                  </a:lnTo>
                  <a:cubicBezTo>
                    <a:pt x="16053" y="19508"/>
                    <a:pt x="19486" y="16066"/>
                    <a:pt x="19920" y="11709"/>
                  </a:cubicBezTo>
                  <a:lnTo>
                    <a:pt x="20702" y="11709"/>
                  </a:lnTo>
                  <a:cubicBezTo>
                    <a:pt x="21198" y="11709"/>
                    <a:pt x="21600" y="11287"/>
                    <a:pt x="21600" y="10790"/>
                  </a:cubicBezTo>
                  <a:cubicBezTo>
                    <a:pt x="21600" y="10293"/>
                    <a:pt x="21198" y="9891"/>
                    <a:pt x="20702" y="9891"/>
                  </a:cubicBezTo>
                  <a:lnTo>
                    <a:pt x="19920" y="9891"/>
                  </a:lnTo>
                  <a:cubicBezTo>
                    <a:pt x="19490" y="5529"/>
                    <a:pt x="16057" y="2092"/>
                    <a:pt x="11698" y="1662"/>
                  </a:cubicBezTo>
                  <a:lnTo>
                    <a:pt x="11698" y="899"/>
                  </a:lnTo>
                  <a:cubicBezTo>
                    <a:pt x="11698" y="402"/>
                    <a:pt x="11297" y="0"/>
                    <a:pt x="10800" y="0"/>
                  </a:cubicBezTo>
                  <a:close/>
                  <a:moveTo>
                    <a:pt x="9902" y="3538"/>
                  </a:moveTo>
                  <a:lnTo>
                    <a:pt x="9902" y="4046"/>
                  </a:lnTo>
                  <a:cubicBezTo>
                    <a:pt x="9902" y="4543"/>
                    <a:pt x="10303" y="4946"/>
                    <a:pt x="10800" y="4946"/>
                  </a:cubicBezTo>
                  <a:cubicBezTo>
                    <a:pt x="11297" y="4946"/>
                    <a:pt x="11698" y="4543"/>
                    <a:pt x="11698" y="4046"/>
                  </a:cubicBezTo>
                  <a:lnTo>
                    <a:pt x="11698" y="3538"/>
                  </a:lnTo>
                  <a:cubicBezTo>
                    <a:pt x="15041" y="3962"/>
                    <a:pt x="17620" y="6546"/>
                    <a:pt x="18046" y="9891"/>
                  </a:cubicBezTo>
                  <a:lnTo>
                    <a:pt x="17538" y="9891"/>
                  </a:lnTo>
                  <a:cubicBezTo>
                    <a:pt x="17041" y="9891"/>
                    <a:pt x="16639" y="10293"/>
                    <a:pt x="16639" y="10790"/>
                  </a:cubicBezTo>
                  <a:cubicBezTo>
                    <a:pt x="16640" y="11287"/>
                    <a:pt x="17041" y="11709"/>
                    <a:pt x="17538" y="11709"/>
                  </a:cubicBezTo>
                  <a:lnTo>
                    <a:pt x="18026" y="11709"/>
                  </a:lnTo>
                  <a:cubicBezTo>
                    <a:pt x="17593" y="15046"/>
                    <a:pt x="15035" y="17639"/>
                    <a:pt x="11698" y="18062"/>
                  </a:cubicBezTo>
                  <a:lnTo>
                    <a:pt x="11698" y="17554"/>
                  </a:lnTo>
                  <a:cubicBezTo>
                    <a:pt x="11698" y="17057"/>
                    <a:pt x="11297" y="16654"/>
                    <a:pt x="10800" y="16654"/>
                  </a:cubicBezTo>
                  <a:cubicBezTo>
                    <a:pt x="10303" y="16654"/>
                    <a:pt x="9902" y="17057"/>
                    <a:pt x="9902" y="17554"/>
                  </a:cubicBezTo>
                  <a:lnTo>
                    <a:pt x="9902" y="18062"/>
                  </a:lnTo>
                  <a:cubicBezTo>
                    <a:pt x="6565" y="17639"/>
                    <a:pt x="4007" y="15046"/>
                    <a:pt x="3574" y="11709"/>
                  </a:cubicBezTo>
                  <a:lnTo>
                    <a:pt x="4043" y="11709"/>
                  </a:lnTo>
                  <a:cubicBezTo>
                    <a:pt x="4539" y="11709"/>
                    <a:pt x="4941" y="11287"/>
                    <a:pt x="4941" y="10790"/>
                  </a:cubicBezTo>
                  <a:cubicBezTo>
                    <a:pt x="4941" y="10293"/>
                    <a:pt x="4539" y="9891"/>
                    <a:pt x="4043" y="9891"/>
                  </a:cubicBezTo>
                  <a:lnTo>
                    <a:pt x="3554" y="9891"/>
                  </a:lnTo>
                  <a:cubicBezTo>
                    <a:pt x="3980" y="6546"/>
                    <a:pt x="6559" y="3962"/>
                    <a:pt x="9902" y="3538"/>
                  </a:cubicBezTo>
                  <a:close/>
                  <a:moveTo>
                    <a:pt x="10800" y="8093"/>
                  </a:moveTo>
                  <a:cubicBezTo>
                    <a:pt x="9312" y="8093"/>
                    <a:pt x="8105" y="9301"/>
                    <a:pt x="8105" y="10790"/>
                  </a:cubicBezTo>
                  <a:cubicBezTo>
                    <a:pt x="8105" y="12280"/>
                    <a:pt x="9312" y="13507"/>
                    <a:pt x="10800" y="13507"/>
                  </a:cubicBezTo>
                  <a:cubicBezTo>
                    <a:pt x="12288" y="13507"/>
                    <a:pt x="13495" y="12280"/>
                    <a:pt x="13495" y="10790"/>
                  </a:cubicBezTo>
                  <a:cubicBezTo>
                    <a:pt x="13495" y="9301"/>
                    <a:pt x="12288" y="8093"/>
                    <a:pt x="10800" y="8093"/>
                  </a:cubicBezTo>
                  <a:close/>
                  <a:moveTo>
                    <a:pt x="10800" y="9891"/>
                  </a:moveTo>
                  <a:cubicBezTo>
                    <a:pt x="11296" y="9891"/>
                    <a:pt x="11698" y="10294"/>
                    <a:pt x="11698" y="10790"/>
                  </a:cubicBezTo>
                  <a:cubicBezTo>
                    <a:pt x="11698" y="11286"/>
                    <a:pt x="11296" y="11709"/>
                    <a:pt x="10800" y="11709"/>
                  </a:cubicBezTo>
                  <a:cubicBezTo>
                    <a:pt x="10304" y="11709"/>
                    <a:pt x="9902" y="11286"/>
                    <a:pt x="9902" y="10790"/>
                  </a:cubicBezTo>
                  <a:cubicBezTo>
                    <a:pt x="9902" y="10294"/>
                    <a:pt x="10304" y="9891"/>
                    <a:pt x="10800" y="989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175" name="Freeform 774"/>
            <p:cNvSpPr/>
            <p:nvPr/>
          </p:nvSpPr>
          <p:spPr>
            <a:xfrm>
              <a:off x="9224622" y="3117074"/>
              <a:ext cx="328173" cy="30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10790" y="11"/>
                  </a:moveTo>
                  <a:cubicBezTo>
                    <a:pt x="9049" y="11"/>
                    <a:pt x="7351" y="506"/>
                    <a:pt x="5825" y="1392"/>
                  </a:cubicBezTo>
                  <a:lnTo>
                    <a:pt x="4750" y="224"/>
                  </a:lnTo>
                  <a:cubicBezTo>
                    <a:pt x="4557" y="13"/>
                    <a:pt x="4259" y="-60"/>
                    <a:pt x="4007" y="54"/>
                  </a:cubicBezTo>
                  <a:cubicBezTo>
                    <a:pt x="3755" y="167"/>
                    <a:pt x="3597" y="437"/>
                    <a:pt x="3597" y="734"/>
                  </a:cubicBezTo>
                  <a:lnTo>
                    <a:pt x="3597" y="3178"/>
                  </a:lnTo>
                  <a:cubicBezTo>
                    <a:pt x="3597" y="3583"/>
                    <a:pt x="3889" y="3922"/>
                    <a:pt x="4261" y="3922"/>
                  </a:cubicBezTo>
                  <a:lnTo>
                    <a:pt x="6529" y="3922"/>
                  </a:lnTo>
                  <a:cubicBezTo>
                    <a:pt x="6802" y="3922"/>
                    <a:pt x="7030" y="3749"/>
                    <a:pt x="7135" y="3475"/>
                  </a:cubicBezTo>
                  <a:cubicBezTo>
                    <a:pt x="7239" y="3201"/>
                    <a:pt x="7191" y="2877"/>
                    <a:pt x="6998" y="2668"/>
                  </a:cubicBezTo>
                  <a:lnTo>
                    <a:pt x="6900" y="2561"/>
                  </a:lnTo>
                  <a:cubicBezTo>
                    <a:pt x="8131" y="1924"/>
                    <a:pt x="9417" y="1478"/>
                    <a:pt x="10790" y="1478"/>
                  </a:cubicBezTo>
                  <a:cubicBezTo>
                    <a:pt x="13043" y="1477"/>
                    <a:pt x="15223" y="2360"/>
                    <a:pt x="16928" y="3985"/>
                  </a:cubicBezTo>
                  <a:cubicBezTo>
                    <a:pt x="17056" y="4108"/>
                    <a:pt x="17220" y="4177"/>
                    <a:pt x="17378" y="4177"/>
                  </a:cubicBezTo>
                  <a:cubicBezTo>
                    <a:pt x="17565" y="4177"/>
                    <a:pt x="17753" y="4086"/>
                    <a:pt x="17886" y="3922"/>
                  </a:cubicBezTo>
                  <a:cubicBezTo>
                    <a:pt x="18132" y="3616"/>
                    <a:pt x="18107" y="3147"/>
                    <a:pt x="17827" y="2880"/>
                  </a:cubicBezTo>
                  <a:cubicBezTo>
                    <a:pt x="15876" y="1020"/>
                    <a:pt x="13371" y="11"/>
                    <a:pt x="10790" y="11"/>
                  </a:cubicBezTo>
                  <a:close/>
                  <a:moveTo>
                    <a:pt x="4496" y="5877"/>
                  </a:moveTo>
                  <a:cubicBezTo>
                    <a:pt x="3253" y="5877"/>
                    <a:pt x="2248" y="6969"/>
                    <a:pt x="2248" y="8321"/>
                  </a:cubicBezTo>
                  <a:cubicBezTo>
                    <a:pt x="2248" y="9673"/>
                    <a:pt x="3253" y="10765"/>
                    <a:pt x="4496" y="10765"/>
                  </a:cubicBezTo>
                  <a:cubicBezTo>
                    <a:pt x="5739" y="10765"/>
                    <a:pt x="6744" y="9673"/>
                    <a:pt x="6744" y="8321"/>
                  </a:cubicBezTo>
                  <a:cubicBezTo>
                    <a:pt x="6744" y="6969"/>
                    <a:pt x="5739" y="5877"/>
                    <a:pt x="4496" y="5877"/>
                  </a:cubicBezTo>
                  <a:close/>
                  <a:moveTo>
                    <a:pt x="17104" y="5877"/>
                  </a:moveTo>
                  <a:cubicBezTo>
                    <a:pt x="15861" y="5877"/>
                    <a:pt x="14856" y="6969"/>
                    <a:pt x="14856" y="8321"/>
                  </a:cubicBezTo>
                  <a:cubicBezTo>
                    <a:pt x="14856" y="9673"/>
                    <a:pt x="15861" y="10765"/>
                    <a:pt x="17104" y="10765"/>
                  </a:cubicBezTo>
                  <a:cubicBezTo>
                    <a:pt x="18347" y="10765"/>
                    <a:pt x="19352" y="9673"/>
                    <a:pt x="19352" y="8321"/>
                  </a:cubicBezTo>
                  <a:cubicBezTo>
                    <a:pt x="19352" y="6969"/>
                    <a:pt x="18347" y="5877"/>
                    <a:pt x="17104" y="5877"/>
                  </a:cubicBezTo>
                  <a:close/>
                  <a:moveTo>
                    <a:pt x="2463" y="11743"/>
                  </a:moveTo>
                  <a:cubicBezTo>
                    <a:pt x="1097" y="11743"/>
                    <a:pt x="0" y="12956"/>
                    <a:pt x="0" y="14442"/>
                  </a:cubicBezTo>
                  <a:lnTo>
                    <a:pt x="0" y="14930"/>
                  </a:lnTo>
                  <a:cubicBezTo>
                    <a:pt x="0" y="15336"/>
                    <a:pt x="292" y="15674"/>
                    <a:pt x="665" y="15674"/>
                  </a:cubicBezTo>
                  <a:lnTo>
                    <a:pt x="8327" y="15674"/>
                  </a:lnTo>
                  <a:cubicBezTo>
                    <a:pt x="8700" y="15674"/>
                    <a:pt x="8992" y="15336"/>
                    <a:pt x="8992" y="14930"/>
                  </a:cubicBezTo>
                  <a:lnTo>
                    <a:pt x="8992" y="14442"/>
                  </a:lnTo>
                  <a:cubicBezTo>
                    <a:pt x="8992" y="12956"/>
                    <a:pt x="7895" y="11743"/>
                    <a:pt x="6529" y="11743"/>
                  </a:cubicBezTo>
                  <a:lnTo>
                    <a:pt x="2463" y="11743"/>
                  </a:lnTo>
                  <a:close/>
                  <a:moveTo>
                    <a:pt x="15071" y="11743"/>
                  </a:moveTo>
                  <a:cubicBezTo>
                    <a:pt x="13705" y="11743"/>
                    <a:pt x="12608" y="12956"/>
                    <a:pt x="12608" y="14442"/>
                  </a:cubicBezTo>
                  <a:lnTo>
                    <a:pt x="12608" y="14930"/>
                  </a:lnTo>
                  <a:cubicBezTo>
                    <a:pt x="12608" y="15336"/>
                    <a:pt x="12900" y="15674"/>
                    <a:pt x="13273" y="15674"/>
                  </a:cubicBezTo>
                  <a:lnTo>
                    <a:pt x="20935" y="15674"/>
                  </a:lnTo>
                  <a:cubicBezTo>
                    <a:pt x="21308" y="15674"/>
                    <a:pt x="21600" y="15336"/>
                    <a:pt x="21600" y="14930"/>
                  </a:cubicBezTo>
                  <a:lnTo>
                    <a:pt x="21600" y="14442"/>
                  </a:lnTo>
                  <a:cubicBezTo>
                    <a:pt x="21600" y="12956"/>
                    <a:pt x="20503" y="11743"/>
                    <a:pt x="19137" y="11743"/>
                  </a:cubicBezTo>
                  <a:lnTo>
                    <a:pt x="15071" y="11743"/>
                  </a:lnTo>
                  <a:close/>
                  <a:moveTo>
                    <a:pt x="4281" y="17374"/>
                  </a:moveTo>
                  <a:cubicBezTo>
                    <a:pt x="4108" y="17387"/>
                    <a:pt x="3935" y="17477"/>
                    <a:pt x="3812" y="17630"/>
                  </a:cubicBezTo>
                  <a:cubicBezTo>
                    <a:pt x="3566" y="17935"/>
                    <a:pt x="3589" y="18382"/>
                    <a:pt x="3870" y="18650"/>
                  </a:cubicBezTo>
                  <a:cubicBezTo>
                    <a:pt x="5821" y="20510"/>
                    <a:pt x="8326" y="21540"/>
                    <a:pt x="10907" y="21540"/>
                  </a:cubicBezTo>
                  <a:cubicBezTo>
                    <a:pt x="12624" y="21540"/>
                    <a:pt x="14304" y="21064"/>
                    <a:pt x="15814" y="20201"/>
                  </a:cubicBezTo>
                  <a:lnTo>
                    <a:pt x="16850" y="21327"/>
                  </a:lnTo>
                  <a:cubicBezTo>
                    <a:pt x="16979" y="21468"/>
                    <a:pt x="17143" y="21540"/>
                    <a:pt x="17319" y="21540"/>
                  </a:cubicBezTo>
                  <a:cubicBezTo>
                    <a:pt x="17406" y="21540"/>
                    <a:pt x="17509" y="21535"/>
                    <a:pt x="17593" y="21497"/>
                  </a:cubicBezTo>
                  <a:cubicBezTo>
                    <a:pt x="17845" y="21384"/>
                    <a:pt x="18003" y="21114"/>
                    <a:pt x="18003" y="20817"/>
                  </a:cubicBezTo>
                  <a:lnTo>
                    <a:pt x="18003" y="18352"/>
                  </a:lnTo>
                  <a:cubicBezTo>
                    <a:pt x="18003" y="17947"/>
                    <a:pt x="17692" y="17630"/>
                    <a:pt x="17319" y="17630"/>
                  </a:cubicBezTo>
                  <a:lnTo>
                    <a:pt x="15071" y="17630"/>
                  </a:lnTo>
                  <a:cubicBezTo>
                    <a:pt x="14798" y="17630"/>
                    <a:pt x="14550" y="17802"/>
                    <a:pt x="14446" y="18076"/>
                  </a:cubicBezTo>
                  <a:cubicBezTo>
                    <a:pt x="14341" y="18350"/>
                    <a:pt x="14409" y="18674"/>
                    <a:pt x="14602" y="18883"/>
                  </a:cubicBezTo>
                  <a:lnTo>
                    <a:pt x="14739" y="19032"/>
                  </a:lnTo>
                  <a:cubicBezTo>
                    <a:pt x="13530" y="19642"/>
                    <a:pt x="12250" y="20074"/>
                    <a:pt x="10907" y="20074"/>
                  </a:cubicBezTo>
                  <a:cubicBezTo>
                    <a:pt x="8653" y="20074"/>
                    <a:pt x="6473" y="19170"/>
                    <a:pt x="4770" y="17545"/>
                  </a:cubicBezTo>
                  <a:cubicBezTo>
                    <a:pt x="4629" y="17411"/>
                    <a:pt x="4453" y="17362"/>
                    <a:pt x="4281" y="1737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176" name="Freeform 1113"/>
            <p:cNvSpPr/>
            <p:nvPr/>
          </p:nvSpPr>
          <p:spPr>
            <a:xfrm>
              <a:off x="3420383" y="3090788"/>
              <a:ext cx="328470" cy="32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92" y="0"/>
                  </a:moveTo>
                  <a:cubicBezTo>
                    <a:pt x="4356" y="0"/>
                    <a:pt x="4225" y="46"/>
                    <a:pt x="4140" y="156"/>
                  </a:cubicBezTo>
                  <a:lnTo>
                    <a:pt x="2832" y="1877"/>
                  </a:lnTo>
                  <a:cubicBezTo>
                    <a:pt x="2170" y="2737"/>
                    <a:pt x="1797" y="3800"/>
                    <a:pt x="1797" y="4887"/>
                  </a:cubicBezTo>
                  <a:lnTo>
                    <a:pt x="1797" y="7448"/>
                  </a:lnTo>
                  <a:lnTo>
                    <a:pt x="664" y="8601"/>
                  </a:lnTo>
                  <a:cubicBezTo>
                    <a:pt x="239" y="9026"/>
                    <a:pt x="0" y="9583"/>
                    <a:pt x="0" y="10184"/>
                  </a:cubicBezTo>
                  <a:lnTo>
                    <a:pt x="0" y="11240"/>
                  </a:lnTo>
                  <a:cubicBezTo>
                    <a:pt x="0" y="11488"/>
                    <a:pt x="201" y="11689"/>
                    <a:pt x="449" y="11689"/>
                  </a:cubicBezTo>
                  <a:lnTo>
                    <a:pt x="1348" y="11689"/>
                  </a:lnTo>
                  <a:lnTo>
                    <a:pt x="1348" y="12589"/>
                  </a:lnTo>
                  <a:cubicBezTo>
                    <a:pt x="1348" y="13086"/>
                    <a:pt x="1748" y="13488"/>
                    <a:pt x="2246" y="13488"/>
                  </a:cubicBezTo>
                  <a:cubicBezTo>
                    <a:pt x="2744" y="13488"/>
                    <a:pt x="3144" y="13087"/>
                    <a:pt x="3144" y="12589"/>
                  </a:cubicBezTo>
                  <a:lnTo>
                    <a:pt x="3144" y="11689"/>
                  </a:lnTo>
                  <a:lnTo>
                    <a:pt x="5859" y="11689"/>
                  </a:lnTo>
                  <a:lnTo>
                    <a:pt x="5859" y="12589"/>
                  </a:lnTo>
                  <a:cubicBezTo>
                    <a:pt x="5859" y="13086"/>
                    <a:pt x="6260" y="13488"/>
                    <a:pt x="6757" y="13488"/>
                  </a:cubicBezTo>
                  <a:cubicBezTo>
                    <a:pt x="7255" y="13488"/>
                    <a:pt x="7656" y="13087"/>
                    <a:pt x="7656" y="12589"/>
                  </a:cubicBezTo>
                  <a:lnTo>
                    <a:pt x="7656" y="11689"/>
                  </a:lnTo>
                  <a:lnTo>
                    <a:pt x="8554" y="11689"/>
                  </a:lnTo>
                  <a:cubicBezTo>
                    <a:pt x="8802" y="11689"/>
                    <a:pt x="9003" y="11489"/>
                    <a:pt x="9003" y="11240"/>
                  </a:cubicBezTo>
                  <a:lnTo>
                    <a:pt x="9003" y="10184"/>
                  </a:lnTo>
                  <a:cubicBezTo>
                    <a:pt x="9003" y="9583"/>
                    <a:pt x="8764" y="9026"/>
                    <a:pt x="8339" y="8601"/>
                  </a:cubicBezTo>
                  <a:lnTo>
                    <a:pt x="7206" y="7448"/>
                  </a:lnTo>
                  <a:lnTo>
                    <a:pt x="7206" y="4887"/>
                  </a:lnTo>
                  <a:cubicBezTo>
                    <a:pt x="7206" y="3800"/>
                    <a:pt x="6833" y="2737"/>
                    <a:pt x="6171" y="1877"/>
                  </a:cubicBezTo>
                  <a:lnTo>
                    <a:pt x="4863" y="156"/>
                  </a:lnTo>
                  <a:cubicBezTo>
                    <a:pt x="4778" y="46"/>
                    <a:pt x="4628" y="0"/>
                    <a:pt x="4492" y="0"/>
                  </a:cubicBezTo>
                  <a:close/>
                  <a:moveTo>
                    <a:pt x="16874" y="7193"/>
                  </a:moveTo>
                  <a:cubicBezTo>
                    <a:pt x="16501" y="7193"/>
                    <a:pt x="16190" y="7505"/>
                    <a:pt x="16190" y="7878"/>
                  </a:cubicBezTo>
                  <a:lnTo>
                    <a:pt x="16190" y="20935"/>
                  </a:lnTo>
                  <a:cubicBezTo>
                    <a:pt x="16190" y="21308"/>
                    <a:pt x="16501" y="21600"/>
                    <a:pt x="16874" y="21600"/>
                  </a:cubicBezTo>
                  <a:lnTo>
                    <a:pt x="20916" y="21600"/>
                  </a:lnTo>
                  <a:cubicBezTo>
                    <a:pt x="21289" y="21600"/>
                    <a:pt x="21600" y="21308"/>
                    <a:pt x="21600" y="20935"/>
                  </a:cubicBezTo>
                  <a:lnTo>
                    <a:pt x="21600" y="7878"/>
                  </a:lnTo>
                  <a:cubicBezTo>
                    <a:pt x="21600" y="7505"/>
                    <a:pt x="21289" y="7193"/>
                    <a:pt x="20916" y="7193"/>
                  </a:cubicBezTo>
                  <a:lnTo>
                    <a:pt x="16874" y="7193"/>
                  </a:lnTo>
                  <a:close/>
                  <a:moveTo>
                    <a:pt x="9667" y="11709"/>
                  </a:moveTo>
                  <a:cubicBezTo>
                    <a:pt x="9295" y="11709"/>
                    <a:pt x="9003" y="12001"/>
                    <a:pt x="9003" y="12374"/>
                  </a:cubicBezTo>
                  <a:lnTo>
                    <a:pt x="9003" y="20935"/>
                  </a:lnTo>
                  <a:cubicBezTo>
                    <a:pt x="9003" y="21308"/>
                    <a:pt x="9295" y="21600"/>
                    <a:pt x="9667" y="21600"/>
                  </a:cubicBezTo>
                  <a:lnTo>
                    <a:pt x="13729" y="21600"/>
                  </a:lnTo>
                  <a:cubicBezTo>
                    <a:pt x="14102" y="21600"/>
                    <a:pt x="14393" y="21308"/>
                    <a:pt x="14393" y="20935"/>
                  </a:cubicBezTo>
                  <a:lnTo>
                    <a:pt x="14393" y="12374"/>
                  </a:lnTo>
                  <a:cubicBezTo>
                    <a:pt x="14394" y="12001"/>
                    <a:pt x="14102" y="11709"/>
                    <a:pt x="13729" y="11709"/>
                  </a:cubicBezTo>
                  <a:lnTo>
                    <a:pt x="9667" y="11709"/>
                  </a:lnTo>
                  <a:close/>
                  <a:moveTo>
                    <a:pt x="2480" y="16205"/>
                  </a:moveTo>
                  <a:cubicBezTo>
                    <a:pt x="2108" y="16205"/>
                    <a:pt x="1797" y="16497"/>
                    <a:pt x="1797" y="16869"/>
                  </a:cubicBezTo>
                  <a:lnTo>
                    <a:pt x="1797" y="20935"/>
                  </a:lnTo>
                  <a:cubicBezTo>
                    <a:pt x="1797" y="21308"/>
                    <a:pt x="2108" y="21600"/>
                    <a:pt x="2480" y="21600"/>
                  </a:cubicBezTo>
                  <a:lnTo>
                    <a:pt x="6523" y="21600"/>
                  </a:lnTo>
                  <a:cubicBezTo>
                    <a:pt x="6896" y="21600"/>
                    <a:pt x="7206" y="21308"/>
                    <a:pt x="7206" y="20935"/>
                  </a:cubicBezTo>
                  <a:lnTo>
                    <a:pt x="7206" y="16869"/>
                  </a:lnTo>
                  <a:cubicBezTo>
                    <a:pt x="7206" y="16497"/>
                    <a:pt x="6895" y="16205"/>
                    <a:pt x="6523" y="16205"/>
                  </a:cubicBezTo>
                  <a:lnTo>
                    <a:pt x="2480" y="16205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</p:grpSp>
      <p:sp>
        <p:nvSpPr>
          <p:cNvPr id="178" name="Rectangle 15"/>
          <p:cNvSpPr txBox="1"/>
          <p:nvPr/>
        </p:nvSpPr>
        <p:spPr>
          <a:xfrm>
            <a:off x="3130514" y="8794459"/>
            <a:ext cx="18122971" cy="27699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 rot="16200000">
            <a:off x="11473271" y="4719744"/>
            <a:ext cx="2811540" cy="38761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81" name="Rectangle"/>
          <p:cNvSpPr/>
          <p:nvPr/>
        </p:nvSpPr>
        <p:spPr>
          <a:xfrm rot="5400000">
            <a:off x="21357625" y="5030388"/>
            <a:ext cx="2811539" cy="325482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82" name="Rectangle"/>
          <p:cNvSpPr/>
          <p:nvPr/>
        </p:nvSpPr>
        <p:spPr>
          <a:xfrm rot="10800000">
            <a:off x="16583848" y="9889452"/>
            <a:ext cx="2811540" cy="384042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183" name="Rectangle"/>
          <p:cNvSpPr/>
          <p:nvPr/>
        </p:nvSpPr>
        <p:spPr>
          <a:xfrm>
            <a:off x="16597721" y="15459"/>
            <a:ext cx="2811540" cy="387611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grpSp>
        <p:nvGrpSpPr>
          <p:cNvPr id="190" name="Group"/>
          <p:cNvGrpSpPr/>
          <p:nvPr/>
        </p:nvGrpSpPr>
        <p:grpSpPr>
          <a:xfrm>
            <a:off x="13373168" y="2057517"/>
            <a:ext cx="9232901" cy="9239997"/>
            <a:chOff x="0" y="0"/>
            <a:chExt cx="9232900" cy="9239996"/>
          </a:xfrm>
        </p:grpSpPr>
        <p:sp>
          <p:nvSpPr>
            <p:cNvPr id="184" name="Shape"/>
            <p:cNvSpPr/>
            <p:nvPr/>
          </p:nvSpPr>
          <p:spPr>
            <a:xfrm>
              <a:off x="815497" y="805520"/>
              <a:ext cx="7626513" cy="762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5"/>
                    <a:pt x="2882" y="3016"/>
                  </a:cubicBezTo>
                  <a:cubicBezTo>
                    <a:pt x="-961" y="7037"/>
                    <a:pt x="-961" y="13557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7"/>
                    <a:pt x="20639" y="7037"/>
                    <a:pt x="16796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  <a:moveTo>
                    <a:pt x="9839" y="2079"/>
                  </a:moveTo>
                  <a:cubicBezTo>
                    <a:pt x="11849" y="2079"/>
                    <a:pt x="13858" y="2881"/>
                    <a:pt x="15392" y="4486"/>
                  </a:cubicBezTo>
                  <a:cubicBezTo>
                    <a:pt x="18459" y="7696"/>
                    <a:pt x="18459" y="12899"/>
                    <a:pt x="15392" y="16109"/>
                  </a:cubicBezTo>
                  <a:cubicBezTo>
                    <a:pt x="12325" y="19318"/>
                    <a:pt x="7353" y="19318"/>
                    <a:pt x="4286" y="16109"/>
                  </a:cubicBezTo>
                  <a:cubicBezTo>
                    <a:pt x="1219" y="12899"/>
                    <a:pt x="1219" y="7696"/>
                    <a:pt x="4286" y="4486"/>
                  </a:cubicBezTo>
                  <a:cubicBezTo>
                    <a:pt x="5820" y="2881"/>
                    <a:pt x="7829" y="2079"/>
                    <a:pt x="9839" y="2079"/>
                  </a:cubicBez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85" name="Circle"/>
            <p:cNvSpPr/>
            <p:nvPr/>
          </p:nvSpPr>
          <p:spPr>
            <a:xfrm>
              <a:off x="3058774" y="0"/>
              <a:ext cx="3139959" cy="313995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86" name="Circle"/>
            <p:cNvSpPr/>
            <p:nvPr/>
          </p:nvSpPr>
          <p:spPr>
            <a:xfrm>
              <a:off x="3058774" y="6100038"/>
              <a:ext cx="3139959" cy="3139959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87" name="Circle"/>
            <p:cNvSpPr/>
            <p:nvPr/>
          </p:nvSpPr>
          <p:spPr>
            <a:xfrm>
              <a:off x="0" y="3048797"/>
              <a:ext cx="3139959" cy="313995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88" name="Circle"/>
            <p:cNvSpPr/>
            <p:nvPr/>
          </p:nvSpPr>
          <p:spPr>
            <a:xfrm>
              <a:off x="6092941" y="3048797"/>
              <a:ext cx="3139959" cy="313995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189" name="Circle"/>
            <p:cNvSpPr/>
            <p:nvPr/>
          </p:nvSpPr>
          <p:spPr>
            <a:xfrm>
              <a:off x="2283620" y="2273642"/>
              <a:ext cx="4690268" cy="469026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191" name="Freeform 769"/>
          <p:cNvSpPr/>
          <p:nvPr/>
        </p:nvSpPr>
        <p:spPr>
          <a:xfrm>
            <a:off x="17784019" y="2329912"/>
            <a:ext cx="438945" cy="43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4" extrusionOk="0">
                <a:moveTo>
                  <a:pt x="10741" y="1"/>
                </a:moveTo>
                <a:cubicBezTo>
                  <a:pt x="8591" y="28"/>
                  <a:pt x="6802" y="1802"/>
                  <a:pt x="6757" y="3941"/>
                </a:cubicBezTo>
                <a:cubicBezTo>
                  <a:pt x="6730" y="5217"/>
                  <a:pt x="7302" y="6397"/>
                  <a:pt x="8300" y="7179"/>
                </a:cubicBezTo>
                <a:cubicBezTo>
                  <a:pt x="8669" y="7467"/>
                  <a:pt x="8882" y="7847"/>
                  <a:pt x="8945" y="8252"/>
                </a:cubicBezTo>
                <a:lnTo>
                  <a:pt x="12655" y="8252"/>
                </a:lnTo>
                <a:cubicBezTo>
                  <a:pt x="12736" y="7838"/>
                  <a:pt x="12981" y="7445"/>
                  <a:pt x="13358" y="7140"/>
                </a:cubicBezTo>
                <a:cubicBezTo>
                  <a:pt x="14303" y="6376"/>
                  <a:pt x="14843" y="5232"/>
                  <a:pt x="14843" y="4019"/>
                </a:cubicBezTo>
                <a:cubicBezTo>
                  <a:pt x="14843" y="2941"/>
                  <a:pt x="14425" y="1926"/>
                  <a:pt x="13651" y="1171"/>
                </a:cubicBezTo>
                <a:cubicBezTo>
                  <a:pt x="12869" y="399"/>
                  <a:pt x="11830" y="-26"/>
                  <a:pt x="10741" y="1"/>
                </a:cubicBezTo>
                <a:close/>
                <a:moveTo>
                  <a:pt x="1523" y="6301"/>
                </a:moveTo>
                <a:cubicBezTo>
                  <a:pt x="1190" y="6301"/>
                  <a:pt x="859" y="6321"/>
                  <a:pt x="547" y="6379"/>
                </a:cubicBezTo>
                <a:cubicBezTo>
                  <a:pt x="227" y="6439"/>
                  <a:pt x="0" y="6718"/>
                  <a:pt x="0" y="7042"/>
                </a:cubicBezTo>
                <a:lnTo>
                  <a:pt x="0" y="20891"/>
                </a:lnTo>
                <a:cubicBezTo>
                  <a:pt x="0" y="21263"/>
                  <a:pt x="311" y="21574"/>
                  <a:pt x="684" y="21574"/>
                </a:cubicBezTo>
                <a:lnTo>
                  <a:pt x="3847" y="21574"/>
                </a:lnTo>
                <a:cubicBezTo>
                  <a:pt x="4220" y="21574"/>
                  <a:pt x="4531" y="21263"/>
                  <a:pt x="4531" y="20891"/>
                </a:cubicBezTo>
                <a:lnTo>
                  <a:pt x="4531" y="19526"/>
                </a:lnTo>
                <a:lnTo>
                  <a:pt x="5429" y="19760"/>
                </a:lnTo>
                <a:cubicBezTo>
                  <a:pt x="5873" y="19826"/>
                  <a:pt x="6319" y="19700"/>
                  <a:pt x="6660" y="19409"/>
                </a:cubicBezTo>
                <a:cubicBezTo>
                  <a:pt x="7001" y="19118"/>
                  <a:pt x="7207" y="18687"/>
                  <a:pt x="7207" y="18239"/>
                </a:cubicBezTo>
                <a:lnTo>
                  <a:pt x="7207" y="16171"/>
                </a:lnTo>
                <a:lnTo>
                  <a:pt x="8007" y="16171"/>
                </a:lnTo>
                <a:cubicBezTo>
                  <a:pt x="8553" y="16171"/>
                  <a:pt x="9003" y="15740"/>
                  <a:pt x="9003" y="15196"/>
                </a:cubicBezTo>
                <a:cubicBezTo>
                  <a:pt x="9003" y="15003"/>
                  <a:pt x="8953" y="14810"/>
                  <a:pt x="8847" y="14650"/>
                </a:cubicBezTo>
                <a:lnTo>
                  <a:pt x="7226" y="12192"/>
                </a:lnTo>
                <a:cubicBezTo>
                  <a:pt x="7355" y="10217"/>
                  <a:pt x="6501" y="9025"/>
                  <a:pt x="5566" y="8037"/>
                </a:cubicBezTo>
                <a:cubicBezTo>
                  <a:pt x="4503" y="6916"/>
                  <a:pt x="3067" y="6301"/>
                  <a:pt x="1523" y="6301"/>
                </a:cubicBezTo>
                <a:close/>
                <a:moveTo>
                  <a:pt x="20077" y="6301"/>
                </a:moveTo>
                <a:cubicBezTo>
                  <a:pt x="18533" y="6301"/>
                  <a:pt x="17097" y="6917"/>
                  <a:pt x="16034" y="8037"/>
                </a:cubicBezTo>
                <a:cubicBezTo>
                  <a:pt x="15099" y="9024"/>
                  <a:pt x="14245" y="10217"/>
                  <a:pt x="14374" y="12192"/>
                </a:cubicBezTo>
                <a:lnTo>
                  <a:pt x="12773" y="14650"/>
                </a:lnTo>
                <a:cubicBezTo>
                  <a:pt x="12665" y="14810"/>
                  <a:pt x="12597" y="15001"/>
                  <a:pt x="12597" y="15196"/>
                </a:cubicBezTo>
                <a:cubicBezTo>
                  <a:pt x="12597" y="15741"/>
                  <a:pt x="13048" y="16171"/>
                  <a:pt x="13593" y="16171"/>
                </a:cubicBezTo>
                <a:lnTo>
                  <a:pt x="14394" y="16171"/>
                </a:lnTo>
                <a:lnTo>
                  <a:pt x="14394" y="18239"/>
                </a:lnTo>
                <a:cubicBezTo>
                  <a:pt x="14394" y="18687"/>
                  <a:pt x="14600" y="19118"/>
                  <a:pt x="14940" y="19409"/>
                </a:cubicBezTo>
                <a:cubicBezTo>
                  <a:pt x="15280" y="19701"/>
                  <a:pt x="15720" y="19823"/>
                  <a:pt x="16229" y="19740"/>
                </a:cubicBezTo>
                <a:lnTo>
                  <a:pt x="17069" y="19526"/>
                </a:lnTo>
                <a:lnTo>
                  <a:pt x="17069" y="20891"/>
                </a:lnTo>
                <a:cubicBezTo>
                  <a:pt x="17069" y="21263"/>
                  <a:pt x="17380" y="21574"/>
                  <a:pt x="17753" y="21574"/>
                </a:cubicBezTo>
                <a:lnTo>
                  <a:pt x="20916" y="21574"/>
                </a:lnTo>
                <a:cubicBezTo>
                  <a:pt x="21289" y="21574"/>
                  <a:pt x="21600" y="21263"/>
                  <a:pt x="21600" y="20891"/>
                </a:cubicBezTo>
                <a:lnTo>
                  <a:pt x="21600" y="7042"/>
                </a:lnTo>
                <a:cubicBezTo>
                  <a:pt x="21600" y="6718"/>
                  <a:pt x="21372" y="6439"/>
                  <a:pt x="21053" y="6379"/>
                </a:cubicBezTo>
                <a:cubicBezTo>
                  <a:pt x="20742" y="6321"/>
                  <a:pt x="20412" y="6301"/>
                  <a:pt x="20077" y="6301"/>
                </a:cubicBezTo>
                <a:close/>
                <a:moveTo>
                  <a:pt x="8964" y="9149"/>
                </a:moveTo>
                <a:lnTo>
                  <a:pt x="8964" y="9637"/>
                </a:lnTo>
                <a:cubicBezTo>
                  <a:pt x="8964" y="10436"/>
                  <a:pt x="9494" y="10787"/>
                  <a:pt x="9980" y="10787"/>
                </a:cubicBezTo>
                <a:lnTo>
                  <a:pt x="11620" y="10787"/>
                </a:lnTo>
                <a:cubicBezTo>
                  <a:pt x="12178" y="10788"/>
                  <a:pt x="12636" y="10341"/>
                  <a:pt x="12636" y="9793"/>
                </a:cubicBezTo>
                <a:lnTo>
                  <a:pt x="12636" y="9149"/>
                </a:lnTo>
                <a:lnTo>
                  <a:pt x="8964" y="914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92" name="Freeform 592"/>
          <p:cNvSpPr/>
          <p:nvPr/>
        </p:nvSpPr>
        <p:spPr>
          <a:xfrm>
            <a:off x="20893352" y="5668229"/>
            <a:ext cx="438945" cy="438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806" y="0"/>
                  <a:pt x="9003" y="803"/>
                  <a:pt x="9003" y="1797"/>
                </a:cubicBezTo>
                <a:cubicBezTo>
                  <a:pt x="9003" y="2531"/>
                  <a:pt x="9506" y="3060"/>
                  <a:pt x="10136" y="3340"/>
                </a:cubicBezTo>
                <a:lnTo>
                  <a:pt x="10136" y="4433"/>
                </a:lnTo>
                <a:cubicBezTo>
                  <a:pt x="10136" y="4806"/>
                  <a:pt x="10427" y="5117"/>
                  <a:pt x="10800" y="5117"/>
                </a:cubicBezTo>
                <a:cubicBezTo>
                  <a:pt x="11173" y="5117"/>
                  <a:pt x="11484" y="4806"/>
                  <a:pt x="11484" y="4433"/>
                </a:cubicBezTo>
                <a:lnTo>
                  <a:pt x="11484" y="3320"/>
                </a:lnTo>
                <a:cubicBezTo>
                  <a:pt x="12101" y="3035"/>
                  <a:pt x="12597" y="2522"/>
                  <a:pt x="12597" y="1797"/>
                </a:cubicBezTo>
                <a:cubicBezTo>
                  <a:pt x="12597" y="803"/>
                  <a:pt x="11794" y="0"/>
                  <a:pt x="10800" y="0"/>
                </a:cubicBezTo>
                <a:close/>
                <a:moveTo>
                  <a:pt x="4433" y="2637"/>
                </a:moveTo>
                <a:cubicBezTo>
                  <a:pt x="3972" y="2636"/>
                  <a:pt x="3514" y="2813"/>
                  <a:pt x="3164" y="3164"/>
                </a:cubicBezTo>
                <a:cubicBezTo>
                  <a:pt x="2462" y="3866"/>
                  <a:pt x="2462" y="5001"/>
                  <a:pt x="3164" y="5703"/>
                </a:cubicBezTo>
                <a:cubicBezTo>
                  <a:pt x="3515" y="6053"/>
                  <a:pt x="3973" y="6230"/>
                  <a:pt x="4433" y="6230"/>
                </a:cubicBezTo>
                <a:cubicBezTo>
                  <a:pt x="4648" y="6230"/>
                  <a:pt x="4835" y="6072"/>
                  <a:pt x="5039" y="5996"/>
                </a:cubicBezTo>
                <a:lnTo>
                  <a:pt x="7167" y="8105"/>
                </a:lnTo>
                <a:cubicBezTo>
                  <a:pt x="7299" y="8237"/>
                  <a:pt x="7463" y="8300"/>
                  <a:pt x="7636" y="8300"/>
                </a:cubicBezTo>
                <a:cubicBezTo>
                  <a:pt x="7810" y="8300"/>
                  <a:pt x="7992" y="8237"/>
                  <a:pt x="8124" y="8105"/>
                </a:cubicBezTo>
                <a:cubicBezTo>
                  <a:pt x="8388" y="7841"/>
                  <a:pt x="8388" y="7412"/>
                  <a:pt x="8124" y="7148"/>
                </a:cubicBezTo>
                <a:lnTo>
                  <a:pt x="5996" y="5039"/>
                </a:lnTo>
                <a:cubicBezTo>
                  <a:pt x="6243" y="4395"/>
                  <a:pt x="6241" y="3682"/>
                  <a:pt x="5722" y="3164"/>
                </a:cubicBezTo>
                <a:cubicBezTo>
                  <a:pt x="5372" y="2814"/>
                  <a:pt x="4894" y="2637"/>
                  <a:pt x="4433" y="2637"/>
                </a:cubicBezTo>
                <a:close/>
                <a:moveTo>
                  <a:pt x="17167" y="2637"/>
                </a:moveTo>
                <a:cubicBezTo>
                  <a:pt x="16706" y="2636"/>
                  <a:pt x="16248" y="2813"/>
                  <a:pt x="15897" y="3164"/>
                </a:cubicBezTo>
                <a:cubicBezTo>
                  <a:pt x="15379" y="3682"/>
                  <a:pt x="15376" y="4395"/>
                  <a:pt x="15624" y="5039"/>
                </a:cubicBezTo>
                <a:lnTo>
                  <a:pt x="13515" y="7148"/>
                </a:lnTo>
                <a:cubicBezTo>
                  <a:pt x="13251" y="7412"/>
                  <a:pt x="13251" y="7822"/>
                  <a:pt x="13515" y="8085"/>
                </a:cubicBezTo>
                <a:cubicBezTo>
                  <a:pt x="13646" y="8218"/>
                  <a:pt x="13811" y="8300"/>
                  <a:pt x="13983" y="8300"/>
                </a:cubicBezTo>
                <a:cubicBezTo>
                  <a:pt x="14156" y="8300"/>
                  <a:pt x="14339" y="8218"/>
                  <a:pt x="14472" y="8085"/>
                </a:cubicBezTo>
                <a:lnTo>
                  <a:pt x="16581" y="5996"/>
                </a:lnTo>
                <a:cubicBezTo>
                  <a:pt x="16782" y="6070"/>
                  <a:pt x="16956" y="6230"/>
                  <a:pt x="17167" y="6230"/>
                </a:cubicBezTo>
                <a:cubicBezTo>
                  <a:pt x="17627" y="6230"/>
                  <a:pt x="18085" y="6053"/>
                  <a:pt x="18436" y="5703"/>
                </a:cubicBezTo>
                <a:cubicBezTo>
                  <a:pt x="19138" y="5001"/>
                  <a:pt x="19138" y="3866"/>
                  <a:pt x="18436" y="3164"/>
                </a:cubicBezTo>
                <a:cubicBezTo>
                  <a:pt x="18086" y="2814"/>
                  <a:pt x="17628" y="2637"/>
                  <a:pt x="17167" y="2637"/>
                </a:cubicBezTo>
                <a:close/>
                <a:moveTo>
                  <a:pt x="10800" y="6308"/>
                </a:moveTo>
                <a:cubicBezTo>
                  <a:pt x="10539" y="6309"/>
                  <a:pt x="10285" y="6461"/>
                  <a:pt x="10175" y="6699"/>
                </a:cubicBezTo>
                <a:lnTo>
                  <a:pt x="9160" y="8886"/>
                </a:lnTo>
                <a:lnTo>
                  <a:pt x="6875" y="9238"/>
                </a:lnTo>
                <a:cubicBezTo>
                  <a:pt x="6624" y="9277"/>
                  <a:pt x="6426" y="9466"/>
                  <a:pt x="6347" y="9706"/>
                </a:cubicBezTo>
                <a:cubicBezTo>
                  <a:pt x="6267" y="9947"/>
                  <a:pt x="6327" y="10209"/>
                  <a:pt x="6503" y="10390"/>
                </a:cubicBezTo>
                <a:lnTo>
                  <a:pt x="8183" y="12089"/>
                </a:lnTo>
                <a:lnTo>
                  <a:pt x="7792" y="14511"/>
                </a:lnTo>
                <a:cubicBezTo>
                  <a:pt x="7752" y="14765"/>
                  <a:pt x="7854" y="15026"/>
                  <a:pt x="8066" y="15175"/>
                </a:cubicBezTo>
                <a:cubicBezTo>
                  <a:pt x="8181" y="15257"/>
                  <a:pt x="8321" y="15292"/>
                  <a:pt x="8456" y="15292"/>
                </a:cubicBezTo>
                <a:cubicBezTo>
                  <a:pt x="8569" y="15292"/>
                  <a:pt x="8688" y="15272"/>
                  <a:pt x="8788" y="15214"/>
                </a:cubicBezTo>
                <a:lnTo>
                  <a:pt x="10820" y="14081"/>
                </a:lnTo>
                <a:lnTo>
                  <a:pt x="12851" y="15194"/>
                </a:lnTo>
                <a:cubicBezTo>
                  <a:pt x="13075" y="15319"/>
                  <a:pt x="13361" y="15305"/>
                  <a:pt x="13573" y="15155"/>
                </a:cubicBezTo>
                <a:cubicBezTo>
                  <a:pt x="13784" y="15006"/>
                  <a:pt x="13889" y="14747"/>
                  <a:pt x="13847" y="14491"/>
                </a:cubicBezTo>
                <a:lnTo>
                  <a:pt x="13437" y="12069"/>
                </a:lnTo>
                <a:lnTo>
                  <a:pt x="15116" y="10351"/>
                </a:lnTo>
                <a:cubicBezTo>
                  <a:pt x="15292" y="10170"/>
                  <a:pt x="15354" y="9907"/>
                  <a:pt x="15272" y="9667"/>
                </a:cubicBezTo>
                <a:cubicBezTo>
                  <a:pt x="15191" y="9428"/>
                  <a:pt x="14976" y="9256"/>
                  <a:pt x="14725" y="9218"/>
                </a:cubicBezTo>
                <a:lnTo>
                  <a:pt x="12441" y="8867"/>
                </a:lnTo>
                <a:lnTo>
                  <a:pt x="11405" y="6679"/>
                </a:lnTo>
                <a:cubicBezTo>
                  <a:pt x="11294" y="6443"/>
                  <a:pt x="11064" y="6308"/>
                  <a:pt x="10800" y="6308"/>
                </a:cubicBezTo>
                <a:close/>
                <a:moveTo>
                  <a:pt x="1816" y="9003"/>
                </a:moveTo>
                <a:cubicBezTo>
                  <a:pt x="823" y="9003"/>
                  <a:pt x="0" y="9806"/>
                  <a:pt x="0" y="10800"/>
                </a:cubicBezTo>
                <a:cubicBezTo>
                  <a:pt x="0" y="11794"/>
                  <a:pt x="823" y="12597"/>
                  <a:pt x="1816" y="12597"/>
                </a:cubicBezTo>
                <a:cubicBezTo>
                  <a:pt x="2541" y="12597"/>
                  <a:pt x="3035" y="12101"/>
                  <a:pt x="3320" y="11484"/>
                </a:cubicBezTo>
                <a:lnTo>
                  <a:pt x="4941" y="11484"/>
                </a:lnTo>
                <a:cubicBezTo>
                  <a:pt x="5314" y="11484"/>
                  <a:pt x="5605" y="11172"/>
                  <a:pt x="5605" y="10800"/>
                </a:cubicBezTo>
                <a:cubicBezTo>
                  <a:pt x="5605" y="10427"/>
                  <a:pt x="5314" y="10136"/>
                  <a:pt x="4941" y="10136"/>
                </a:cubicBezTo>
                <a:lnTo>
                  <a:pt x="3340" y="10136"/>
                </a:lnTo>
                <a:cubicBezTo>
                  <a:pt x="3060" y="9506"/>
                  <a:pt x="2551" y="9003"/>
                  <a:pt x="1816" y="9003"/>
                </a:cubicBezTo>
                <a:close/>
                <a:moveTo>
                  <a:pt x="19803" y="9003"/>
                </a:moveTo>
                <a:cubicBezTo>
                  <a:pt x="19069" y="9003"/>
                  <a:pt x="18560" y="9506"/>
                  <a:pt x="18280" y="10136"/>
                </a:cubicBezTo>
                <a:lnTo>
                  <a:pt x="16639" y="10136"/>
                </a:lnTo>
                <a:cubicBezTo>
                  <a:pt x="16267" y="10136"/>
                  <a:pt x="15975" y="10427"/>
                  <a:pt x="15975" y="10800"/>
                </a:cubicBezTo>
                <a:cubicBezTo>
                  <a:pt x="15975" y="11172"/>
                  <a:pt x="16267" y="11484"/>
                  <a:pt x="16639" y="11484"/>
                </a:cubicBezTo>
                <a:lnTo>
                  <a:pt x="18299" y="11484"/>
                </a:lnTo>
                <a:cubicBezTo>
                  <a:pt x="18584" y="12101"/>
                  <a:pt x="19078" y="12597"/>
                  <a:pt x="19803" y="12597"/>
                </a:cubicBezTo>
                <a:cubicBezTo>
                  <a:pt x="20797" y="12597"/>
                  <a:pt x="21600" y="11794"/>
                  <a:pt x="21600" y="10800"/>
                </a:cubicBezTo>
                <a:cubicBezTo>
                  <a:pt x="21600" y="9806"/>
                  <a:pt x="20797" y="9003"/>
                  <a:pt x="19803" y="9003"/>
                </a:cubicBezTo>
                <a:close/>
                <a:moveTo>
                  <a:pt x="6211" y="14706"/>
                </a:moveTo>
                <a:cubicBezTo>
                  <a:pt x="6038" y="14706"/>
                  <a:pt x="5874" y="14789"/>
                  <a:pt x="5742" y="14921"/>
                </a:cubicBezTo>
                <a:lnTo>
                  <a:pt x="5039" y="15624"/>
                </a:lnTo>
                <a:cubicBezTo>
                  <a:pt x="4397" y="15381"/>
                  <a:pt x="3679" y="15382"/>
                  <a:pt x="3164" y="15897"/>
                </a:cubicBezTo>
                <a:cubicBezTo>
                  <a:pt x="2462" y="16599"/>
                  <a:pt x="2462" y="17733"/>
                  <a:pt x="3164" y="18436"/>
                </a:cubicBezTo>
                <a:cubicBezTo>
                  <a:pt x="3515" y="18786"/>
                  <a:pt x="3973" y="18963"/>
                  <a:pt x="4433" y="18963"/>
                </a:cubicBezTo>
                <a:cubicBezTo>
                  <a:pt x="4894" y="18963"/>
                  <a:pt x="5372" y="18786"/>
                  <a:pt x="5722" y="18436"/>
                </a:cubicBezTo>
                <a:cubicBezTo>
                  <a:pt x="6241" y="17918"/>
                  <a:pt x="6243" y="17205"/>
                  <a:pt x="5996" y="16561"/>
                </a:cubicBezTo>
                <a:lnTo>
                  <a:pt x="6699" y="15858"/>
                </a:lnTo>
                <a:cubicBezTo>
                  <a:pt x="6962" y="15595"/>
                  <a:pt x="6962" y="15184"/>
                  <a:pt x="6699" y="14921"/>
                </a:cubicBezTo>
                <a:cubicBezTo>
                  <a:pt x="6567" y="14789"/>
                  <a:pt x="6383" y="14706"/>
                  <a:pt x="6211" y="14706"/>
                </a:cubicBezTo>
                <a:close/>
                <a:moveTo>
                  <a:pt x="15448" y="14765"/>
                </a:moveTo>
                <a:cubicBezTo>
                  <a:pt x="15275" y="14764"/>
                  <a:pt x="15092" y="14828"/>
                  <a:pt x="14960" y="14960"/>
                </a:cubicBezTo>
                <a:cubicBezTo>
                  <a:pt x="14696" y="15223"/>
                  <a:pt x="14696" y="15653"/>
                  <a:pt x="14960" y="15917"/>
                </a:cubicBezTo>
                <a:lnTo>
                  <a:pt x="15624" y="16561"/>
                </a:lnTo>
                <a:cubicBezTo>
                  <a:pt x="15376" y="17205"/>
                  <a:pt x="15379" y="17918"/>
                  <a:pt x="15897" y="18436"/>
                </a:cubicBezTo>
                <a:cubicBezTo>
                  <a:pt x="16248" y="18786"/>
                  <a:pt x="16706" y="18963"/>
                  <a:pt x="17167" y="18963"/>
                </a:cubicBezTo>
                <a:cubicBezTo>
                  <a:pt x="17627" y="18963"/>
                  <a:pt x="18085" y="18786"/>
                  <a:pt x="18436" y="18436"/>
                </a:cubicBezTo>
                <a:cubicBezTo>
                  <a:pt x="19138" y="17734"/>
                  <a:pt x="19138" y="16599"/>
                  <a:pt x="18436" y="15897"/>
                </a:cubicBezTo>
                <a:cubicBezTo>
                  <a:pt x="17925" y="15386"/>
                  <a:pt x="17219" y="15370"/>
                  <a:pt x="16581" y="15604"/>
                </a:cubicBezTo>
                <a:lnTo>
                  <a:pt x="15917" y="14960"/>
                </a:lnTo>
                <a:cubicBezTo>
                  <a:pt x="15785" y="14828"/>
                  <a:pt x="15621" y="14765"/>
                  <a:pt x="15448" y="14765"/>
                </a:cubicBezTo>
                <a:close/>
                <a:moveTo>
                  <a:pt x="10800" y="15077"/>
                </a:moveTo>
                <a:cubicBezTo>
                  <a:pt x="10427" y="15077"/>
                  <a:pt x="10136" y="15369"/>
                  <a:pt x="10136" y="15741"/>
                </a:cubicBezTo>
                <a:lnTo>
                  <a:pt x="10136" y="18280"/>
                </a:lnTo>
                <a:cubicBezTo>
                  <a:pt x="9506" y="18560"/>
                  <a:pt x="9003" y="19069"/>
                  <a:pt x="9003" y="19803"/>
                </a:cubicBezTo>
                <a:cubicBezTo>
                  <a:pt x="9003" y="20797"/>
                  <a:pt x="9806" y="21600"/>
                  <a:pt x="10800" y="21600"/>
                </a:cubicBezTo>
                <a:cubicBezTo>
                  <a:pt x="11794" y="21600"/>
                  <a:pt x="12597" y="20797"/>
                  <a:pt x="12597" y="19803"/>
                </a:cubicBezTo>
                <a:cubicBezTo>
                  <a:pt x="12597" y="19078"/>
                  <a:pt x="12101" y="18584"/>
                  <a:pt x="11484" y="18299"/>
                </a:cubicBezTo>
                <a:lnTo>
                  <a:pt x="11484" y="15741"/>
                </a:lnTo>
                <a:cubicBezTo>
                  <a:pt x="11484" y="15369"/>
                  <a:pt x="11172" y="15077"/>
                  <a:pt x="10800" y="150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93" name="Freeform 318"/>
          <p:cNvSpPr/>
          <p:nvPr/>
        </p:nvSpPr>
        <p:spPr>
          <a:xfrm>
            <a:off x="17834819" y="10358912"/>
            <a:ext cx="438945" cy="43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0" extrusionOk="0">
                <a:moveTo>
                  <a:pt x="16249" y="54"/>
                </a:moveTo>
                <a:cubicBezTo>
                  <a:pt x="15998" y="-50"/>
                  <a:pt x="15700" y="-2"/>
                  <a:pt x="15507" y="191"/>
                </a:cubicBezTo>
                <a:lnTo>
                  <a:pt x="13710" y="1984"/>
                </a:lnTo>
                <a:cubicBezTo>
                  <a:pt x="13583" y="2109"/>
                  <a:pt x="13515" y="2292"/>
                  <a:pt x="13515" y="2471"/>
                </a:cubicBezTo>
                <a:lnTo>
                  <a:pt x="13515" y="4439"/>
                </a:lnTo>
                <a:cubicBezTo>
                  <a:pt x="13503" y="4449"/>
                  <a:pt x="13486" y="4448"/>
                  <a:pt x="13476" y="4459"/>
                </a:cubicBezTo>
                <a:lnTo>
                  <a:pt x="8710" y="9233"/>
                </a:lnTo>
                <a:cubicBezTo>
                  <a:pt x="8503" y="9150"/>
                  <a:pt x="8341" y="8980"/>
                  <a:pt x="8105" y="8980"/>
                </a:cubicBezTo>
                <a:cubicBezTo>
                  <a:pt x="7115" y="8980"/>
                  <a:pt x="6308" y="9785"/>
                  <a:pt x="6308" y="10773"/>
                </a:cubicBezTo>
                <a:cubicBezTo>
                  <a:pt x="6308" y="11760"/>
                  <a:pt x="7115" y="12566"/>
                  <a:pt x="8105" y="12566"/>
                </a:cubicBezTo>
                <a:cubicBezTo>
                  <a:pt x="9095" y="12566"/>
                  <a:pt x="9902" y="11760"/>
                  <a:pt x="9902" y="10773"/>
                </a:cubicBezTo>
                <a:cubicBezTo>
                  <a:pt x="9902" y="10543"/>
                  <a:pt x="9727" y="10390"/>
                  <a:pt x="9648" y="10188"/>
                </a:cubicBezTo>
                <a:lnTo>
                  <a:pt x="14433" y="5414"/>
                </a:lnTo>
                <a:cubicBezTo>
                  <a:pt x="14437" y="5409"/>
                  <a:pt x="14428" y="5399"/>
                  <a:pt x="14433" y="5394"/>
                </a:cubicBezTo>
                <a:lnTo>
                  <a:pt x="16444" y="5394"/>
                </a:lnTo>
                <a:cubicBezTo>
                  <a:pt x="16623" y="5394"/>
                  <a:pt x="16787" y="5306"/>
                  <a:pt x="16913" y="5180"/>
                </a:cubicBezTo>
                <a:lnTo>
                  <a:pt x="18710" y="3387"/>
                </a:lnTo>
                <a:cubicBezTo>
                  <a:pt x="18903" y="3195"/>
                  <a:pt x="18970" y="2917"/>
                  <a:pt x="18866" y="2666"/>
                </a:cubicBezTo>
                <a:cubicBezTo>
                  <a:pt x="18762" y="2414"/>
                  <a:pt x="18513" y="2237"/>
                  <a:pt x="18241" y="2237"/>
                </a:cubicBezTo>
                <a:lnTo>
                  <a:pt x="16659" y="2237"/>
                </a:lnTo>
                <a:lnTo>
                  <a:pt x="16659" y="678"/>
                </a:lnTo>
                <a:cubicBezTo>
                  <a:pt x="16659" y="406"/>
                  <a:pt x="16501" y="158"/>
                  <a:pt x="16249" y="54"/>
                </a:cubicBezTo>
                <a:close/>
                <a:moveTo>
                  <a:pt x="8105" y="2685"/>
                </a:moveTo>
                <a:cubicBezTo>
                  <a:pt x="3642" y="2685"/>
                  <a:pt x="0" y="6320"/>
                  <a:pt x="0" y="10773"/>
                </a:cubicBezTo>
                <a:cubicBezTo>
                  <a:pt x="0" y="15226"/>
                  <a:pt x="3642" y="18861"/>
                  <a:pt x="8105" y="18861"/>
                </a:cubicBezTo>
                <a:cubicBezTo>
                  <a:pt x="8492" y="18861"/>
                  <a:pt x="8879" y="18837"/>
                  <a:pt x="9257" y="18783"/>
                </a:cubicBezTo>
                <a:cubicBezTo>
                  <a:pt x="9059" y="18370"/>
                  <a:pt x="8886" y="17935"/>
                  <a:pt x="8769" y="17477"/>
                </a:cubicBezTo>
                <a:cubicBezTo>
                  <a:pt x="8544" y="17504"/>
                  <a:pt x="8330" y="17516"/>
                  <a:pt x="8105" y="17516"/>
                </a:cubicBezTo>
                <a:cubicBezTo>
                  <a:pt x="4380" y="17516"/>
                  <a:pt x="1348" y="14490"/>
                  <a:pt x="1348" y="10773"/>
                </a:cubicBezTo>
                <a:cubicBezTo>
                  <a:pt x="1348" y="7056"/>
                  <a:pt x="4380" y="4049"/>
                  <a:pt x="8105" y="4049"/>
                </a:cubicBezTo>
                <a:cubicBezTo>
                  <a:pt x="9230" y="4049"/>
                  <a:pt x="10294" y="4316"/>
                  <a:pt x="11230" y="4809"/>
                </a:cubicBezTo>
                <a:lnTo>
                  <a:pt x="12206" y="3815"/>
                </a:lnTo>
                <a:cubicBezTo>
                  <a:pt x="11001" y="3097"/>
                  <a:pt x="9607" y="2685"/>
                  <a:pt x="8105" y="2685"/>
                </a:cubicBezTo>
                <a:close/>
                <a:moveTo>
                  <a:pt x="8105" y="5842"/>
                </a:moveTo>
                <a:cubicBezTo>
                  <a:pt x="5379" y="5842"/>
                  <a:pt x="3164" y="8052"/>
                  <a:pt x="3164" y="10773"/>
                </a:cubicBezTo>
                <a:cubicBezTo>
                  <a:pt x="3164" y="13493"/>
                  <a:pt x="5379" y="15703"/>
                  <a:pt x="8105" y="15703"/>
                </a:cubicBezTo>
                <a:cubicBezTo>
                  <a:pt x="8258" y="15703"/>
                  <a:pt x="8401" y="15702"/>
                  <a:pt x="8554" y="15684"/>
                </a:cubicBezTo>
                <a:cubicBezTo>
                  <a:pt x="8554" y="15217"/>
                  <a:pt x="8601" y="14769"/>
                  <a:pt x="8691" y="14320"/>
                </a:cubicBezTo>
                <a:cubicBezTo>
                  <a:pt x="8502" y="14356"/>
                  <a:pt x="8312" y="14359"/>
                  <a:pt x="8105" y="14359"/>
                </a:cubicBezTo>
                <a:cubicBezTo>
                  <a:pt x="6116" y="14359"/>
                  <a:pt x="4511" y="12757"/>
                  <a:pt x="4511" y="10773"/>
                </a:cubicBezTo>
                <a:cubicBezTo>
                  <a:pt x="4511" y="8789"/>
                  <a:pt x="6117" y="7187"/>
                  <a:pt x="8105" y="7187"/>
                </a:cubicBezTo>
                <a:cubicBezTo>
                  <a:pt x="8339" y="7187"/>
                  <a:pt x="8553" y="7192"/>
                  <a:pt x="8769" y="7245"/>
                </a:cubicBezTo>
                <a:lnTo>
                  <a:pt x="9863" y="6174"/>
                </a:lnTo>
                <a:cubicBezTo>
                  <a:pt x="9314" y="5958"/>
                  <a:pt x="8726" y="5842"/>
                  <a:pt x="8105" y="5842"/>
                </a:cubicBezTo>
                <a:close/>
                <a:moveTo>
                  <a:pt x="15077" y="6680"/>
                </a:moveTo>
                <a:lnTo>
                  <a:pt x="14081" y="7674"/>
                </a:lnTo>
                <a:cubicBezTo>
                  <a:pt x="14243" y="7988"/>
                  <a:pt x="14383" y="8297"/>
                  <a:pt x="14491" y="8629"/>
                </a:cubicBezTo>
                <a:cubicBezTo>
                  <a:pt x="14896" y="8557"/>
                  <a:pt x="15329" y="8532"/>
                  <a:pt x="15761" y="8532"/>
                </a:cubicBezTo>
                <a:lnTo>
                  <a:pt x="15878" y="8532"/>
                </a:lnTo>
                <a:cubicBezTo>
                  <a:pt x="15689" y="7876"/>
                  <a:pt x="15419" y="7255"/>
                  <a:pt x="15077" y="6680"/>
                </a:cubicBezTo>
                <a:close/>
                <a:moveTo>
                  <a:pt x="15761" y="9876"/>
                </a:moveTo>
                <a:cubicBezTo>
                  <a:pt x="12536" y="9876"/>
                  <a:pt x="9921" y="12486"/>
                  <a:pt x="9921" y="15703"/>
                </a:cubicBezTo>
                <a:cubicBezTo>
                  <a:pt x="9921" y="18921"/>
                  <a:pt x="12536" y="21550"/>
                  <a:pt x="15761" y="21550"/>
                </a:cubicBezTo>
                <a:cubicBezTo>
                  <a:pt x="18985" y="21550"/>
                  <a:pt x="21600" y="18921"/>
                  <a:pt x="21600" y="15703"/>
                </a:cubicBezTo>
                <a:cubicBezTo>
                  <a:pt x="21600" y="12486"/>
                  <a:pt x="18985" y="9876"/>
                  <a:pt x="15761" y="9876"/>
                </a:cubicBezTo>
                <a:close/>
                <a:moveTo>
                  <a:pt x="17753" y="13462"/>
                </a:moveTo>
                <a:cubicBezTo>
                  <a:pt x="17925" y="13456"/>
                  <a:pt x="18104" y="13512"/>
                  <a:pt x="18241" y="13638"/>
                </a:cubicBezTo>
                <a:cubicBezTo>
                  <a:pt x="18514" y="13891"/>
                  <a:pt x="18534" y="14321"/>
                  <a:pt x="18280" y="14593"/>
                </a:cubicBezTo>
                <a:lnTo>
                  <a:pt x="15350" y="17750"/>
                </a:lnTo>
                <a:cubicBezTo>
                  <a:pt x="15217" y="17892"/>
                  <a:pt x="15043" y="17964"/>
                  <a:pt x="14862" y="17964"/>
                </a:cubicBezTo>
                <a:cubicBezTo>
                  <a:pt x="14707" y="17964"/>
                  <a:pt x="14540" y="17897"/>
                  <a:pt x="14413" y="17789"/>
                </a:cubicBezTo>
                <a:lnTo>
                  <a:pt x="12851" y="16444"/>
                </a:lnTo>
                <a:cubicBezTo>
                  <a:pt x="12568" y="16202"/>
                  <a:pt x="12530" y="15772"/>
                  <a:pt x="12773" y="15489"/>
                </a:cubicBezTo>
                <a:cubicBezTo>
                  <a:pt x="13015" y="15206"/>
                  <a:pt x="13445" y="15187"/>
                  <a:pt x="13729" y="15431"/>
                </a:cubicBezTo>
                <a:lnTo>
                  <a:pt x="14804" y="16347"/>
                </a:lnTo>
                <a:lnTo>
                  <a:pt x="17284" y="13677"/>
                </a:lnTo>
                <a:cubicBezTo>
                  <a:pt x="17411" y="13540"/>
                  <a:pt x="17580" y="13469"/>
                  <a:pt x="17753" y="1346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 dirty="0">
              <a:latin typeface="Segoe UI" panose="020B0502040204020203" pitchFamily="34" charset="0"/>
            </a:endParaRPr>
          </a:p>
        </p:txBody>
      </p:sp>
      <p:sp>
        <p:nvSpPr>
          <p:cNvPr id="194" name="Freeform 1020"/>
          <p:cNvSpPr/>
          <p:nvPr/>
        </p:nvSpPr>
        <p:spPr>
          <a:xfrm>
            <a:off x="14715165" y="5668229"/>
            <a:ext cx="438871" cy="438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8521" y="0"/>
                </a:moveTo>
                <a:cubicBezTo>
                  <a:pt x="8150" y="0"/>
                  <a:pt x="7859" y="311"/>
                  <a:pt x="7859" y="684"/>
                </a:cubicBezTo>
                <a:lnTo>
                  <a:pt x="7859" y="3828"/>
                </a:lnTo>
                <a:lnTo>
                  <a:pt x="7859" y="6347"/>
                </a:lnTo>
                <a:lnTo>
                  <a:pt x="5561" y="10566"/>
                </a:lnTo>
                <a:lnTo>
                  <a:pt x="4899" y="11776"/>
                </a:lnTo>
                <a:lnTo>
                  <a:pt x="6749" y="13339"/>
                </a:lnTo>
                <a:cubicBezTo>
                  <a:pt x="7009" y="13564"/>
                  <a:pt x="7413" y="13552"/>
                  <a:pt x="7664" y="13300"/>
                </a:cubicBezTo>
                <a:lnTo>
                  <a:pt x="8521" y="12421"/>
                </a:lnTo>
                <a:lnTo>
                  <a:pt x="9398" y="13300"/>
                </a:lnTo>
                <a:cubicBezTo>
                  <a:pt x="9532" y="13435"/>
                  <a:pt x="9714" y="13495"/>
                  <a:pt x="9885" y="13495"/>
                </a:cubicBezTo>
                <a:cubicBezTo>
                  <a:pt x="10037" y="13495"/>
                  <a:pt x="10188" y="13447"/>
                  <a:pt x="10313" y="13339"/>
                </a:cubicBezTo>
                <a:lnTo>
                  <a:pt x="12222" y="11718"/>
                </a:lnTo>
                <a:lnTo>
                  <a:pt x="11540" y="10527"/>
                </a:lnTo>
                <a:lnTo>
                  <a:pt x="9203" y="6367"/>
                </a:lnTo>
                <a:lnTo>
                  <a:pt x="9203" y="4511"/>
                </a:lnTo>
                <a:lnTo>
                  <a:pt x="13683" y="4511"/>
                </a:lnTo>
                <a:cubicBezTo>
                  <a:pt x="13946" y="4511"/>
                  <a:pt x="14196" y="4341"/>
                  <a:pt x="14306" y="4101"/>
                </a:cubicBezTo>
                <a:cubicBezTo>
                  <a:pt x="14416" y="3862"/>
                  <a:pt x="14380" y="3599"/>
                  <a:pt x="14209" y="3398"/>
                </a:cubicBezTo>
                <a:lnTo>
                  <a:pt x="13235" y="2246"/>
                </a:lnTo>
                <a:lnTo>
                  <a:pt x="14209" y="1113"/>
                </a:lnTo>
                <a:cubicBezTo>
                  <a:pt x="14380" y="913"/>
                  <a:pt x="14417" y="630"/>
                  <a:pt x="14306" y="391"/>
                </a:cubicBezTo>
                <a:cubicBezTo>
                  <a:pt x="14197" y="150"/>
                  <a:pt x="13946" y="0"/>
                  <a:pt x="13683" y="0"/>
                </a:cubicBezTo>
                <a:lnTo>
                  <a:pt x="8521" y="0"/>
                </a:lnTo>
                <a:close/>
                <a:moveTo>
                  <a:pt x="16156" y="11698"/>
                </a:moveTo>
                <a:cubicBezTo>
                  <a:pt x="15905" y="11698"/>
                  <a:pt x="15669" y="11845"/>
                  <a:pt x="15553" y="12069"/>
                </a:cubicBezTo>
                <a:lnTo>
                  <a:pt x="14793" y="13554"/>
                </a:lnTo>
                <a:lnTo>
                  <a:pt x="18357" y="19940"/>
                </a:lnTo>
                <a:cubicBezTo>
                  <a:pt x="18645" y="20444"/>
                  <a:pt x="18691" y="21051"/>
                  <a:pt x="18494" y="21600"/>
                </a:cubicBezTo>
                <a:lnTo>
                  <a:pt x="20870" y="21600"/>
                </a:lnTo>
                <a:cubicBezTo>
                  <a:pt x="21112" y="21600"/>
                  <a:pt x="21329" y="21475"/>
                  <a:pt x="21454" y="21268"/>
                </a:cubicBezTo>
                <a:cubicBezTo>
                  <a:pt x="21571" y="21061"/>
                  <a:pt x="21562" y="20811"/>
                  <a:pt x="21454" y="20604"/>
                </a:cubicBezTo>
                <a:lnTo>
                  <a:pt x="16741" y="12050"/>
                </a:lnTo>
                <a:cubicBezTo>
                  <a:pt x="16615" y="11825"/>
                  <a:pt x="16435" y="11716"/>
                  <a:pt x="16156" y="11698"/>
                </a:cubicBezTo>
                <a:close/>
                <a:moveTo>
                  <a:pt x="12884" y="12909"/>
                </a:moveTo>
                <a:lnTo>
                  <a:pt x="11170" y="14374"/>
                </a:lnTo>
                <a:cubicBezTo>
                  <a:pt x="10811" y="14680"/>
                  <a:pt x="10360" y="14843"/>
                  <a:pt x="9885" y="14843"/>
                </a:cubicBezTo>
                <a:cubicBezTo>
                  <a:pt x="9382" y="14843"/>
                  <a:pt x="8889" y="14668"/>
                  <a:pt x="8521" y="14335"/>
                </a:cubicBezTo>
                <a:cubicBezTo>
                  <a:pt x="8153" y="14668"/>
                  <a:pt x="7680" y="14843"/>
                  <a:pt x="7177" y="14843"/>
                </a:cubicBezTo>
                <a:cubicBezTo>
                  <a:pt x="6702" y="14843"/>
                  <a:pt x="6240" y="14669"/>
                  <a:pt x="5872" y="14354"/>
                </a:cubicBezTo>
                <a:lnTo>
                  <a:pt x="4236" y="12987"/>
                </a:lnTo>
                <a:lnTo>
                  <a:pt x="88" y="20604"/>
                </a:lnTo>
                <a:cubicBezTo>
                  <a:pt x="-29" y="20811"/>
                  <a:pt x="-29" y="21061"/>
                  <a:pt x="88" y="21268"/>
                </a:cubicBezTo>
                <a:cubicBezTo>
                  <a:pt x="213" y="21475"/>
                  <a:pt x="439" y="21600"/>
                  <a:pt x="672" y="21600"/>
                </a:cubicBezTo>
                <a:lnTo>
                  <a:pt x="16604" y="21600"/>
                </a:lnTo>
                <a:cubicBezTo>
                  <a:pt x="16847" y="21600"/>
                  <a:pt x="17063" y="21475"/>
                  <a:pt x="17189" y="21268"/>
                </a:cubicBezTo>
                <a:cubicBezTo>
                  <a:pt x="17305" y="21061"/>
                  <a:pt x="17305" y="20791"/>
                  <a:pt x="17189" y="20584"/>
                </a:cubicBezTo>
                <a:lnTo>
                  <a:pt x="12884" y="1290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000000"/>
                </a:solidFill>
              </a:defRPr>
            </a:pPr>
            <a:endParaRPr>
              <a:latin typeface="Segoe UI" panose="020B0502040204020203" pitchFamily="34" charset="0"/>
            </a:endParaRPr>
          </a:p>
        </p:txBody>
      </p:sp>
      <p:sp>
        <p:nvSpPr>
          <p:cNvPr id="195" name="Rectangle 46"/>
          <p:cNvSpPr txBox="1"/>
          <p:nvPr/>
        </p:nvSpPr>
        <p:spPr>
          <a:xfrm>
            <a:off x="16806850" y="2890326"/>
            <a:ext cx="2365536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Segoe UI" panose="020B0502040204020203" pitchFamily="34" charset="0"/>
              </a:rPr>
              <a:t>Customer-orientated communication</a:t>
            </a:r>
          </a:p>
        </p:txBody>
      </p:sp>
      <p:sp>
        <p:nvSpPr>
          <p:cNvPr id="196" name="Rectangle 46"/>
          <p:cNvSpPr txBox="1"/>
          <p:nvPr/>
        </p:nvSpPr>
        <p:spPr>
          <a:xfrm>
            <a:off x="20361197" y="6219660"/>
            <a:ext cx="2365537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Effective marketing communication</a:t>
            </a:r>
          </a:p>
        </p:txBody>
      </p:sp>
      <p:sp>
        <p:nvSpPr>
          <p:cNvPr id="197" name="Rectangle 46"/>
          <p:cNvSpPr txBox="1"/>
          <p:nvPr/>
        </p:nvSpPr>
        <p:spPr>
          <a:xfrm>
            <a:off x="13613265" y="6219660"/>
            <a:ext cx="1879836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Personalized brand messages</a:t>
            </a:r>
          </a:p>
        </p:txBody>
      </p:sp>
      <p:sp>
        <p:nvSpPr>
          <p:cNvPr id="198" name="Rectangle 46"/>
          <p:cNvSpPr txBox="1"/>
          <p:nvPr/>
        </p:nvSpPr>
        <p:spPr>
          <a:xfrm>
            <a:off x="16820723" y="9333253"/>
            <a:ext cx="2365537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  <a:latin typeface="Segoe UI" panose="020B0502040204020203" pitchFamily="34" charset="0"/>
              </a:rPr>
              <a:t>Successful marketing</a:t>
            </a:r>
          </a:p>
        </p:txBody>
      </p:sp>
      <p:sp>
        <p:nvSpPr>
          <p:cNvPr id="199" name="Rectangle 46"/>
          <p:cNvSpPr txBox="1"/>
          <p:nvPr/>
        </p:nvSpPr>
        <p:spPr>
          <a:xfrm>
            <a:off x="16923835" y="6699584"/>
            <a:ext cx="2286313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0000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Segoe UI" panose="020B0502040204020203" pitchFamily="34" charset="0"/>
              </a:rPr>
              <a:t>Buyer Persona Benefits</a:t>
            </a:r>
          </a:p>
        </p:txBody>
      </p:sp>
      <p:sp>
        <p:nvSpPr>
          <p:cNvPr id="200" name="Shape"/>
          <p:cNvSpPr/>
          <p:nvPr/>
        </p:nvSpPr>
        <p:spPr>
          <a:xfrm>
            <a:off x="17665222" y="5892296"/>
            <a:ext cx="803540" cy="65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4" extrusionOk="0">
                <a:moveTo>
                  <a:pt x="6759" y="0"/>
                </a:moveTo>
                <a:cubicBezTo>
                  <a:pt x="6383" y="0"/>
                  <a:pt x="6007" y="177"/>
                  <a:pt x="5720" y="533"/>
                </a:cubicBezTo>
                <a:cubicBezTo>
                  <a:pt x="5146" y="1244"/>
                  <a:pt x="5146" y="2395"/>
                  <a:pt x="5720" y="3106"/>
                </a:cubicBezTo>
                <a:cubicBezTo>
                  <a:pt x="6295" y="3817"/>
                  <a:pt x="7224" y="3817"/>
                  <a:pt x="7798" y="3106"/>
                </a:cubicBezTo>
                <a:cubicBezTo>
                  <a:pt x="8373" y="2395"/>
                  <a:pt x="8373" y="1244"/>
                  <a:pt x="7798" y="533"/>
                </a:cubicBezTo>
                <a:cubicBezTo>
                  <a:pt x="7511" y="177"/>
                  <a:pt x="7136" y="0"/>
                  <a:pt x="6759" y="0"/>
                </a:cubicBezTo>
                <a:close/>
                <a:moveTo>
                  <a:pt x="14693" y="0"/>
                </a:moveTo>
                <a:cubicBezTo>
                  <a:pt x="14317" y="0"/>
                  <a:pt x="13941" y="177"/>
                  <a:pt x="13654" y="533"/>
                </a:cubicBezTo>
                <a:cubicBezTo>
                  <a:pt x="13080" y="1244"/>
                  <a:pt x="13080" y="2395"/>
                  <a:pt x="13654" y="3106"/>
                </a:cubicBezTo>
                <a:cubicBezTo>
                  <a:pt x="14228" y="3817"/>
                  <a:pt x="15158" y="3817"/>
                  <a:pt x="15732" y="3106"/>
                </a:cubicBezTo>
                <a:cubicBezTo>
                  <a:pt x="16307" y="2395"/>
                  <a:pt x="16307" y="1244"/>
                  <a:pt x="15732" y="533"/>
                </a:cubicBezTo>
                <a:cubicBezTo>
                  <a:pt x="15445" y="177"/>
                  <a:pt x="15070" y="0"/>
                  <a:pt x="14693" y="0"/>
                </a:cubicBezTo>
                <a:close/>
                <a:moveTo>
                  <a:pt x="2815" y="3653"/>
                </a:moveTo>
                <a:cubicBezTo>
                  <a:pt x="2439" y="3653"/>
                  <a:pt x="2064" y="3830"/>
                  <a:pt x="1776" y="4186"/>
                </a:cubicBezTo>
                <a:cubicBezTo>
                  <a:pt x="1202" y="4897"/>
                  <a:pt x="1202" y="6055"/>
                  <a:pt x="1776" y="6766"/>
                </a:cubicBezTo>
                <a:cubicBezTo>
                  <a:pt x="2351" y="7477"/>
                  <a:pt x="3280" y="7477"/>
                  <a:pt x="3855" y="6766"/>
                </a:cubicBezTo>
                <a:cubicBezTo>
                  <a:pt x="4429" y="6055"/>
                  <a:pt x="4429" y="4897"/>
                  <a:pt x="3855" y="4186"/>
                </a:cubicBezTo>
                <a:cubicBezTo>
                  <a:pt x="3567" y="3830"/>
                  <a:pt x="3192" y="3653"/>
                  <a:pt x="2815" y="3653"/>
                </a:cubicBezTo>
                <a:close/>
                <a:moveTo>
                  <a:pt x="10749" y="3653"/>
                </a:moveTo>
                <a:cubicBezTo>
                  <a:pt x="10373" y="3653"/>
                  <a:pt x="9992" y="3830"/>
                  <a:pt x="9704" y="4186"/>
                </a:cubicBezTo>
                <a:cubicBezTo>
                  <a:pt x="9130" y="4897"/>
                  <a:pt x="9130" y="6055"/>
                  <a:pt x="9704" y="6766"/>
                </a:cubicBezTo>
                <a:cubicBezTo>
                  <a:pt x="10279" y="7477"/>
                  <a:pt x="11214" y="7477"/>
                  <a:pt x="11788" y="6766"/>
                </a:cubicBezTo>
                <a:cubicBezTo>
                  <a:pt x="12363" y="6055"/>
                  <a:pt x="12363" y="4897"/>
                  <a:pt x="11788" y="4186"/>
                </a:cubicBezTo>
                <a:cubicBezTo>
                  <a:pt x="11501" y="3830"/>
                  <a:pt x="11126" y="3653"/>
                  <a:pt x="10749" y="3653"/>
                </a:cubicBezTo>
                <a:close/>
                <a:moveTo>
                  <a:pt x="18677" y="3653"/>
                </a:moveTo>
                <a:cubicBezTo>
                  <a:pt x="18301" y="3653"/>
                  <a:pt x="17925" y="3830"/>
                  <a:pt x="17638" y="4186"/>
                </a:cubicBezTo>
                <a:cubicBezTo>
                  <a:pt x="17064" y="4897"/>
                  <a:pt x="17064" y="6055"/>
                  <a:pt x="17638" y="6766"/>
                </a:cubicBezTo>
                <a:cubicBezTo>
                  <a:pt x="18212" y="7477"/>
                  <a:pt x="19142" y="7477"/>
                  <a:pt x="19716" y="6766"/>
                </a:cubicBezTo>
                <a:cubicBezTo>
                  <a:pt x="20291" y="6055"/>
                  <a:pt x="20291" y="4897"/>
                  <a:pt x="19716" y="4186"/>
                </a:cubicBezTo>
                <a:cubicBezTo>
                  <a:pt x="19429" y="3830"/>
                  <a:pt x="19054" y="3653"/>
                  <a:pt x="18677" y="3653"/>
                </a:cubicBezTo>
                <a:close/>
                <a:moveTo>
                  <a:pt x="2856" y="7434"/>
                </a:moveTo>
                <a:cubicBezTo>
                  <a:pt x="2017" y="7405"/>
                  <a:pt x="1268" y="8004"/>
                  <a:pt x="772" y="8848"/>
                </a:cubicBezTo>
                <a:cubicBezTo>
                  <a:pt x="153" y="9900"/>
                  <a:pt x="-43" y="11222"/>
                  <a:pt x="8" y="12522"/>
                </a:cubicBezTo>
                <a:cubicBezTo>
                  <a:pt x="25" y="12942"/>
                  <a:pt x="67" y="13360"/>
                  <a:pt x="135" y="13773"/>
                </a:cubicBezTo>
                <a:cubicBezTo>
                  <a:pt x="180" y="14063"/>
                  <a:pt x="408" y="14242"/>
                  <a:pt x="640" y="14171"/>
                </a:cubicBezTo>
                <a:cubicBezTo>
                  <a:pt x="853" y="14105"/>
                  <a:pt x="988" y="13841"/>
                  <a:pt x="944" y="13574"/>
                </a:cubicBezTo>
                <a:cubicBezTo>
                  <a:pt x="907" y="13020"/>
                  <a:pt x="928" y="12465"/>
                  <a:pt x="1007" y="11918"/>
                </a:cubicBezTo>
                <a:cubicBezTo>
                  <a:pt x="1090" y="11346"/>
                  <a:pt x="1235" y="10793"/>
                  <a:pt x="1438" y="10269"/>
                </a:cubicBezTo>
                <a:lnTo>
                  <a:pt x="1145" y="13488"/>
                </a:lnTo>
                <a:cubicBezTo>
                  <a:pt x="1108" y="13780"/>
                  <a:pt x="1118" y="14077"/>
                  <a:pt x="1179" y="14363"/>
                </a:cubicBezTo>
                <a:cubicBezTo>
                  <a:pt x="1229" y="14596"/>
                  <a:pt x="1311" y="14823"/>
                  <a:pt x="1420" y="15023"/>
                </a:cubicBezTo>
                <a:lnTo>
                  <a:pt x="1662" y="21029"/>
                </a:lnTo>
                <a:cubicBezTo>
                  <a:pt x="1687" y="21355"/>
                  <a:pt x="1914" y="21600"/>
                  <a:pt x="2178" y="21583"/>
                </a:cubicBezTo>
                <a:cubicBezTo>
                  <a:pt x="2422" y="21567"/>
                  <a:pt x="2617" y="21330"/>
                  <a:pt x="2638" y="21029"/>
                </a:cubicBezTo>
                <a:lnTo>
                  <a:pt x="2827" y="16523"/>
                </a:lnTo>
                <a:lnTo>
                  <a:pt x="3011" y="20972"/>
                </a:lnTo>
                <a:cubicBezTo>
                  <a:pt x="3022" y="21323"/>
                  <a:pt x="3261" y="21593"/>
                  <a:pt x="3545" y="21576"/>
                </a:cubicBezTo>
                <a:cubicBezTo>
                  <a:pt x="3807" y="21559"/>
                  <a:pt x="4014" y="21297"/>
                  <a:pt x="4021" y="20972"/>
                </a:cubicBezTo>
                <a:lnTo>
                  <a:pt x="4228" y="14959"/>
                </a:lnTo>
                <a:cubicBezTo>
                  <a:pt x="4323" y="14806"/>
                  <a:pt x="4398" y="14637"/>
                  <a:pt x="4452" y="14455"/>
                </a:cubicBezTo>
                <a:cubicBezTo>
                  <a:pt x="4531" y="14182"/>
                  <a:pt x="4559" y="13890"/>
                  <a:pt x="4532" y="13602"/>
                </a:cubicBezTo>
                <a:lnTo>
                  <a:pt x="4210" y="10269"/>
                </a:lnTo>
                <a:cubicBezTo>
                  <a:pt x="4408" y="10792"/>
                  <a:pt x="4549" y="11343"/>
                  <a:pt x="4630" y="11911"/>
                </a:cubicBezTo>
                <a:cubicBezTo>
                  <a:pt x="4711" y="12489"/>
                  <a:pt x="4732" y="13081"/>
                  <a:pt x="4687" y="13666"/>
                </a:cubicBezTo>
                <a:cubicBezTo>
                  <a:pt x="4669" y="13896"/>
                  <a:pt x="4772" y="14108"/>
                  <a:pt x="4945" y="14192"/>
                </a:cubicBezTo>
                <a:cubicBezTo>
                  <a:pt x="5212" y="14321"/>
                  <a:pt x="5506" y="14116"/>
                  <a:pt x="5548" y="13766"/>
                </a:cubicBezTo>
                <a:cubicBezTo>
                  <a:pt x="5626" y="12148"/>
                  <a:pt x="5695" y="10367"/>
                  <a:pt x="4922" y="8983"/>
                </a:cubicBezTo>
                <a:cubicBezTo>
                  <a:pt x="4438" y="8115"/>
                  <a:pt x="3703" y="7463"/>
                  <a:pt x="2856" y="7434"/>
                </a:cubicBezTo>
                <a:close/>
                <a:moveTo>
                  <a:pt x="10789" y="7434"/>
                </a:moveTo>
                <a:cubicBezTo>
                  <a:pt x="9951" y="7405"/>
                  <a:pt x="9202" y="8004"/>
                  <a:pt x="8706" y="8848"/>
                </a:cubicBezTo>
                <a:cubicBezTo>
                  <a:pt x="8087" y="9900"/>
                  <a:pt x="7885" y="11222"/>
                  <a:pt x="7936" y="12522"/>
                </a:cubicBezTo>
                <a:cubicBezTo>
                  <a:pt x="7953" y="12942"/>
                  <a:pt x="7995" y="13360"/>
                  <a:pt x="8063" y="13773"/>
                </a:cubicBezTo>
                <a:cubicBezTo>
                  <a:pt x="8108" y="14063"/>
                  <a:pt x="8342" y="14242"/>
                  <a:pt x="8573" y="14171"/>
                </a:cubicBezTo>
                <a:cubicBezTo>
                  <a:pt x="8787" y="14105"/>
                  <a:pt x="8922" y="13841"/>
                  <a:pt x="8878" y="13574"/>
                </a:cubicBezTo>
                <a:cubicBezTo>
                  <a:pt x="8841" y="13020"/>
                  <a:pt x="8862" y="12465"/>
                  <a:pt x="8941" y="11918"/>
                </a:cubicBezTo>
                <a:cubicBezTo>
                  <a:pt x="9023" y="11346"/>
                  <a:pt x="9168" y="10793"/>
                  <a:pt x="9371" y="10269"/>
                </a:cubicBezTo>
                <a:lnTo>
                  <a:pt x="9073" y="13488"/>
                </a:lnTo>
                <a:cubicBezTo>
                  <a:pt x="9036" y="13780"/>
                  <a:pt x="9046" y="14077"/>
                  <a:pt x="9107" y="14363"/>
                </a:cubicBezTo>
                <a:cubicBezTo>
                  <a:pt x="9157" y="14596"/>
                  <a:pt x="9244" y="14823"/>
                  <a:pt x="9354" y="15023"/>
                </a:cubicBezTo>
                <a:lnTo>
                  <a:pt x="9590" y="21029"/>
                </a:lnTo>
                <a:cubicBezTo>
                  <a:pt x="9615" y="21355"/>
                  <a:pt x="9842" y="21600"/>
                  <a:pt x="10106" y="21583"/>
                </a:cubicBezTo>
                <a:cubicBezTo>
                  <a:pt x="10350" y="21567"/>
                  <a:pt x="10550" y="21330"/>
                  <a:pt x="10571" y="21029"/>
                </a:cubicBezTo>
                <a:lnTo>
                  <a:pt x="10755" y="16523"/>
                </a:lnTo>
                <a:lnTo>
                  <a:pt x="10939" y="20972"/>
                </a:lnTo>
                <a:cubicBezTo>
                  <a:pt x="10950" y="21323"/>
                  <a:pt x="11189" y="21593"/>
                  <a:pt x="11473" y="21576"/>
                </a:cubicBezTo>
                <a:cubicBezTo>
                  <a:pt x="11735" y="21559"/>
                  <a:pt x="11947" y="21297"/>
                  <a:pt x="11955" y="20972"/>
                </a:cubicBezTo>
                <a:lnTo>
                  <a:pt x="12161" y="14959"/>
                </a:lnTo>
                <a:cubicBezTo>
                  <a:pt x="12257" y="14806"/>
                  <a:pt x="12332" y="14637"/>
                  <a:pt x="12385" y="14455"/>
                </a:cubicBezTo>
                <a:cubicBezTo>
                  <a:pt x="12465" y="14182"/>
                  <a:pt x="12493" y="13890"/>
                  <a:pt x="12466" y="13602"/>
                </a:cubicBezTo>
                <a:lnTo>
                  <a:pt x="12144" y="10269"/>
                </a:lnTo>
                <a:cubicBezTo>
                  <a:pt x="12342" y="10792"/>
                  <a:pt x="12477" y="11343"/>
                  <a:pt x="12558" y="11911"/>
                </a:cubicBezTo>
                <a:cubicBezTo>
                  <a:pt x="12639" y="12489"/>
                  <a:pt x="12660" y="13081"/>
                  <a:pt x="12615" y="13666"/>
                </a:cubicBezTo>
                <a:cubicBezTo>
                  <a:pt x="12597" y="13896"/>
                  <a:pt x="12705" y="14108"/>
                  <a:pt x="12879" y="14192"/>
                </a:cubicBezTo>
                <a:cubicBezTo>
                  <a:pt x="13145" y="14321"/>
                  <a:pt x="13439" y="14116"/>
                  <a:pt x="13482" y="13766"/>
                </a:cubicBezTo>
                <a:cubicBezTo>
                  <a:pt x="13559" y="12148"/>
                  <a:pt x="13629" y="10367"/>
                  <a:pt x="12856" y="8983"/>
                </a:cubicBezTo>
                <a:cubicBezTo>
                  <a:pt x="12371" y="8115"/>
                  <a:pt x="11636" y="7463"/>
                  <a:pt x="10789" y="7434"/>
                </a:cubicBezTo>
                <a:close/>
                <a:moveTo>
                  <a:pt x="18717" y="7434"/>
                </a:moveTo>
                <a:cubicBezTo>
                  <a:pt x="17879" y="7405"/>
                  <a:pt x="17130" y="8004"/>
                  <a:pt x="16634" y="8848"/>
                </a:cubicBezTo>
                <a:cubicBezTo>
                  <a:pt x="16015" y="9900"/>
                  <a:pt x="15819" y="11222"/>
                  <a:pt x="15870" y="12522"/>
                </a:cubicBezTo>
                <a:cubicBezTo>
                  <a:pt x="15887" y="12942"/>
                  <a:pt x="15929" y="13360"/>
                  <a:pt x="15996" y="13773"/>
                </a:cubicBezTo>
                <a:cubicBezTo>
                  <a:pt x="16042" y="14063"/>
                  <a:pt x="16270" y="14242"/>
                  <a:pt x="16501" y="14171"/>
                </a:cubicBezTo>
                <a:cubicBezTo>
                  <a:pt x="16715" y="14105"/>
                  <a:pt x="16850" y="13841"/>
                  <a:pt x="16806" y="13574"/>
                </a:cubicBezTo>
                <a:cubicBezTo>
                  <a:pt x="16769" y="13020"/>
                  <a:pt x="16790" y="12465"/>
                  <a:pt x="16869" y="11918"/>
                </a:cubicBezTo>
                <a:cubicBezTo>
                  <a:pt x="16951" y="11346"/>
                  <a:pt x="17096" y="10793"/>
                  <a:pt x="17299" y="10269"/>
                </a:cubicBezTo>
                <a:lnTo>
                  <a:pt x="17007" y="13488"/>
                </a:lnTo>
                <a:cubicBezTo>
                  <a:pt x="16970" y="13780"/>
                  <a:pt x="16980" y="14077"/>
                  <a:pt x="17041" y="14363"/>
                </a:cubicBezTo>
                <a:cubicBezTo>
                  <a:pt x="17091" y="14596"/>
                  <a:pt x="17172" y="14823"/>
                  <a:pt x="17282" y="15023"/>
                </a:cubicBezTo>
                <a:lnTo>
                  <a:pt x="17518" y="21029"/>
                </a:lnTo>
                <a:cubicBezTo>
                  <a:pt x="17543" y="21355"/>
                  <a:pt x="17776" y="21600"/>
                  <a:pt x="18040" y="21583"/>
                </a:cubicBezTo>
                <a:cubicBezTo>
                  <a:pt x="18284" y="21567"/>
                  <a:pt x="18479" y="21330"/>
                  <a:pt x="18499" y="21029"/>
                </a:cubicBezTo>
                <a:lnTo>
                  <a:pt x="18689" y="16523"/>
                </a:lnTo>
                <a:lnTo>
                  <a:pt x="18872" y="20972"/>
                </a:lnTo>
                <a:cubicBezTo>
                  <a:pt x="18884" y="21323"/>
                  <a:pt x="19123" y="21593"/>
                  <a:pt x="19406" y="21576"/>
                </a:cubicBezTo>
                <a:cubicBezTo>
                  <a:pt x="19669" y="21559"/>
                  <a:pt x="19875" y="21297"/>
                  <a:pt x="19883" y="20972"/>
                </a:cubicBezTo>
                <a:lnTo>
                  <a:pt x="20089" y="14959"/>
                </a:lnTo>
                <a:cubicBezTo>
                  <a:pt x="20185" y="14806"/>
                  <a:pt x="20260" y="14637"/>
                  <a:pt x="20313" y="14455"/>
                </a:cubicBezTo>
                <a:cubicBezTo>
                  <a:pt x="20393" y="14182"/>
                  <a:pt x="20421" y="13890"/>
                  <a:pt x="20394" y="13602"/>
                </a:cubicBezTo>
                <a:lnTo>
                  <a:pt x="20072" y="10269"/>
                </a:lnTo>
                <a:cubicBezTo>
                  <a:pt x="20270" y="10792"/>
                  <a:pt x="20411" y="11343"/>
                  <a:pt x="20491" y="11911"/>
                </a:cubicBezTo>
                <a:cubicBezTo>
                  <a:pt x="20573" y="12489"/>
                  <a:pt x="20594" y="13081"/>
                  <a:pt x="20549" y="13666"/>
                </a:cubicBezTo>
                <a:cubicBezTo>
                  <a:pt x="20531" y="13896"/>
                  <a:pt x="20633" y="14108"/>
                  <a:pt x="20807" y="14192"/>
                </a:cubicBezTo>
                <a:cubicBezTo>
                  <a:pt x="21073" y="14321"/>
                  <a:pt x="21367" y="14116"/>
                  <a:pt x="21410" y="13766"/>
                </a:cubicBezTo>
                <a:cubicBezTo>
                  <a:pt x="21487" y="12148"/>
                  <a:pt x="21557" y="10367"/>
                  <a:pt x="20784" y="8983"/>
                </a:cubicBezTo>
                <a:cubicBezTo>
                  <a:pt x="20299" y="8115"/>
                  <a:pt x="19564" y="7463"/>
                  <a:pt x="18717" y="743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01" name="Shape"/>
          <p:cNvSpPr/>
          <p:nvPr/>
        </p:nvSpPr>
        <p:spPr>
          <a:xfrm>
            <a:off x="18456002" y="5719197"/>
            <a:ext cx="239889" cy="229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5" h="21489" extrusionOk="0">
                <a:moveTo>
                  <a:pt x="1186" y="7029"/>
                </a:moveTo>
                <a:lnTo>
                  <a:pt x="6328" y="6250"/>
                </a:lnTo>
                <a:cubicBezTo>
                  <a:pt x="6476" y="6250"/>
                  <a:pt x="6622" y="6207"/>
                  <a:pt x="6749" y="6127"/>
                </a:cubicBezTo>
                <a:cubicBezTo>
                  <a:pt x="6869" y="6051"/>
                  <a:pt x="6968" y="5944"/>
                  <a:pt x="7037" y="5816"/>
                </a:cubicBezTo>
                <a:lnTo>
                  <a:pt x="9459" y="794"/>
                </a:lnTo>
                <a:cubicBezTo>
                  <a:pt x="9721" y="294"/>
                  <a:pt x="10228" y="-12"/>
                  <a:pt x="10773" y="1"/>
                </a:cubicBezTo>
                <a:cubicBezTo>
                  <a:pt x="11280" y="13"/>
                  <a:pt x="11744" y="300"/>
                  <a:pt x="11998" y="759"/>
                </a:cubicBezTo>
                <a:lnTo>
                  <a:pt x="14367" y="5720"/>
                </a:lnTo>
                <a:cubicBezTo>
                  <a:pt x="14415" y="5855"/>
                  <a:pt x="14499" y="5972"/>
                  <a:pt x="14609" y="6057"/>
                </a:cubicBezTo>
                <a:cubicBezTo>
                  <a:pt x="14710" y="6135"/>
                  <a:pt x="14829" y="6183"/>
                  <a:pt x="14953" y="6197"/>
                </a:cubicBezTo>
                <a:lnTo>
                  <a:pt x="20324" y="7084"/>
                </a:lnTo>
                <a:cubicBezTo>
                  <a:pt x="20834" y="7221"/>
                  <a:pt x="21236" y="7630"/>
                  <a:pt x="21379" y="8160"/>
                </a:cubicBezTo>
                <a:cubicBezTo>
                  <a:pt x="21514" y="8657"/>
                  <a:pt x="21402" y="9191"/>
                  <a:pt x="21081" y="9583"/>
                </a:cubicBezTo>
                <a:lnTo>
                  <a:pt x="17319" y="13405"/>
                </a:lnTo>
                <a:cubicBezTo>
                  <a:pt x="17192" y="13502"/>
                  <a:pt x="17096" y="13638"/>
                  <a:pt x="17045" y="13794"/>
                </a:cubicBezTo>
                <a:cubicBezTo>
                  <a:pt x="16997" y="13938"/>
                  <a:pt x="16989" y="14094"/>
                  <a:pt x="17022" y="14243"/>
                </a:cubicBezTo>
                <a:lnTo>
                  <a:pt x="17876" y="19607"/>
                </a:lnTo>
                <a:cubicBezTo>
                  <a:pt x="17993" y="20224"/>
                  <a:pt x="17745" y="20855"/>
                  <a:pt x="17247" y="21208"/>
                </a:cubicBezTo>
                <a:cubicBezTo>
                  <a:pt x="16804" y="21522"/>
                  <a:pt x="16235" y="21561"/>
                  <a:pt x="15757" y="21311"/>
                </a:cubicBezTo>
                <a:lnTo>
                  <a:pt x="11167" y="18783"/>
                </a:lnTo>
                <a:cubicBezTo>
                  <a:pt x="11039" y="18720"/>
                  <a:pt x="10899" y="18685"/>
                  <a:pt x="10757" y="18682"/>
                </a:cubicBezTo>
                <a:cubicBezTo>
                  <a:pt x="10600" y="18678"/>
                  <a:pt x="10443" y="18713"/>
                  <a:pt x="10300" y="18783"/>
                </a:cubicBezTo>
                <a:lnTo>
                  <a:pt x="5654" y="21347"/>
                </a:lnTo>
                <a:cubicBezTo>
                  <a:pt x="5147" y="21588"/>
                  <a:pt x="4555" y="21520"/>
                  <a:pt x="4111" y="21169"/>
                </a:cubicBezTo>
                <a:cubicBezTo>
                  <a:pt x="3677" y="20828"/>
                  <a:pt x="3451" y="20269"/>
                  <a:pt x="3518" y="19705"/>
                </a:cubicBezTo>
                <a:lnTo>
                  <a:pt x="4397" y="14373"/>
                </a:lnTo>
                <a:cubicBezTo>
                  <a:pt x="4439" y="14225"/>
                  <a:pt x="4442" y="14068"/>
                  <a:pt x="4404" y="13918"/>
                </a:cubicBezTo>
                <a:cubicBezTo>
                  <a:pt x="4362" y="13754"/>
                  <a:pt x="4274" y="13606"/>
                  <a:pt x="4151" y="13496"/>
                </a:cubicBezTo>
                <a:lnTo>
                  <a:pt x="332" y="9521"/>
                </a:lnTo>
                <a:cubicBezTo>
                  <a:pt x="8" y="9105"/>
                  <a:pt x="-86" y="8542"/>
                  <a:pt x="83" y="8035"/>
                </a:cubicBezTo>
                <a:cubicBezTo>
                  <a:pt x="255" y="7519"/>
                  <a:pt x="675" y="7137"/>
                  <a:pt x="1186" y="7029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02" name="Rectangle 15"/>
          <p:cNvSpPr txBox="1"/>
          <p:nvPr/>
        </p:nvSpPr>
        <p:spPr>
          <a:xfrm>
            <a:off x="2091595" y="5060169"/>
            <a:ext cx="10150484" cy="44935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203" name="Rectangle 16"/>
          <p:cNvSpPr txBox="1"/>
          <p:nvPr/>
        </p:nvSpPr>
        <p:spPr>
          <a:xfrm>
            <a:off x="2091592" y="3816679"/>
            <a:ext cx="8681831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</a:t>
            </a:r>
          </a:p>
        </p:txBody>
      </p:sp>
      <p:sp>
        <p:nvSpPr>
          <p:cNvPr id="204" name="Rectangle 46"/>
          <p:cNvSpPr txBox="1"/>
          <p:nvPr/>
        </p:nvSpPr>
        <p:spPr>
          <a:xfrm>
            <a:off x="2091592" y="3386837"/>
            <a:ext cx="6853293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rrow"/>
          <p:cNvSpPr/>
          <p:nvPr/>
        </p:nvSpPr>
        <p:spPr>
          <a:xfrm>
            <a:off x="9059384" y="5348616"/>
            <a:ext cx="6853292" cy="2925806"/>
          </a:xfrm>
          <a:prstGeom prst="rightArrow">
            <a:avLst>
              <a:gd name="adj1" fmla="val 65210"/>
              <a:gd name="adj2" fmla="val 58144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07" name="Rectangle 16"/>
          <p:cNvSpPr txBox="1"/>
          <p:nvPr/>
        </p:nvSpPr>
        <p:spPr>
          <a:xfrm>
            <a:off x="6465196" y="2224726"/>
            <a:ext cx="11453607" cy="1169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6400"/>
            </a:lvl1pPr>
          </a:lstStyle>
          <a:p>
            <a:r>
              <a:rPr>
                <a:solidFill>
                  <a:schemeClr val="tx1"/>
                </a:solidFill>
                <a:latin typeface="Segoe UI Light" panose="020B0502040204020203" pitchFamily="34" charset="0"/>
              </a:rPr>
              <a:t>Buyer Persona Template</a:t>
            </a:r>
          </a:p>
        </p:txBody>
      </p:sp>
      <p:sp>
        <p:nvSpPr>
          <p:cNvPr id="208" name="Rectangle 46"/>
          <p:cNvSpPr txBox="1"/>
          <p:nvPr/>
        </p:nvSpPr>
        <p:spPr>
          <a:xfrm>
            <a:off x="8765354" y="1794884"/>
            <a:ext cx="6853292" cy="4924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000" b="1" cap="all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209" name="Rectangle 46"/>
          <p:cNvSpPr txBox="1"/>
          <p:nvPr/>
        </p:nvSpPr>
        <p:spPr>
          <a:xfrm>
            <a:off x="15332270" y="9502235"/>
            <a:ext cx="5137767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Make more informed decisions about marketing and sales strategies</a:t>
            </a:r>
          </a:p>
        </p:txBody>
      </p:sp>
      <p:sp>
        <p:nvSpPr>
          <p:cNvPr id="210" name="Rectangle 46"/>
          <p:cNvSpPr txBox="1"/>
          <p:nvPr/>
        </p:nvSpPr>
        <p:spPr>
          <a:xfrm>
            <a:off x="10140566" y="6352920"/>
            <a:ext cx="4102867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800" b="1"/>
            </a:lvl1pPr>
          </a:lstStyle>
          <a:p>
            <a:r>
              <a:rPr b="0" dirty="0">
                <a:solidFill>
                  <a:schemeClr val="tx1"/>
                </a:solidFill>
                <a:latin typeface="Segoe UI Semibold" panose="020B0702040204020203" pitchFamily="34" charset="0"/>
              </a:rPr>
              <a:t>How do they help the company?</a:t>
            </a:r>
          </a:p>
        </p:txBody>
      </p:sp>
      <p:sp>
        <p:nvSpPr>
          <p:cNvPr id="211" name="Rectangle 46"/>
          <p:cNvSpPr txBox="1"/>
          <p:nvPr/>
        </p:nvSpPr>
        <p:spPr>
          <a:xfrm>
            <a:off x="4456811" y="9502235"/>
            <a:ext cx="4102868" cy="9233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A company focused on the buyer persona model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4150768" y="4251620"/>
            <a:ext cx="4714955" cy="4714955"/>
            <a:chOff x="0" y="0"/>
            <a:chExt cx="4714953" cy="4714953"/>
          </a:xfrm>
        </p:grpSpPr>
        <p:sp>
          <p:nvSpPr>
            <p:cNvPr id="212" name="Circle"/>
            <p:cNvSpPr/>
            <p:nvPr/>
          </p:nvSpPr>
          <p:spPr>
            <a:xfrm>
              <a:off x="0" y="0"/>
              <a:ext cx="4714954" cy="4714954"/>
            </a:xfrm>
            <a:prstGeom prst="ellips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13" name="Circle"/>
            <p:cNvSpPr/>
            <p:nvPr/>
          </p:nvSpPr>
          <p:spPr>
            <a:xfrm>
              <a:off x="543967" y="543967"/>
              <a:ext cx="3627020" cy="36270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14" name="Circle"/>
            <p:cNvSpPr/>
            <p:nvPr/>
          </p:nvSpPr>
          <p:spPr>
            <a:xfrm>
              <a:off x="543967" y="543967"/>
              <a:ext cx="3627020" cy="3627019"/>
            </a:xfrm>
            <a:prstGeom prst="ellips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15" name="Shape"/>
            <p:cNvSpPr/>
            <p:nvPr/>
          </p:nvSpPr>
          <p:spPr>
            <a:xfrm>
              <a:off x="1834699" y="1864458"/>
              <a:ext cx="1045556" cy="84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84" extrusionOk="0">
                  <a:moveTo>
                    <a:pt x="6759" y="0"/>
                  </a:moveTo>
                  <a:cubicBezTo>
                    <a:pt x="6383" y="0"/>
                    <a:pt x="6007" y="177"/>
                    <a:pt x="5720" y="533"/>
                  </a:cubicBezTo>
                  <a:cubicBezTo>
                    <a:pt x="5146" y="1244"/>
                    <a:pt x="5146" y="2395"/>
                    <a:pt x="5720" y="3106"/>
                  </a:cubicBezTo>
                  <a:cubicBezTo>
                    <a:pt x="6295" y="3817"/>
                    <a:pt x="7224" y="3817"/>
                    <a:pt x="7798" y="3106"/>
                  </a:cubicBezTo>
                  <a:cubicBezTo>
                    <a:pt x="8373" y="2395"/>
                    <a:pt x="8373" y="1244"/>
                    <a:pt x="7798" y="533"/>
                  </a:cubicBezTo>
                  <a:cubicBezTo>
                    <a:pt x="7511" y="177"/>
                    <a:pt x="7136" y="0"/>
                    <a:pt x="6759" y="0"/>
                  </a:cubicBezTo>
                  <a:close/>
                  <a:moveTo>
                    <a:pt x="14693" y="0"/>
                  </a:moveTo>
                  <a:cubicBezTo>
                    <a:pt x="14317" y="0"/>
                    <a:pt x="13941" y="177"/>
                    <a:pt x="13654" y="533"/>
                  </a:cubicBezTo>
                  <a:cubicBezTo>
                    <a:pt x="13080" y="1244"/>
                    <a:pt x="13080" y="2395"/>
                    <a:pt x="13654" y="3106"/>
                  </a:cubicBezTo>
                  <a:cubicBezTo>
                    <a:pt x="14228" y="3817"/>
                    <a:pt x="15158" y="3817"/>
                    <a:pt x="15732" y="3106"/>
                  </a:cubicBezTo>
                  <a:cubicBezTo>
                    <a:pt x="16307" y="2395"/>
                    <a:pt x="16307" y="1244"/>
                    <a:pt x="15732" y="533"/>
                  </a:cubicBezTo>
                  <a:cubicBezTo>
                    <a:pt x="15445" y="177"/>
                    <a:pt x="15070" y="0"/>
                    <a:pt x="14693" y="0"/>
                  </a:cubicBezTo>
                  <a:close/>
                  <a:moveTo>
                    <a:pt x="2815" y="3653"/>
                  </a:moveTo>
                  <a:cubicBezTo>
                    <a:pt x="2439" y="3653"/>
                    <a:pt x="2064" y="3830"/>
                    <a:pt x="1776" y="4186"/>
                  </a:cubicBezTo>
                  <a:cubicBezTo>
                    <a:pt x="1202" y="4897"/>
                    <a:pt x="1202" y="6055"/>
                    <a:pt x="1776" y="6766"/>
                  </a:cubicBezTo>
                  <a:cubicBezTo>
                    <a:pt x="2351" y="7477"/>
                    <a:pt x="3280" y="7477"/>
                    <a:pt x="3855" y="6766"/>
                  </a:cubicBezTo>
                  <a:cubicBezTo>
                    <a:pt x="4429" y="6055"/>
                    <a:pt x="4429" y="4897"/>
                    <a:pt x="3855" y="4186"/>
                  </a:cubicBezTo>
                  <a:cubicBezTo>
                    <a:pt x="3567" y="3830"/>
                    <a:pt x="3192" y="3653"/>
                    <a:pt x="2815" y="3653"/>
                  </a:cubicBezTo>
                  <a:close/>
                  <a:moveTo>
                    <a:pt x="10749" y="3653"/>
                  </a:moveTo>
                  <a:cubicBezTo>
                    <a:pt x="10373" y="3653"/>
                    <a:pt x="9992" y="3830"/>
                    <a:pt x="9704" y="4186"/>
                  </a:cubicBezTo>
                  <a:cubicBezTo>
                    <a:pt x="9130" y="4897"/>
                    <a:pt x="9130" y="6055"/>
                    <a:pt x="9704" y="6766"/>
                  </a:cubicBezTo>
                  <a:cubicBezTo>
                    <a:pt x="10279" y="7477"/>
                    <a:pt x="11214" y="7477"/>
                    <a:pt x="11788" y="6766"/>
                  </a:cubicBezTo>
                  <a:cubicBezTo>
                    <a:pt x="12363" y="6055"/>
                    <a:pt x="12363" y="4897"/>
                    <a:pt x="11788" y="4186"/>
                  </a:cubicBezTo>
                  <a:cubicBezTo>
                    <a:pt x="11501" y="3830"/>
                    <a:pt x="11126" y="3653"/>
                    <a:pt x="10749" y="3653"/>
                  </a:cubicBezTo>
                  <a:close/>
                  <a:moveTo>
                    <a:pt x="18677" y="3653"/>
                  </a:moveTo>
                  <a:cubicBezTo>
                    <a:pt x="18301" y="3653"/>
                    <a:pt x="17925" y="3830"/>
                    <a:pt x="17638" y="4186"/>
                  </a:cubicBezTo>
                  <a:cubicBezTo>
                    <a:pt x="17064" y="4897"/>
                    <a:pt x="17064" y="6055"/>
                    <a:pt x="17638" y="6766"/>
                  </a:cubicBezTo>
                  <a:cubicBezTo>
                    <a:pt x="18212" y="7477"/>
                    <a:pt x="19142" y="7477"/>
                    <a:pt x="19716" y="6766"/>
                  </a:cubicBezTo>
                  <a:cubicBezTo>
                    <a:pt x="20291" y="6055"/>
                    <a:pt x="20291" y="4897"/>
                    <a:pt x="19716" y="4186"/>
                  </a:cubicBezTo>
                  <a:cubicBezTo>
                    <a:pt x="19429" y="3830"/>
                    <a:pt x="19054" y="3653"/>
                    <a:pt x="18677" y="3653"/>
                  </a:cubicBezTo>
                  <a:close/>
                  <a:moveTo>
                    <a:pt x="2856" y="7434"/>
                  </a:moveTo>
                  <a:cubicBezTo>
                    <a:pt x="2017" y="7405"/>
                    <a:pt x="1268" y="8004"/>
                    <a:pt x="772" y="8848"/>
                  </a:cubicBezTo>
                  <a:cubicBezTo>
                    <a:pt x="153" y="9900"/>
                    <a:pt x="-43" y="11222"/>
                    <a:pt x="8" y="12522"/>
                  </a:cubicBezTo>
                  <a:cubicBezTo>
                    <a:pt x="25" y="12942"/>
                    <a:pt x="67" y="13360"/>
                    <a:pt x="135" y="13773"/>
                  </a:cubicBezTo>
                  <a:cubicBezTo>
                    <a:pt x="180" y="14063"/>
                    <a:pt x="408" y="14242"/>
                    <a:pt x="640" y="14171"/>
                  </a:cubicBezTo>
                  <a:cubicBezTo>
                    <a:pt x="853" y="14105"/>
                    <a:pt x="988" y="13841"/>
                    <a:pt x="944" y="13574"/>
                  </a:cubicBezTo>
                  <a:cubicBezTo>
                    <a:pt x="907" y="13020"/>
                    <a:pt x="928" y="12465"/>
                    <a:pt x="1007" y="11918"/>
                  </a:cubicBezTo>
                  <a:cubicBezTo>
                    <a:pt x="1090" y="11346"/>
                    <a:pt x="1235" y="10793"/>
                    <a:pt x="1438" y="10269"/>
                  </a:cubicBezTo>
                  <a:lnTo>
                    <a:pt x="1145" y="13488"/>
                  </a:lnTo>
                  <a:cubicBezTo>
                    <a:pt x="1108" y="13780"/>
                    <a:pt x="1118" y="14077"/>
                    <a:pt x="1179" y="14363"/>
                  </a:cubicBezTo>
                  <a:cubicBezTo>
                    <a:pt x="1229" y="14596"/>
                    <a:pt x="1311" y="14823"/>
                    <a:pt x="1420" y="15023"/>
                  </a:cubicBezTo>
                  <a:lnTo>
                    <a:pt x="1662" y="21029"/>
                  </a:lnTo>
                  <a:cubicBezTo>
                    <a:pt x="1687" y="21355"/>
                    <a:pt x="1914" y="21600"/>
                    <a:pt x="2178" y="21583"/>
                  </a:cubicBezTo>
                  <a:cubicBezTo>
                    <a:pt x="2422" y="21567"/>
                    <a:pt x="2617" y="21330"/>
                    <a:pt x="2638" y="21029"/>
                  </a:cubicBezTo>
                  <a:lnTo>
                    <a:pt x="2827" y="16523"/>
                  </a:lnTo>
                  <a:lnTo>
                    <a:pt x="3011" y="20972"/>
                  </a:lnTo>
                  <a:cubicBezTo>
                    <a:pt x="3022" y="21323"/>
                    <a:pt x="3261" y="21593"/>
                    <a:pt x="3545" y="21576"/>
                  </a:cubicBezTo>
                  <a:cubicBezTo>
                    <a:pt x="3807" y="21559"/>
                    <a:pt x="4014" y="21297"/>
                    <a:pt x="4021" y="20972"/>
                  </a:cubicBezTo>
                  <a:lnTo>
                    <a:pt x="4228" y="14959"/>
                  </a:lnTo>
                  <a:cubicBezTo>
                    <a:pt x="4323" y="14806"/>
                    <a:pt x="4398" y="14637"/>
                    <a:pt x="4452" y="14455"/>
                  </a:cubicBezTo>
                  <a:cubicBezTo>
                    <a:pt x="4531" y="14182"/>
                    <a:pt x="4559" y="13890"/>
                    <a:pt x="4532" y="13602"/>
                  </a:cubicBezTo>
                  <a:lnTo>
                    <a:pt x="4210" y="10269"/>
                  </a:lnTo>
                  <a:cubicBezTo>
                    <a:pt x="4408" y="10792"/>
                    <a:pt x="4549" y="11343"/>
                    <a:pt x="4630" y="11911"/>
                  </a:cubicBezTo>
                  <a:cubicBezTo>
                    <a:pt x="4711" y="12489"/>
                    <a:pt x="4732" y="13081"/>
                    <a:pt x="4687" y="13666"/>
                  </a:cubicBezTo>
                  <a:cubicBezTo>
                    <a:pt x="4669" y="13896"/>
                    <a:pt x="4772" y="14108"/>
                    <a:pt x="4945" y="14192"/>
                  </a:cubicBezTo>
                  <a:cubicBezTo>
                    <a:pt x="5212" y="14321"/>
                    <a:pt x="5506" y="14116"/>
                    <a:pt x="5548" y="13766"/>
                  </a:cubicBezTo>
                  <a:cubicBezTo>
                    <a:pt x="5626" y="12148"/>
                    <a:pt x="5695" y="10367"/>
                    <a:pt x="4922" y="8983"/>
                  </a:cubicBezTo>
                  <a:cubicBezTo>
                    <a:pt x="4438" y="8115"/>
                    <a:pt x="3703" y="7463"/>
                    <a:pt x="2856" y="7434"/>
                  </a:cubicBezTo>
                  <a:close/>
                  <a:moveTo>
                    <a:pt x="10789" y="7434"/>
                  </a:moveTo>
                  <a:cubicBezTo>
                    <a:pt x="9951" y="7405"/>
                    <a:pt x="9202" y="8004"/>
                    <a:pt x="8706" y="8848"/>
                  </a:cubicBezTo>
                  <a:cubicBezTo>
                    <a:pt x="8087" y="9900"/>
                    <a:pt x="7885" y="11222"/>
                    <a:pt x="7936" y="12522"/>
                  </a:cubicBezTo>
                  <a:cubicBezTo>
                    <a:pt x="7953" y="12942"/>
                    <a:pt x="7995" y="13360"/>
                    <a:pt x="8063" y="13773"/>
                  </a:cubicBezTo>
                  <a:cubicBezTo>
                    <a:pt x="8108" y="14063"/>
                    <a:pt x="8342" y="14242"/>
                    <a:pt x="8573" y="14171"/>
                  </a:cubicBezTo>
                  <a:cubicBezTo>
                    <a:pt x="8787" y="14105"/>
                    <a:pt x="8922" y="13841"/>
                    <a:pt x="8878" y="13574"/>
                  </a:cubicBezTo>
                  <a:cubicBezTo>
                    <a:pt x="8841" y="13020"/>
                    <a:pt x="8862" y="12465"/>
                    <a:pt x="8941" y="11918"/>
                  </a:cubicBezTo>
                  <a:cubicBezTo>
                    <a:pt x="9023" y="11346"/>
                    <a:pt x="9168" y="10793"/>
                    <a:pt x="9371" y="10269"/>
                  </a:cubicBezTo>
                  <a:lnTo>
                    <a:pt x="9073" y="13488"/>
                  </a:lnTo>
                  <a:cubicBezTo>
                    <a:pt x="9036" y="13780"/>
                    <a:pt x="9046" y="14077"/>
                    <a:pt x="9107" y="14363"/>
                  </a:cubicBezTo>
                  <a:cubicBezTo>
                    <a:pt x="9157" y="14596"/>
                    <a:pt x="9244" y="14823"/>
                    <a:pt x="9354" y="15023"/>
                  </a:cubicBezTo>
                  <a:lnTo>
                    <a:pt x="9590" y="21029"/>
                  </a:lnTo>
                  <a:cubicBezTo>
                    <a:pt x="9615" y="21355"/>
                    <a:pt x="9842" y="21600"/>
                    <a:pt x="10106" y="21583"/>
                  </a:cubicBezTo>
                  <a:cubicBezTo>
                    <a:pt x="10350" y="21567"/>
                    <a:pt x="10550" y="21330"/>
                    <a:pt x="10571" y="21029"/>
                  </a:cubicBezTo>
                  <a:lnTo>
                    <a:pt x="10755" y="16523"/>
                  </a:lnTo>
                  <a:lnTo>
                    <a:pt x="10939" y="20972"/>
                  </a:lnTo>
                  <a:cubicBezTo>
                    <a:pt x="10950" y="21323"/>
                    <a:pt x="11189" y="21593"/>
                    <a:pt x="11473" y="21576"/>
                  </a:cubicBezTo>
                  <a:cubicBezTo>
                    <a:pt x="11735" y="21559"/>
                    <a:pt x="11947" y="21297"/>
                    <a:pt x="11955" y="20972"/>
                  </a:cubicBezTo>
                  <a:lnTo>
                    <a:pt x="12161" y="14959"/>
                  </a:lnTo>
                  <a:cubicBezTo>
                    <a:pt x="12257" y="14806"/>
                    <a:pt x="12332" y="14637"/>
                    <a:pt x="12385" y="14455"/>
                  </a:cubicBezTo>
                  <a:cubicBezTo>
                    <a:pt x="12465" y="14182"/>
                    <a:pt x="12493" y="13890"/>
                    <a:pt x="12466" y="13602"/>
                  </a:cubicBezTo>
                  <a:lnTo>
                    <a:pt x="12144" y="10269"/>
                  </a:lnTo>
                  <a:cubicBezTo>
                    <a:pt x="12342" y="10792"/>
                    <a:pt x="12477" y="11343"/>
                    <a:pt x="12558" y="11911"/>
                  </a:cubicBezTo>
                  <a:cubicBezTo>
                    <a:pt x="12639" y="12489"/>
                    <a:pt x="12660" y="13081"/>
                    <a:pt x="12615" y="13666"/>
                  </a:cubicBezTo>
                  <a:cubicBezTo>
                    <a:pt x="12597" y="13896"/>
                    <a:pt x="12705" y="14108"/>
                    <a:pt x="12879" y="14192"/>
                  </a:cubicBezTo>
                  <a:cubicBezTo>
                    <a:pt x="13145" y="14321"/>
                    <a:pt x="13439" y="14116"/>
                    <a:pt x="13482" y="13766"/>
                  </a:cubicBezTo>
                  <a:cubicBezTo>
                    <a:pt x="13559" y="12148"/>
                    <a:pt x="13629" y="10367"/>
                    <a:pt x="12856" y="8983"/>
                  </a:cubicBezTo>
                  <a:cubicBezTo>
                    <a:pt x="12371" y="8115"/>
                    <a:pt x="11636" y="7463"/>
                    <a:pt x="10789" y="7434"/>
                  </a:cubicBezTo>
                  <a:close/>
                  <a:moveTo>
                    <a:pt x="18717" y="7434"/>
                  </a:moveTo>
                  <a:cubicBezTo>
                    <a:pt x="17879" y="7405"/>
                    <a:pt x="17130" y="8004"/>
                    <a:pt x="16634" y="8848"/>
                  </a:cubicBezTo>
                  <a:cubicBezTo>
                    <a:pt x="16015" y="9900"/>
                    <a:pt x="15819" y="11222"/>
                    <a:pt x="15870" y="12522"/>
                  </a:cubicBezTo>
                  <a:cubicBezTo>
                    <a:pt x="15887" y="12942"/>
                    <a:pt x="15929" y="13360"/>
                    <a:pt x="15996" y="13773"/>
                  </a:cubicBezTo>
                  <a:cubicBezTo>
                    <a:pt x="16042" y="14063"/>
                    <a:pt x="16270" y="14242"/>
                    <a:pt x="16501" y="14171"/>
                  </a:cubicBezTo>
                  <a:cubicBezTo>
                    <a:pt x="16715" y="14105"/>
                    <a:pt x="16850" y="13841"/>
                    <a:pt x="16806" y="13574"/>
                  </a:cubicBezTo>
                  <a:cubicBezTo>
                    <a:pt x="16769" y="13020"/>
                    <a:pt x="16790" y="12465"/>
                    <a:pt x="16869" y="11918"/>
                  </a:cubicBezTo>
                  <a:cubicBezTo>
                    <a:pt x="16951" y="11346"/>
                    <a:pt x="17096" y="10793"/>
                    <a:pt x="17299" y="10269"/>
                  </a:cubicBezTo>
                  <a:lnTo>
                    <a:pt x="17007" y="13488"/>
                  </a:lnTo>
                  <a:cubicBezTo>
                    <a:pt x="16970" y="13780"/>
                    <a:pt x="16980" y="14077"/>
                    <a:pt x="17041" y="14363"/>
                  </a:cubicBezTo>
                  <a:cubicBezTo>
                    <a:pt x="17091" y="14596"/>
                    <a:pt x="17172" y="14823"/>
                    <a:pt x="17282" y="15023"/>
                  </a:cubicBezTo>
                  <a:lnTo>
                    <a:pt x="17518" y="21029"/>
                  </a:lnTo>
                  <a:cubicBezTo>
                    <a:pt x="17543" y="21355"/>
                    <a:pt x="17776" y="21600"/>
                    <a:pt x="18040" y="21583"/>
                  </a:cubicBezTo>
                  <a:cubicBezTo>
                    <a:pt x="18284" y="21567"/>
                    <a:pt x="18479" y="21330"/>
                    <a:pt x="18499" y="21029"/>
                  </a:cubicBezTo>
                  <a:lnTo>
                    <a:pt x="18689" y="16523"/>
                  </a:lnTo>
                  <a:lnTo>
                    <a:pt x="18872" y="20972"/>
                  </a:lnTo>
                  <a:cubicBezTo>
                    <a:pt x="18884" y="21323"/>
                    <a:pt x="19123" y="21593"/>
                    <a:pt x="19406" y="21576"/>
                  </a:cubicBezTo>
                  <a:cubicBezTo>
                    <a:pt x="19669" y="21559"/>
                    <a:pt x="19875" y="21297"/>
                    <a:pt x="19883" y="20972"/>
                  </a:cubicBezTo>
                  <a:lnTo>
                    <a:pt x="20089" y="14959"/>
                  </a:lnTo>
                  <a:cubicBezTo>
                    <a:pt x="20185" y="14806"/>
                    <a:pt x="20260" y="14637"/>
                    <a:pt x="20313" y="14455"/>
                  </a:cubicBezTo>
                  <a:cubicBezTo>
                    <a:pt x="20393" y="14182"/>
                    <a:pt x="20421" y="13890"/>
                    <a:pt x="20394" y="13602"/>
                  </a:cubicBezTo>
                  <a:lnTo>
                    <a:pt x="20072" y="10269"/>
                  </a:lnTo>
                  <a:cubicBezTo>
                    <a:pt x="20270" y="10792"/>
                    <a:pt x="20411" y="11343"/>
                    <a:pt x="20491" y="11911"/>
                  </a:cubicBezTo>
                  <a:cubicBezTo>
                    <a:pt x="20573" y="12489"/>
                    <a:pt x="20594" y="13081"/>
                    <a:pt x="20549" y="13666"/>
                  </a:cubicBezTo>
                  <a:cubicBezTo>
                    <a:pt x="20531" y="13896"/>
                    <a:pt x="20633" y="14108"/>
                    <a:pt x="20807" y="14192"/>
                  </a:cubicBezTo>
                  <a:cubicBezTo>
                    <a:pt x="21073" y="14321"/>
                    <a:pt x="21367" y="14116"/>
                    <a:pt x="21410" y="13766"/>
                  </a:cubicBezTo>
                  <a:cubicBezTo>
                    <a:pt x="21487" y="12148"/>
                    <a:pt x="21557" y="10367"/>
                    <a:pt x="20784" y="8983"/>
                  </a:cubicBezTo>
                  <a:cubicBezTo>
                    <a:pt x="20299" y="8115"/>
                    <a:pt x="19564" y="7463"/>
                    <a:pt x="18717" y="74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5543677" y="4251620"/>
            <a:ext cx="4714955" cy="4714955"/>
            <a:chOff x="0" y="0"/>
            <a:chExt cx="4714953" cy="4714953"/>
          </a:xfrm>
        </p:grpSpPr>
        <p:sp>
          <p:nvSpPr>
            <p:cNvPr id="217" name="Circle"/>
            <p:cNvSpPr/>
            <p:nvPr/>
          </p:nvSpPr>
          <p:spPr>
            <a:xfrm>
              <a:off x="0" y="0"/>
              <a:ext cx="4714954" cy="4714954"/>
            </a:xfrm>
            <a:prstGeom prst="ellipse">
              <a:avLst/>
            </a:prstGeom>
            <a:noFill/>
            <a:ln w="25400" cap="flat">
              <a:solidFill>
                <a:srgbClr val="DDDDD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18" name="Circle"/>
            <p:cNvSpPr/>
            <p:nvPr/>
          </p:nvSpPr>
          <p:spPr>
            <a:xfrm>
              <a:off x="543968" y="543967"/>
              <a:ext cx="3627019" cy="362702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19" name="Circle"/>
            <p:cNvSpPr/>
            <p:nvPr/>
          </p:nvSpPr>
          <p:spPr>
            <a:xfrm>
              <a:off x="543968" y="543967"/>
              <a:ext cx="3627019" cy="3627019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20" name="Shape"/>
            <p:cNvSpPr/>
            <p:nvPr/>
          </p:nvSpPr>
          <p:spPr>
            <a:xfrm>
              <a:off x="1973212" y="1841177"/>
              <a:ext cx="895529" cy="896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2" y="0"/>
                  </a:moveTo>
                  <a:cubicBezTo>
                    <a:pt x="7904" y="0"/>
                    <a:pt x="7546" y="137"/>
                    <a:pt x="7272" y="410"/>
                  </a:cubicBezTo>
                  <a:cubicBezTo>
                    <a:pt x="7030" y="652"/>
                    <a:pt x="6901" y="960"/>
                    <a:pt x="6873" y="1275"/>
                  </a:cubicBezTo>
                  <a:lnTo>
                    <a:pt x="5714" y="1275"/>
                  </a:lnTo>
                  <a:cubicBezTo>
                    <a:pt x="5714" y="1275"/>
                    <a:pt x="5682" y="1275"/>
                    <a:pt x="5617" y="1279"/>
                  </a:cubicBezTo>
                  <a:cubicBezTo>
                    <a:pt x="4976" y="1302"/>
                    <a:pt x="4462" y="1816"/>
                    <a:pt x="4438" y="2456"/>
                  </a:cubicBezTo>
                  <a:cubicBezTo>
                    <a:pt x="4435" y="2522"/>
                    <a:pt x="4435" y="2553"/>
                    <a:pt x="4435" y="2553"/>
                  </a:cubicBezTo>
                  <a:cubicBezTo>
                    <a:pt x="4435" y="2553"/>
                    <a:pt x="4435" y="2584"/>
                    <a:pt x="4438" y="2649"/>
                  </a:cubicBezTo>
                  <a:cubicBezTo>
                    <a:pt x="4462" y="3290"/>
                    <a:pt x="4976" y="3804"/>
                    <a:pt x="5617" y="3828"/>
                  </a:cubicBezTo>
                  <a:cubicBezTo>
                    <a:pt x="5682" y="3831"/>
                    <a:pt x="5714" y="3830"/>
                    <a:pt x="5714" y="3830"/>
                  </a:cubicBezTo>
                  <a:lnTo>
                    <a:pt x="10811" y="3830"/>
                  </a:lnTo>
                  <a:cubicBezTo>
                    <a:pt x="10811" y="3830"/>
                    <a:pt x="10842" y="3831"/>
                    <a:pt x="10908" y="3828"/>
                  </a:cubicBezTo>
                  <a:cubicBezTo>
                    <a:pt x="11549" y="3804"/>
                    <a:pt x="12063" y="3290"/>
                    <a:pt x="12086" y="2649"/>
                  </a:cubicBezTo>
                  <a:cubicBezTo>
                    <a:pt x="12089" y="2584"/>
                    <a:pt x="12090" y="2553"/>
                    <a:pt x="12090" y="2553"/>
                  </a:cubicBezTo>
                  <a:cubicBezTo>
                    <a:pt x="12090" y="2553"/>
                    <a:pt x="12089" y="2522"/>
                    <a:pt x="12086" y="2456"/>
                  </a:cubicBezTo>
                  <a:cubicBezTo>
                    <a:pt x="12063" y="1816"/>
                    <a:pt x="11549" y="1302"/>
                    <a:pt x="10908" y="1279"/>
                  </a:cubicBezTo>
                  <a:cubicBezTo>
                    <a:pt x="10842" y="1275"/>
                    <a:pt x="10811" y="1275"/>
                    <a:pt x="10811" y="1275"/>
                  </a:cubicBezTo>
                  <a:lnTo>
                    <a:pt x="9651" y="1275"/>
                  </a:lnTo>
                  <a:cubicBezTo>
                    <a:pt x="9623" y="960"/>
                    <a:pt x="9494" y="652"/>
                    <a:pt x="9252" y="410"/>
                  </a:cubicBezTo>
                  <a:cubicBezTo>
                    <a:pt x="8979" y="137"/>
                    <a:pt x="8621" y="0"/>
                    <a:pt x="8262" y="0"/>
                  </a:cubicBezTo>
                  <a:close/>
                  <a:moveTo>
                    <a:pt x="2931" y="2542"/>
                  </a:moveTo>
                  <a:cubicBezTo>
                    <a:pt x="2087" y="2542"/>
                    <a:pt x="1661" y="2543"/>
                    <a:pt x="1211" y="2685"/>
                  </a:cubicBezTo>
                  <a:cubicBezTo>
                    <a:pt x="715" y="2866"/>
                    <a:pt x="324" y="3256"/>
                    <a:pt x="144" y="3752"/>
                  </a:cubicBezTo>
                  <a:cubicBezTo>
                    <a:pt x="0" y="4204"/>
                    <a:pt x="0" y="4631"/>
                    <a:pt x="0" y="5470"/>
                  </a:cubicBezTo>
                  <a:lnTo>
                    <a:pt x="0" y="18658"/>
                  </a:lnTo>
                  <a:cubicBezTo>
                    <a:pt x="0" y="19511"/>
                    <a:pt x="0" y="19937"/>
                    <a:pt x="144" y="20390"/>
                  </a:cubicBezTo>
                  <a:cubicBezTo>
                    <a:pt x="324" y="20886"/>
                    <a:pt x="715" y="21276"/>
                    <a:pt x="1211" y="21456"/>
                  </a:cubicBezTo>
                  <a:cubicBezTo>
                    <a:pt x="1664" y="21600"/>
                    <a:pt x="2091" y="21600"/>
                    <a:pt x="2931" y="21600"/>
                  </a:cubicBezTo>
                  <a:lnTo>
                    <a:pt x="13580" y="21600"/>
                  </a:lnTo>
                  <a:cubicBezTo>
                    <a:pt x="14434" y="21600"/>
                    <a:pt x="14860" y="21600"/>
                    <a:pt x="15314" y="21456"/>
                  </a:cubicBezTo>
                  <a:cubicBezTo>
                    <a:pt x="15810" y="21276"/>
                    <a:pt x="16200" y="20886"/>
                    <a:pt x="16381" y="20390"/>
                  </a:cubicBezTo>
                  <a:cubicBezTo>
                    <a:pt x="16524" y="19937"/>
                    <a:pt x="16524" y="19511"/>
                    <a:pt x="16524" y="18671"/>
                  </a:cubicBezTo>
                  <a:lnTo>
                    <a:pt x="16524" y="5484"/>
                  </a:lnTo>
                  <a:cubicBezTo>
                    <a:pt x="16524" y="4631"/>
                    <a:pt x="16524" y="4204"/>
                    <a:pt x="16381" y="3752"/>
                  </a:cubicBezTo>
                  <a:cubicBezTo>
                    <a:pt x="16200" y="3256"/>
                    <a:pt x="15810" y="2866"/>
                    <a:pt x="15314" y="2685"/>
                  </a:cubicBezTo>
                  <a:cubicBezTo>
                    <a:pt x="14860" y="2542"/>
                    <a:pt x="14434" y="2542"/>
                    <a:pt x="13593" y="2542"/>
                  </a:cubicBezTo>
                  <a:lnTo>
                    <a:pt x="13354" y="2542"/>
                  </a:lnTo>
                  <a:cubicBezTo>
                    <a:pt x="13354" y="2542"/>
                    <a:pt x="13354" y="2553"/>
                    <a:pt x="13354" y="2553"/>
                  </a:cubicBezTo>
                  <a:cubicBezTo>
                    <a:pt x="13354" y="2553"/>
                    <a:pt x="13354" y="2615"/>
                    <a:pt x="13347" y="2745"/>
                  </a:cubicBezTo>
                  <a:cubicBezTo>
                    <a:pt x="13301" y="4010"/>
                    <a:pt x="12286" y="5025"/>
                    <a:pt x="11020" y="5071"/>
                  </a:cubicBezTo>
                  <a:cubicBezTo>
                    <a:pt x="10890" y="5077"/>
                    <a:pt x="10828" y="5077"/>
                    <a:pt x="10828" y="5077"/>
                  </a:cubicBezTo>
                  <a:lnTo>
                    <a:pt x="5696" y="5077"/>
                  </a:lnTo>
                  <a:cubicBezTo>
                    <a:pt x="5696" y="5077"/>
                    <a:pt x="5634" y="5077"/>
                    <a:pt x="5505" y="5071"/>
                  </a:cubicBezTo>
                  <a:cubicBezTo>
                    <a:pt x="4239" y="5025"/>
                    <a:pt x="3223" y="4010"/>
                    <a:pt x="3177" y="2745"/>
                  </a:cubicBezTo>
                  <a:cubicBezTo>
                    <a:pt x="3170" y="2615"/>
                    <a:pt x="3171" y="2553"/>
                    <a:pt x="3171" y="2553"/>
                  </a:cubicBezTo>
                  <a:cubicBezTo>
                    <a:pt x="3171" y="2553"/>
                    <a:pt x="3171" y="2542"/>
                    <a:pt x="3171" y="2542"/>
                  </a:cubicBezTo>
                  <a:lnTo>
                    <a:pt x="2944" y="2542"/>
                  </a:lnTo>
                  <a:lnTo>
                    <a:pt x="2931" y="2542"/>
                  </a:lnTo>
                  <a:close/>
                  <a:moveTo>
                    <a:pt x="19702" y="5065"/>
                  </a:moveTo>
                  <a:cubicBezTo>
                    <a:pt x="18654" y="5065"/>
                    <a:pt x="17804" y="5913"/>
                    <a:pt x="17804" y="6961"/>
                  </a:cubicBezTo>
                  <a:lnTo>
                    <a:pt x="17804" y="7541"/>
                  </a:lnTo>
                  <a:lnTo>
                    <a:pt x="21600" y="7541"/>
                  </a:lnTo>
                  <a:lnTo>
                    <a:pt x="21600" y="6961"/>
                  </a:lnTo>
                  <a:cubicBezTo>
                    <a:pt x="21600" y="5913"/>
                    <a:pt x="20750" y="5065"/>
                    <a:pt x="19702" y="5065"/>
                  </a:cubicBezTo>
                  <a:close/>
                  <a:moveTo>
                    <a:pt x="5678" y="6280"/>
                  </a:moveTo>
                  <a:cubicBezTo>
                    <a:pt x="5843" y="6280"/>
                    <a:pt x="6008" y="6343"/>
                    <a:pt x="6134" y="6469"/>
                  </a:cubicBezTo>
                  <a:cubicBezTo>
                    <a:pt x="6386" y="6721"/>
                    <a:pt x="6386" y="7130"/>
                    <a:pt x="6134" y="7382"/>
                  </a:cubicBezTo>
                  <a:lnTo>
                    <a:pt x="5324" y="8191"/>
                  </a:lnTo>
                  <a:lnTo>
                    <a:pt x="6134" y="9000"/>
                  </a:lnTo>
                  <a:cubicBezTo>
                    <a:pt x="6386" y="9252"/>
                    <a:pt x="6386" y="9659"/>
                    <a:pt x="6134" y="9911"/>
                  </a:cubicBezTo>
                  <a:cubicBezTo>
                    <a:pt x="5882" y="10163"/>
                    <a:pt x="5473" y="10163"/>
                    <a:pt x="5221" y="9911"/>
                  </a:cubicBezTo>
                  <a:lnTo>
                    <a:pt x="4411" y="9102"/>
                  </a:lnTo>
                  <a:lnTo>
                    <a:pt x="3602" y="9911"/>
                  </a:lnTo>
                  <a:cubicBezTo>
                    <a:pt x="3350" y="10163"/>
                    <a:pt x="2941" y="10163"/>
                    <a:pt x="2689" y="9911"/>
                  </a:cubicBezTo>
                  <a:cubicBezTo>
                    <a:pt x="2437" y="9659"/>
                    <a:pt x="2437" y="9252"/>
                    <a:pt x="2689" y="9000"/>
                  </a:cubicBezTo>
                  <a:lnTo>
                    <a:pt x="3499" y="8191"/>
                  </a:lnTo>
                  <a:lnTo>
                    <a:pt x="2689" y="7382"/>
                  </a:lnTo>
                  <a:cubicBezTo>
                    <a:pt x="2437" y="7130"/>
                    <a:pt x="2437" y="6721"/>
                    <a:pt x="2689" y="6469"/>
                  </a:cubicBezTo>
                  <a:cubicBezTo>
                    <a:pt x="2815" y="6343"/>
                    <a:pt x="2980" y="6281"/>
                    <a:pt x="3145" y="6281"/>
                  </a:cubicBezTo>
                  <a:cubicBezTo>
                    <a:pt x="3311" y="6281"/>
                    <a:pt x="3476" y="6343"/>
                    <a:pt x="3602" y="6469"/>
                  </a:cubicBezTo>
                  <a:lnTo>
                    <a:pt x="4411" y="7278"/>
                  </a:lnTo>
                  <a:lnTo>
                    <a:pt x="5221" y="6469"/>
                  </a:lnTo>
                  <a:cubicBezTo>
                    <a:pt x="5347" y="6343"/>
                    <a:pt x="5513" y="6280"/>
                    <a:pt x="5678" y="6280"/>
                  </a:cubicBezTo>
                  <a:close/>
                  <a:moveTo>
                    <a:pt x="12062" y="6309"/>
                  </a:moveTo>
                  <a:cubicBezTo>
                    <a:pt x="12225" y="6302"/>
                    <a:pt x="12386" y="6357"/>
                    <a:pt x="12511" y="6463"/>
                  </a:cubicBezTo>
                  <a:lnTo>
                    <a:pt x="13853" y="7812"/>
                  </a:lnTo>
                  <a:cubicBezTo>
                    <a:pt x="14079" y="8033"/>
                    <a:pt x="14102" y="8387"/>
                    <a:pt x="13907" y="8635"/>
                  </a:cubicBezTo>
                  <a:cubicBezTo>
                    <a:pt x="13709" y="8886"/>
                    <a:pt x="13352" y="8945"/>
                    <a:pt x="13084" y="8772"/>
                  </a:cubicBezTo>
                  <a:lnTo>
                    <a:pt x="12747" y="8451"/>
                  </a:lnTo>
                  <a:lnTo>
                    <a:pt x="12747" y="10768"/>
                  </a:lnTo>
                  <a:cubicBezTo>
                    <a:pt x="12743" y="11287"/>
                    <a:pt x="12523" y="11782"/>
                    <a:pt x="12140" y="12134"/>
                  </a:cubicBezTo>
                  <a:cubicBezTo>
                    <a:pt x="11778" y="12467"/>
                    <a:pt x="11298" y="12644"/>
                    <a:pt x="10806" y="12627"/>
                  </a:cubicBezTo>
                  <a:lnTo>
                    <a:pt x="5633" y="12627"/>
                  </a:lnTo>
                  <a:cubicBezTo>
                    <a:pt x="5462" y="12640"/>
                    <a:pt x="5303" y="12723"/>
                    <a:pt x="5196" y="12858"/>
                  </a:cubicBezTo>
                  <a:cubicBezTo>
                    <a:pt x="5101" y="12977"/>
                    <a:pt x="5055" y="13127"/>
                    <a:pt x="5064" y="13278"/>
                  </a:cubicBezTo>
                  <a:lnTo>
                    <a:pt x="5046" y="15380"/>
                  </a:lnTo>
                  <a:cubicBezTo>
                    <a:pt x="7045" y="16061"/>
                    <a:pt x="6591" y="19008"/>
                    <a:pt x="4479" y="19055"/>
                  </a:cubicBezTo>
                  <a:cubicBezTo>
                    <a:pt x="2316" y="19104"/>
                    <a:pt x="1757" y="16086"/>
                    <a:pt x="3794" y="15358"/>
                  </a:cubicBezTo>
                  <a:lnTo>
                    <a:pt x="3794" y="13067"/>
                  </a:lnTo>
                  <a:cubicBezTo>
                    <a:pt x="3833" y="12639"/>
                    <a:pt x="4016" y="12237"/>
                    <a:pt x="4315" y="11927"/>
                  </a:cubicBezTo>
                  <a:cubicBezTo>
                    <a:pt x="4665" y="11565"/>
                    <a:pt x="5145" y="11358"/>
                    <a:pt x="5649" y="11349"/>
                  </a:cubicBezTo>
                  <a:lnTo>
                    <a:pt x="10860" y="11349"/>
                  </a:lnTo>
                  <a:cubicBezTo>
                    <a:pt x="11029" y="11366"/>
                    <a:pt x="11198" y="11306"/>
                    <a:pt x="11318" y="11185"/>
                  </a:cubicBezTo>
                  <a:cubicBezTo>
                    <a:pt x="11431" y="11072"/>
                    <a:pt x="11490" y="10918"/>
                    <a:pt x="11483" y="10759"/>
                  </a:cubicBezTo>
                  <a:lnTo>
                    <a:pt x="11483" y="8467"/>
                  </a:lnTo>
                  <a:lnTo>
                    <a:pt x="11238" y="8686"/>
                  </a:lnTo>
                  <a:cubicBezTo>
                    <a:pt x="10983" y="8953"/>
                    <a:pt x="10553" y="8942"/>
                    <a:pt x="10313" y="8661"/>
                  </a:cubicBezTo>
                  <a:cubicBezTo>
                    <a:pt x="10130" y="8447"/>
                    <a:pt x="10122" y="8134"/>
                    <a:pt x="10294" y="7910"/>
                  </a:cubicBezTo>
                  <a:lnTo>
                    <a:pt x="11669" y="6463"/>
                  </a:lnTo>
                  <a:cubicBezTo>
                    <a:pt x="11779" y="6370"/>
                    <a:pt x="11917" y="6316"/>
                    <a:pt x="12062" y="6309"/>
                  </a:cubicBezTo>
                  <a:close/>
                  <a:moveTo>
                    <a:pt x="17804" y="8904"/>
                  </a:moveTo>
                  <a:lnTo>
                    <a:pt x="17804" y="16486"/>
                  </a:lnTo>
                  <a:cubicBezTo>
                    <a:pt x="18926" y="15644"/>
                    <a:pt x="20477" y="15644"/>
                    <a:pt x="21600" y="16486"/>
                  </a:cubicBezTo>
                  <a:lnTo>
                    <a:pt x="21600" y="8904"/>
                  </a:lnTo>
                  <a:lnTo>
                    <a:pt x="17804" y="8904"/>
                  </a:lnTo>
                  <a:close/>
                  <a:moveTo>
                    <a:pt x="13354" y="15249"/>
                  </a:moveTo>
                  <a:cubicBezTo>
                    <a:pt x="13519" y="15249"/>
                    <a:pt x="13684" y="15312"/>
                    <a:pt x="13810" y="15438"/>
                  </a:cubicBezTo>
                  <a:cubicBezTo>
                    <a:pt x="14062" y="15689"/>
                    <a:pt x="14062" y="16098"/>
                    <a:pt x="13810" y="16350"/>
                  </a:cubicBezTo>
                  <a:lnTo>
                    <a:pt x="13000" y="17159"/>
                  </a:lnTo>
                  <a:lnTo>
                    <a:pt x="13810" y="17968"/>
                  </a:lnTo>
                  <a:cubicBezTo>
                    <a:pt x="14062" y="18220"/>
                    <a:pt x="14062" y="18628"/>
                    <a:pt x="13810" y="18880"/>
                  </a:cubicBezTo>
                  <a:cubicBezTo>
                    <a:pt x="13558" y="19131"/>
                    <a:pt x="13149" y="19131"/>
                    <a:pt x="12897" y="18880"/>
                  </a:cubicBezTo>
                  <a:lnTo>
                    <a:pt x="12087" y="18071"/>
                  </a:lnTo>
                  <a:lnTo>
                    <a:pt x="11277" y="18880"/>
                  </a:lnTo>
                  <a:cubicBezTo>
                    <a:pt x="11025" y="19131"/>
                    <a:pt x="10617" y="19131"/>
                    <a:pt x="10365" y="18880"/>
                  </a:cubicBezTo>
                  <a:cubicBezTo>
                    <a:pt x="10113" y="18628"/>
                    <a:pt x="10113" y="18220"/>
                    <a:pt x="10365" y="17968"/>
                  </a:cubicBezTo>
                  <a:lnTo>
                    <a:pt x="11175" y="17159"/>
                  </a:lnTo>
                  <a:lnTo>
                    <a:pt x="10365" y="16350"/>
                  </a:lnTo>
                  <a:cubicBezTo>
                    <a:pt x="10113" y="16098"/>
                    <a:pt x="10113" y="15689"/>
                    <a:pt x="10365" y="15438"/>
                  </a:cubicBezTo>
                  <a:cubicBezTo>
                    <a:pt x="10491" y="15312"/>
                    <a:pt x="10656" y="15250"/>
                    <a:pt x="10821" y="15250"/>
                  </a:cubicBezTo>
                  <a:cubicBezTo>
                    <a:pt x="10986" y="15250"/>
                    <a:pt x="11151" y="15312"/>
                    <a:pt x="11277" y="15438"/>
                  </a:cubicBezTo>
                  <a:lnTo>
                    <a:pt x="12087" y="16247"/>
                  </a:lnTo>
                  <a:lnTo>
                    <a:pt x="12897" y="15438"/>
                  </a:lnTo>
                  <a:cubicBezTo>
                    <a:pt x="13023" y="15312"/>
                    <a:pt x="13188" y="15249"/>
                    <a:pt x="13354" y="15249"/>
                  </a:cubicBezTo>
                  <a:close/>
                  <a:moveTo>
                    <a:pt x="4412" y="16500"/>
                  </a:moveTo>
                  <a:cubicBezTo>
                    <a:pt x="4244" y="16500"/>
                    <a:pt x="4074" y="16564"/>
                    <a:pt x="3946" y="16693"/>
                  </a:cubicBezTo>
                  <a:cubicBezTo>
                    <a:pt x="3688" y="16950"/>
                    <a:pt x="3688" y="17366"/>
                    <a:pt x="3946" y="17624"/>
                  </a:cubicBezTo>
                  <a:cubicBezTo>
                    <a:pt x="4203" y="17881"/>
                    <a:pt x="4621" y="17881"/>
                    <a:pt x="4878" y="17624"/>
                  </a:cubicBezTo>
                  <a:cubicBezTo>
                    <a:pt x="5135" y="17366"/>
                    <a:pt x="5135" y="16950"/>
                    <a:pt x="4878" y="16693"/>
                  </a:cubicBezTo>
                  <a:cubicBezTo>
                    <a:pt x="4749" y="16564"/>
                    <a:pt x="4581" y="16500"/>
                    <a:pt x="4412" y="16500"/>
                  </a:cubicBezTo>
                  <a:close/>
                  <a:moveTo>
                    <a:pt x="19748" y="17115"/>
                  </a:moveTo>
                  <a:cubicBezTo>
                    <a:pt x="19099" y="17100"/>
                    <a:pt x="18487" y="17417"/>
                    <a:pt x="18125" y="17955"/>
                  </a:cubicBezTo>
                  <a:lnTo>
                    <a:pt x="19151" y="19990"/>
                  </a:lnTo>
                  <a:cubicBezTo>
                    <a:pt x="19264" y="20210"/>
                    <a:pt x="19496" y="20341"/>
                    <a:pt x="19742" y="20325"/>
                  </a:cubicBezTo>
                  <a:cubicBezTo>
                    <a:pt x="19953" y="20312"/>
                    <a:pt x="20143" y="20192"/>
                    <a:pt x="20244" y="20006"/>
                  </a:cubicBezTo>
                  <a:lnTo>
                    <a:pt x="21280" y="17955"/>
                  </a:lnTo>
                  <a:cubicBezTo>
                    <a:pt x="20936" y="17443"/>
                    <a:pt x="20365" y="17129"/>
                    <a:pt x="19748" y="171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6"/>
          <p:cNvSpPr txBox="1"/>
          <p:nvPr/>
        </p:nvSpPr>
        <p:spPr>
          <a:xfrm>
            <a:off x="4442768" y="3216320"/>
            <a:ext cx="3317218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Typical Buyer Personas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2631899" y="2711347"/>
            <a:ext cx="1490354" cy="1493857"/>
            <a:chOff x="0" y="0"/>
            <a:chExt cx="1490352" cy="1493853"/>
          </a:xfrm>
        </p:grpSpPr>
        <p:sp>
          <p:nvSpPr>
            <p:cNvPr id="224" name="Circle"/>
            <p:cNvSpPr/>
            <p:nvPr/>
          </p:nvSpPr>
          <p:spPr>
            <a:xfrm>
              <a:off x="0" y="13433"/>
              <a:ext cx="1480421" cy="148042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25" name="Circle"/>
            <p:cNvSpPr/>
            <p:nvPr/>
          </p:nvSpPr>
          <p:spPr>
            <a:xfrm>
              <a:off x="0" y="13433"/>
              <a:ext cx="1480421" cy="1480421"/>
            </a:xfrm>
            <a:prstGeom prst="ellips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26" name="Graphic 203"/>
            <p:cNvSpPr/>
            <p:nvPr/>
          </p:nvSpPr>
          <p:spPr>
            <a:xfrm>
              <a:off x="527293" y="510310"/>
              <a:ext cx="425834" cy="48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2304" y="0"/>
                  </a:moveTo>
                  <a:cubicBezTo>
                    <a:pt x="7178" y="0"/>
                    <a:pt x="3009" y="3660"/>
                    <a:pt x="3009" y="8161"/>
                  </a:cubicBezTo>
                  <a:cubicBezTo>
                    <a:pt x="3009" y="8663"/>
                    <a:pt x="2847" y="9154"/>
                    <a:pt x="2526" y="9602"/>
                  </a:cubicBezTo>
                  <a:lnTo>
                    <a:pt x="197" y="13141"/>
                  </a:lnTo>
                  <a:cubicBezTo>
                    <a:pt x="64" y="13317"/>
                    <a:pt x="-1" y="13524"/>
                    <a:pt x="0" y="13735"/>
                  </a:cubicBezTo>
                  <a:cubicBezTo>
                    <a:pt x="4" y="14350"/>
                    <a:pt x="571" y="14850"/>
                    <a:pt x="1272" y="14850"/>
                  </a:cubicBezTo>
                  <a:lnTo>
                    <a:pt x="3086" y="14850"/>
                  </a:lnTo>
                  <a:lnTo>
                    <a:pt x="3086" y="16905"/>
                  </a:lnTo>
                  <a:cubicBezTo>
                    <a:pt x="3092" y="18003"/>
                    <a:pt x="4107" y="18900"/>
                    <a:pt x="5362" y="18900"/>
                  </a:cubicBezTo>
                  <a:cubicBezTo>
                    <a:pt x="5613" y="18900"/>
                    <a:pt x="5848" y="18866"/>
                    <a:pt x="6005" y="18814"/>
                  </a:cubicBezTo>
                  <a:lnTo>
                    <a:pt x="8228" y="18286"/>
                  </a:lnTo>
                  <a:lnTo>
                    <a:pt x="8228" y="20925"/>
                  </a:lnTo>
                  <a:cubicBezTo>
                    <a:pt x="8228" y="21111"/>
                    <a:pt x="8310" y="21276"/>
                    <a:pt x="8454" y="21402"/>
                  </a:cubicBezTo>
                  <a:cubicBezTo>
                    <a:pt x="8599" y="21529"/>
                    <a:pt x="8787" y="21600"/>
                    <a:pt x="9000" y="21600"/>
                  </a:cubicBezTo>
                  <a:lnTo>
                    <a:pt x="17742" y="21600"/>
                  </a:lnTo>
                  <a:cubicBezTo>
                    <a:pt x="17955" y="21600"/>
                    <a:pt x="18143" y="21529"/>
                    <a:pt x="18287" y="21402"/>
                  </a:cubicBezTo>
                  <a:cubicBezTo>
                    <a:pt x="18432" y="21276"/>
                    <a:pt x="18513" y="21111"/>
                    <a:pt x="18513" y="20925"/>
                  </a:cubicBezTo>
                  <a:lnTo>
                    <a:pt x="18513" y="16213"/>
                  </a:lnTo>
                  <a:cubicBezTo>
                    <a:pt x="18513" y="15078"/>
                    <a:pt x="18973" y="13915"/>
                    <a:pt x="19844" y="12850"/>
                  </a:cubicBezTo>
                  <a:cubicBezTo>
                    <a:pt x="20992" y="11449"/>
                    <a:pt x="21599" y="9826"/>
                    <a:pt x="21599" y="8158"/>
                  </a:cubicBezTo>
                  <a:cubicBezTo>
                    <a:pt x="21599" y="3660"/>
                    <a:pt x="17429" y="0"/>
                    <a:pt x="1230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227" name="Circle"/>
            <p:cNvSpPr/>
            <p:nvPr/>
          </p:nvSpPr>
          <p:spPr>
            <a:xfrm>
              <a:off x="1064519" y="0"/>
              <a:ext cx="425834" cy="42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28" name="Shape"/>
            <p:cNvSpPr/>
            <p:nvPr/>
          </p:nvSpPr>
          <p:spPr>
            <a:xfrm>
              <a:off x="1173565" y="134974"/>
              <a:ext cx="207743" cy="15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589" extrusionOk="0">
                  <a:moveTo>
                    <a:pt x="18437" y="0"/>
                  </a:moveTo>
                  <a:cubicBezTo>
                    <a:pt x="18048" y="0"/>
                    <a:pt x="17659" y="149"/>
                    <a:pt x="17319" y="446"/>
                  </a:cubicBezTo>
                  <a:cubicBezTo>
                    <a:pt x="17003" y="738"/>
                    <a:pt x="16714" y="1127"/>
                    <a:pt x="16524" y="1383"/>
                  </a:cubicBezTo>
                  <a:lnTo>
                    <a:pt x="8236" y="12537"/>
                  </a:lnTo>
                  <a:lnTo>
                    <a:pt x="4856" y="7991"/>
                  </a:lnTo>
                  <a:cubicBezTo>
                    <a:pt x="4666" y="7735"/>
                    <a:pt x="4377" y="7344"/>
                    <a:pt x="4061" y="7052"/>
                  </a:cubicBezTo>
                  <a:cubicBezTo>
                    <a:pt x="3381" y="6458"/>
                    <a:pt x="2504" y="6458"/>
                    <a:pt x="1824" y="7052"/>
                  </a:cubicBezTo>
                  <a:cubicBezTo>
                    <a:pt x="1508" y="7344"/>
                    <a:pt x="1218" y="7735"/>
                    <a:pt x="1028" y="7991"/>
                  </a:cubicBezTo>
                  <a:cubicBezTo>
                    <a:pt x="837" y="8247"/>
                    <a:pt x="548" y="8636"/>
                    <a:pt x="331" y="9061"/>
                  </a:cubicBezTo>
                  <a:cubicBezTo>
                    <a:pt x="-110" y="9976"/>
                    <a:pt x="-110" y="11156"/>
                    <a:pt x="331" y="12071"/>
                  </a:cubicBezTo>
                  <a:cubicBezTo>
                    <a:pt x="548" y="12496"/>
                    <a:pt x="837" y="12887"/>
                    <a:pt x="1028" y="13143"/>
                  </a:cubicBezTo>
                  <a:lnTo>
                    <a:pt x="6280" y="20209"/>
                  </a:lnTo>
                  <a:cubicBezTo>
                    <a:pt x="6470" y="20465"/>
                    <a:pt x="6759" y="20856"/>
                    <a:pt x="7075" y="21148"/>
                  </a:cubicBezTo>
                  <a:cubicBezTo>
                    <a:pt x="7427" y="21456"/>
                    <a:pt x="7833" y="21600"/>
                    <a:pt x="8236" y="21589"/>
                  </a:cubicBezTo>
                  <a:cubicBezTo>
                    <a:pt x="8639" y="21600"/>
                    <a:pt x="9043" y="21455"/>
                    <a:pt x="9396" y="21148"/>
                  </a:cubicBezTo>
                  <a:cubicBezTo>
                    <a:pt x="9711" y="20856"/>
                    <a:pt x="10002" y="20465"/>
                    <a:pt x="10192" y="20209"/>
                  </a:cubicBezTo>
                  <a:lnTo>
                    <a:pt x="20352" y="6536"/>
                  </a:lnTo>
                  <a:cubicBezTo>
                    <a:pt x="20543" y="6279"/>
                    <a:pt x="20832" y="5891"/>
                    <a:pt x="21049" y="5466"/>
                  </a:cubicBezTo>
                  <a:cubicBezTo>
                    <a:pt x="21490" y="4550"/>
                    <a:pt x="21490" y="3371"/>
                    <a:pt x="21049" y="2455"/>
                  </a:cubicBezTo>
                  <a:cubicBezTo>
                    <a:pt x="20832" y="2030"/>
                    <a:pt x="20543" y="1640"/>
                    <a:pt x="20352" y="1383"/>
                  </a:cubicBezTo>
                  <a:cubicBezTo>
                    <a:pt x="20162" y="1127"/>
                    <a:pt x="19872" y="738"/>
                    <a:pt x="19556" y="446"/>
                  </a:cubicBezTo>
                  <a:cubicBezTo>
                    <a:pt x="19216" y="149"/>
                    <a:pt x="18826" y="0"/>
                    <a:pt x="184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231" name="Rectangle 46"/>
          <p:cNvSpPr txBox="1"/>
          <p:nvPr/>
        </p:nvSpPr>
        <p:spPr>
          <a:xfrm>
            <a:off x="4442768" y="5279783"/>
            <a:ext cx="3317218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Positive people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631899" y="4774810"/>
            <a:ext cx="1490354" cy="1493857"/>
            <a:chOff x="0" y="0"/>
            <a:chExt cx="1490352" cy="1493853"/>
          </a:xfrm>
        </p:grpSpPr>
        <p:sp>
          <p:nvSpPr>
            <p:cNvPr id="232" name="Circle"/>
            <p:cNvSpPr/>
            <p:nvPr/>
          </p:nvSpPr>
          <p:spPr>
            <a:xfrm>
              <a:off x="4966" y="13433"/>
              <a:ext cx="1480421" cy="148042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33" name="Circle"/>
            <p:cNvSpPr/>
            <p:nvPr/>
          </p:nvSpPr>
          <p:spPr>
            <a:xfrm>
              <a:off x="0" y="13433"/>
              <a:ext cx="1480421" cy="1480421"/>
            </a:xfrm>
            <a:prstGeom prst="ellips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34" name="Graphic 203"/>
            <p:cNvSpPr/>
            <p:nvPr/>
          </p:nvSpPr>
          <p:spPr>
            <a:xfrm>
              <a:off x="527293" y="510310"/>
              <a:ext cx="425834" cy="48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2304" y="0"/>
                  </a:moveTo>
                  <a:cubicBezTo>
                    <a:pt x="7178" y="0"/>
                    <a:pt x="3009" y="3660"/>
                    <a:pt x="3009" y="8161"/>
                  </a:cubicBezTo>
                  <a:cubicBezTo>
                    <a:pt x="3009" y="8663"/>
                    <a:pt x="2847" y="9154"/>
                    <a:pt x="2526" y="9602"/>
                  </a:cubicBezTo>
                  <a:lnTo>
                    <a:pt x="197" y="13141"/>
                  </a:lnTo>
                  <a:cubicBezTo>
                    <a:pt x="64" y="13317"/>
                    <a:pt x="-1" y="13524"/>
                    <a:pt x="0" y="13735"/>
                  </a:cubicBezTo>
                  <a:cubicBezTo>
                    <a:pt x="4" y="14350"/>
                    <a:pt x="571" y="14850"/>
                    <a:pt x="1272" y="14850"/>
                  </a:cubicBezTo>
                  <a:lnTo>
                    <a:pt x="3086" y="14850"/>
                  </a:lnTo>
                  <a:lnTo>
                    <a:pt x="3086" y="16905"/>
                  </a:lnTo>
                  <a:cubicBezTo>
                    <a:pt x="3092" y="18003"/>
                    <a:pt x="4107" y="18900"/>
                    <a:pt x="5362" y="18900"/>
                  </a:cubicBezTo>
                  <a:cubicBezTo>
                    <a:pt x="5613" y="18900"/>
                    <a:pt x="5848" y="18866"/>
                    <a:pt x="6005" y="18814"/>
                  </a:cubicBezTo>
                  <a:lnTo>
                    <a:pt x="8228" y="18286"/>
                  </a:lnTo>
                  <a:lnTo>
                    <a:pt x="8228" y="20925"/>
                  </a:lnTo>
                  <a:cubicBezTo>
                    <a:pt x="8228" y="21111"/>
                    <a:pt x="8310" y="21276"/>
                    <a:pt x="8454" y="21402"/>
                  </a:cubicBezTo>
                  <a:cubicBezTo>
                    <a:pt x="8599" y="21529"/>
                    <a:pt x="8787" y="21600"/>
                    <a:pt x="9000" y="21600"/>
                  </a:cubicBezTo>
                  <a:lnTo>
                    <a:pt x="17742" y="21600"/>
                  </a:lnTo>
                  <a:cubicBezTo>
                    <a:pt x="17955" y="21600"/>
                    <a:pt x="18143" y="21529"/>
                    <a:pt x="18287" y="21402"/>
                  </a:cubicBezTo>
                  <a:cubicBezTo>
                    <a:pt x="18432" y="21276"/>
                    <a:pt x="18513" y="21111"/>
                    <a:pt x="18513" y="20925"/>
                  </a:cubicBezTo>
                  <a:lnTo>
                    <a:pt x="18513" y="16213"/>
                  </a:lnTo>
                  <a:cubicBezTo>
                    <a:pt x="18513" y="15078"/>
                    <a:pt x="18973" y="13915"/>
                    <a:pt x="19844" y="12850"/>
                  </a:cubicBezTo>
                  <a:cubicBezTo>
                    <a:pt x="20992" y="11449"/>
                    <a:pt x="21599" y="9826"/>
                    <a:pt x="21599" y="8158"/>
                  </a:cubicBezTo>
                  <a:cubicBezTo>
                    <a:pt x="21599" y="3660"/>
                    <a:pt x="17429" y="0"/>
                    <a:pt x="1230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235" name="Circle"/>
            <p:cNvSpPr/>
            <p:nvPr/>
          </p:nvSpPr>
          <p:spPr>
            <a:xfrm>
              <a:off x="1064519" y="0"/>
              <a:ext cx="425834" cy="42583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36" name="Shape"/>
            <p:cNvSpPr/>
            <p:nvPr/>
          </p:nvSpPr>
          <p:spPr>
            <a:xfrm>
              <a:off x="1193781" y="117513"/>
              <a:ext cx="179585" cy="17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89" extrusionOk="0">
                  <a:moveTo>
                    <a:pt x="1186" y="7029"/>
                  </a:moveTo>
                  <a:lnTo>
                    <a:pt x="6328" y="6250"/>
                  </a:lnTo>
                  <a:cubicBezTo>
                    <a:pt x="6476" y="6250"/>
                    <a:pt x="6622" y="6207"/>
                    <a:pt x="6749" y="6127"/>
                  </a:cubicBezTo>
                  <a:cubicBezTo>
                    <a:pt x="6869" y="6051"/>
                    <a:pt x="6968" y="5944"/>
                    <a:pt x="7037" y="5816"/>
                  </a:cubicBezTo>
                  <a:lnTo>
                    <a:pt x="9459" y="794"/>
                  </a:lnTo>
                  <a:cubicBezTo>
                    <a:pt x="9721" y="294"/>
                    <a:pt x="10228" y="-12"/>
                    <a:pt x="10773" y="1"/>
                  </a:cubicBezTo>
                  <a:cubicBezTo>
                    <a:pt x="11280" y="13"/>
                    <a:pt x="11744" y="300"/>
                    <a:pt x="11998" y="759"/>
                  </a:cubicBezTo>
                  <a:lnTo>
                    <a:pt x="14367" y="5720"/>
                  </a:lnTo>
                  <a:cubicBezTo>
                    <a:pt x="14415" y="5855"/>
                    <a:pt x="14499" y="5972"/>
                    <a:pt x="14609" y="6057"/>
                  </a:cubicBezTo>
                  <a:cubicBezTo>
                    <a:pt x="14710" y="6135"/>
                    <a:pt x="14829" y="6183"/>
                    <a:pt x="14953" y="6197"/>
                  </a:cubicBezTo>
                  <a:lnTo>
                    <a:pt x="20324" y="7084"/>
                  </a:lnTo>
                  <a:cubicBezTo>
                    <a:pt x="20834" y="7221"/>
                    <a:pt x="21236" y="7630"/>
                    <a:pt x="21379" y="8160"/>
                  </a:cubicBezTo>
                  <a:cubicBezTo>
                    <a:pt x="21514" y="8657"/>
                    <a:pt x="21402" y="9191"/>
                    <a:pt x="21081" y="9583"/>
                  </a:cubicBezTo>
                  <a:lnTo>
                    <a:pt x="17319" y="13405"/>
                  </a:lnTo>
                  <a:cubicBezTo>
                    <a:pt x="17192" y="13502"/>
                    <a:pt x="17096" y="13638"/>
                    <a:pt x="17045" y="13794"/>
                  </a:cubicBezTo>
                  <a:cubicBezTo>
                    <a:pt x="16997" y="13938"/>
                    <a:pt x="16989" y="14094"/>
                    <a:pt x="17022" y="14243"/>
                  </a:cubicBezTo>
                  <a:lnTo>
                    <a:pt x="17876" y="19607"/>
                  </a:lnTo>
                  <a:cubicBezTo>
                    <a:pt x="17993" y="20224"/>
                    <a:pt x="17745" y="20855"/>
                    <a:pt x="17247" y="21208"/>
                  </a:cubicBezTo>
                  <a:cubicBezTo>
                    <a:pt x="16804" y="21522"/>
                    <a:pt x="16235" y="21561"/>
                    <a:pt x="15757" y="21311"/>
                  </a:cubicBezTo>
                  <a:lnTo>
                    <a:pt x="11167" y="18783"/>
                  </a:lnTo>
                  <a:cubicBezTo>
                    <a:pt x="11039" y="18720"/>
                    <a:pt x="10899" y="18685"/>
                    <a:pt x="10757" y="18682"/>
                  </a:cubicBezTo>
                  <a:cubicBezTo>
                    <a:pt x="10600" y="18678"/>
                    <a:pt x="10443" y="18713"/>
                    <a:pt x="10300" y="18783"/>
                  </a:cubicBezTo>
                  <a:lnTo>
                    <a:pt x="5654" y="21347"/>
                  </a:lnTo>
                  <a:cubicBezTo>
                    <a:pt x="5147" y="21588"/>
                    <a:pt x="4555" y="21520"/>
                    <a:pt x="4111" y="21169"/>
                  </a:cubicBezTo>
                  <a:cubicBezTo>
                    <a:pt x="3677" y="20828"/>
                    <a:pt x="3451" y="20269"/>
                    <a:pt x="3518" y="19705"/>
                  </a:cubicBezTo>
                  <a:lnTo>
                    <a:pt x="4397" y="14373"/>
                  </a:lnTo>
                  <a:cubicBezTo>
                    <a:pt x="4439" y="14225"/>
                    <a:pt x="4442" y="14068"/>
                    <a:pt x="4404" y="13918"/>
                  </a:cubicBezTo>
                  <a:cubicBezTo>
                    <a:pt x="4362" y="13754"/>
                    <a:pt x="4274" y="13606"/>
                    <a:pt x="4151" y="13496"/>
                  </a:cubicBezTo>
                  <a:lnTo>
                    <a:pt x="332" y="9521"/>
                  </a:lnTo>
                  <a:cubicBezTo>
                    <a:pt x="8" y="9105"/>
                    <a:pt x="-86" y="8542"/>
                    <a:pt x="83" y="8035"/>
                  </a:cubicBezTo>
                  <a:cubicBezTo>
                    <a:pt x="255" y="7519"/>
                    <a:pt x="675" y="7137"/>
                    <a:pt x="1186" y="70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239" name="Rectangle 46"/>
          <p:cNvSpPr txBox="1"/>
          <p:nvPr/>
        </p:nvSpPr>
        <p:spPr>
          <a:xfrm>
            <a:off x="4442768" y="9406709"/>
            <a:ext cx="3317218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" panose="020B0502040204020203" pitchFamily="34" charset="0"/>
              </a:rPr>
              <a:t>Negative Personas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631899" y="8901736"/>
            <a:ext cx="1490354" cy="1493856"/>
            <a:chOff x="0" y="0"/>
            <a:chExt cx="1490352" cy="1493853"/>
          </a:xfrm>
        </p:grpSpPr>
        <p:sp>
          <p:nvSpPr>
            <p:cNvPr id="240" name="Circle"/>
            <p:cNvSpPr/>
            <p:nvPr/>
          </p:nvSpPr>
          <p:spPr>
            <a:xfrm>
              <a:off x="0" y="13432"/>
              <a:ext cx="1480421" cy="148042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41" name="Circle"/>
            <p:cNvSpPr/>
            <p:nvPr/>
          </p:nvSpPr>
          <p:spPr>
            <a:xfrm>
              <a:off x="0" y="13432"/>
              <a:ext cx="1480421" cy="1480422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42" name="Graphic 203"/>
            <p:cNvSpPr/>
            <p:nvPr/>
          </p:nvSpPr>
          <p:spPr>
            <a:xfrm>
              <a:off x="527293" y="510310"/>
              <a:ext cx="425834" cy="48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2304" y="0"/>
                  </a:moveTo>
                  <a:cubicBezTo>
                    <a:pt x="7178" y="0"/>
                    <a:pt x="3009" y="3660"/>
                    <a:pt x="3009" y="8161"/>
                  </a:cubicBezTo>
                  <a:cubicBezTo>
                    <a:pt x="3009" y="8663"/>
                    <a:pt x="2847" y="9154"/>
                    <a:pt x="2526" y="9602"/>
                  </a:cubicBezTo>
                  <a:lnTo>
                    <a:pt x="197" y="13141"/>
                  </a:lnTo>
                  <a:cubicBezTo>
                    <a:pt x="64" y="13317"/>
                    <a:pt x="-1" y="13524"/>
                    <a:pt x="0" y="13735"/>
                  </a:cubicBezTo>
                  <a:cubicBezTo>
                    <a:pt x="4" y="14350"/>
                    <a:pt x="571" y="14850"/>
                    <a:pt x="1272" y="14850"/>
                  </a:cubicBezTo>
                  <a:lnTo>
                    <a:pt x="3086" y="14850"/>
                  </a:lnTo>
                  <a:lnTo>
                    <a:pt x="3086" y="16905"/>
                  </a:lnTo>
                  <a:cubicBezTo>
                    <a:pt x="3092" y="18003"/>
                    <a:pt x="4107" y="18900"/>
                    <a:pt x="5362" y="18900"/>
                  </a:cubicBezTo>
                  <a:cubicBezTo>
                    <a:pt x="5613" y="18900"/>
                    <a:pt x="5848" y="18866"/>
                    <a:pt x="6005" y="18814"/>
                  </a:cubicBezTo>
                  <a:lnTo>
                    <a:pt x="8228" y="18286"/>
                  </a:lnTo>
                  <a:lnTo>
                    <a:pt x="8228" y="20925"/>
                  </a:lnTo>
                  <a:cubicBezTo>
                    <a:pt x="8228" y="21111"/>
                    <a:pt x="8310" y="21276"/>
                    <a:pt x="8454" y="21402"/>
                  </a:cubicBezTo>
                  <a:cubicBezTo>
                    <a:pt x="8599" y="21529"/>
                    <a:pt x="8787" y="21600"/>
                    <a:pt x="9000" y="21600"/>
                  </a:cubicBezTo>
                  <a:lnTo>
                    <a:pt x="17742" y="21600"/>
                  </a:lnTo>
                  <a:cubicBezTo>
                    <a:pt x="17955" y="21600"/>
                    <a:pt x="18143" y="21529"/>
                    <a:pt x="18287" y="21402"/>
                  </a:cubicBezTo>
                  <a:cubicBezTo>
                    <a:pt x="18432" y="21276"/>
                    <a:pt x="18513" y="21111"/>
                    <a:pt x="18513" y="20925"/>
                  </a:cubicBezTo>
                  <a:lnTo>
                    <a:pt x="18513" y="16213"/>
                  </a:lnTo>
                  <a:cubicBezTo>
                    <a:pt x="18513" y="15078"/>
                    <a:pt x="18973" y="13915"/>
                    <a:pt x="19844" y="12850"/>
                  </a:cubicBezTo>
                  <a:cubicBezTo>
                    <a:pt x="20992" y="11449"/>
                    <a:pt x="21599" y="9826"/>
                    <a:pt x="21599" y="8158"/>
                  </a:cubicBezTo>
                  <a:cubicBezTo>
                    <a:pt x="21599" y="3660"/>
                    <a:pt x="17429" y="0"/>
                    <a:pt x="1230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243" name="Circle"/>
            <p:cNvSpPr/>
            <p:nvPr/>
          </p:nvSpPr>
          <p:spPr>
            <a:xfrm>
              <a:off x="1064519" y="0"/>
              <a:ext cx="425834" cy="42583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44" name="Shape"/>
            <p:cNvSpPr/>
            <p:nvPr/>
          </p:nvSpPr>
          <p:spPr>
            <a:xfrm>
              <a:off x="1203171" y="104109"/>
              <a:ext cx="148530" cy="1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508" extrusionOk="0">
                  <a:moveTo>
                    <a:pt x="13236" y="68"/>
                  </a:moveTo>
                  <a:cubicBezTo>
                    <a:pt x="11407" y="1074"/>
                    <a:pt x="9896" y="2376"/>
                    <a:pt x="8813" y="3880"/>
                  </a:cubicBezTo>
                  <a:cubicBezTo>
                    <a:pt x="7315" y="5960"/>
                    <a:pt x="6961" y="8342"/>
                    <a:pt x="7022" y="10693"/>
                  </a:cubicBezTo>
                  <a:cubicBezTo>
                    <a:pt x="6422" y="10546"/>
                    <a:pt x="5877" y="10291"/>
                    <a:pt x="5434" y="9951"/>
                  </a:cubicBezTo>
                  <a:cubicBezTo>
                    <a:pt x="5037" y="9646"/>
                    <a:pt x="4735" y="9286"/>
                    <a:pt x="4514" y="8901"/>
                  </a:cubicBezTo>
                  <a:cubicBezTo>
                    <a:pt x="4288" y="8508"/>
                    <a:pt x="4147" y="8086"/>
                    <a:pt x="4098" y="7652"/>
                  </a:cubicBezTo>
                  <a:cubicBezTo>
                    <a:pt x="4097" y="7490"/>
                    <a:pt x="3980" y="7342"/>
                    <a:pt x="3792" y="7265"/>
                  </a:cubicBezTo>
                  <a:cubicBezTo>
                    <a:pt x="3549" y="7167"/>
                    <a:pt x="3248" y="7208"/>
                    <a:pt x="3066" y="7365"/>
                  </a:cubicBezTo>
                  <a:cubicBezTo>
                    <a:pt x="878" y="8745"/>
                    <a:pt x="101" y="10854"/>
                    <a:pt x="7" y="12930"/>
                  </a:cubicBezTo>
                  <a:cubicBezTo>
                    <a:pt x="-110" y="15490"/>
                    <a:pt x="1282" y="17964"/>
                    <a:pt x="3855" y="19619"/>
                  </a:cubicBezTo>
                  <a:cubicBezTo>
                    <a:pt x="5668" y="20785"/>
                    <a:pt x="7947" y="21450"/>
                    <a:pt x="10321" y="21504"/>
                  </a:cubicBezTo>
                  <a:cubicBezTo>
                    <a:pt x="12746" y="21559"/>
                    <a:pt x="15120" y="20972"/>
                    <a:pt x="17031" y="19837"/>
                  </a:cubicBezTo>
                  <a:cubicBezTo>
                    <a:pt x="19321" y="18477"/>
                    <a:pt x="20685" y="16506"/>
                    <a:pt x="21065" y="14424"/>
                  </a:cubicBezTo>
                  <a:cubicBezTo>
                    <a:pt x="21490" y="12098"/>
                    <a:pt x="20690" y="9698"/>
                    <a:pt x="18921" y="7619"/>
                  </a:cubicBezTo>
                  <a:cubicBezTo>
                    <a:pt x="17427" y="5862"/>
                    <a:pt x="15253" y="4408"/>
                    <a:pt x="14469" y="2392"/>
                  </a:cubicBezTo>
                  <a:cubicBezTo>
                    <a:pt x="14234" y="1787"/>
                    <a:pt x="14140" y="1156"/>
                    <a:pt x="14190" y="526"/>
                  </a:cubicBezTo>
                  <a:cubicBezTo>
                    <a:pt x="14213" y="376"/>
                    <a:pt x="14139" y="227"/>
                    <a:pt x="13991" y="125"/>
                  </a:cubicBezTo>
                  <a:cubicBezTo>
                    <a:pt x="13783" y="-18"/>
                    <a:pt x="13477" y="-41"/>
                    <a:pt x="13236" y="68"/>
                  </a:cubicBezTo>
                  <a:close/>
                  <a:moveTo>
                    <a:pt x="11348" y="13105"/>
                  </a:moveTo>
                  <a:cubicBezTo>
                    <a:pt x="11609" y="13628"/>
                    <a:pt x="11938" y="14128"/>
                    <a:pt x="12327" y="14598"/>
                  </a:cubicBezTo>
                  <a:cubicBezTo>
                    <a:pt x="12895" y="15285"/>
                    <a:pt x="13606" y="15921"/>
                    <a:pt x="13947" y="16701"/>
                  </a:cubicBezTo>
                  <a:cubicBezTo>
                    <a:pt x="14162" y="17192"/>
                    <a:pt x="14217" y="17716"/>
                    <a:pt x="14101" y="18226"/>
                  </a:cubicBezTo>
                  <a:cubicBezTo>
                    <a:pt x="13772" y="19675"/>
                    <a:pt x="12160" y="20784"/>
                    <a:pt x="10285" y="20630"/>
                  </a:cubicBezTo>
                  <a:cubicBezTo>
                    <a:pt x="9000" y="20525"/>
                    <a:pt x="8033" y="19910"/>
                    <a:pt x="7482" y="19150"/>
                  </a:cubicBezTo>
                  <a:cubicBezTo>
                    <a:pt x="6862" y="18293"/>
                    <a:pt x="6743" y="17227"/>
                    <a:pt x="7360" y="16230"/>
                  </a:cubicBezTo>
                  <a:cubicBezTo>
                    <a:pt x="7555" y="16560"/>
                    <a:pt x="7866" y="16844"/>
                    <a:pt x="8257" y="17052"/>
                  </a:cubicBezTo>
                  <a:cubicBezTo>
                    <a:pt x="8732" y="17303"/>
                    <a:pt x="9353" y="17402"/>
                    <a:pt x="9745" y="17113"/>
                  </a:cubicBezTo>
                  <a:cubicBezTo>
                    <a:pt x="10099" y="16853"/>
                    <a:pt x="10014" y="16440"/>
                    <a:pt x="9969" y="16065"/>
                  </a:cubicBezTo>
                  <a:cubicBezTo>
                    <a:pt x="9912" y="15590"/>
                    <a:pt x="9970" y="15111"/>
                    <a:pt x="10147" y="14653"/>
                  </a:cubicBezTo>
                  <a:cubicBezTo>
                    <a:pt x="10373" y="14070"/>
                    <a:pt x="10785" y="13538"/>
                    <a:pt x="11348" y="131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247" name="Rectangle 46"/>
          <p:cNvSpPr txBox="1"/>
          <p:nvPr/>
        </p:nvSpPr>
        <p:spPr>
          <a:xfrm>
            <a:off x="4442768" y="7343246"/>
            <a:ext cx="3317218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400">
                <a:solidFill>
                  <a:srgbClr val="8C9097"/>
                </a:solidFill>
              </a:defRPr>
            </a:lvl1pPr>
          </a:lstStyle>
          <a:p>
            <a:r>
              <a:rPr>
                <a:solidFill>
                  <a:schemeClr val="tx2"/>
                </a:solidFill>
                <a:latin typeface="Segoe UI" panose="020B0502040204020203" pitchFamily="34" charset="0"/>
              </a:rPr>
              <a:t>Constructive Personas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2631899" y="6838273"/>
            <a:ext cx="1490354" cy="1493856"/>
            <a:chOff x="0" y="0"/>
            <a:chExt cx="1490352" cy="1493853"/>
          </a:xfrm>
        </p:grpSpPr>
        <p:sp>
          <p:nvSpPr>
            <p:cNvPr id="248" name="Circle"/>
            <p:cNvSpPr/>
            <p:nvPr/>
          </p:nvSpPr>
          <p:spPr>
            <a:xfrm>
              <a:off x="0" y="13432"/>
              <a:ext cx="1480421" cy="148042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49" name="Circle"/>
            <p:cNvSpPr/>
            <p:nvPr/>
          </p:nvSpPr>
          <p:spPr>
            <a:xfrm>
              <a:off x="0" y="13432"/>
              <a:ext cx="1480421" cy="1480422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50" name="Graphic 203"/>
            <p:cNvSpPr/>
            <p:nvPr/>
          </p:nvSpPr>
          <p:spPr>
            <a:xfrm>
              <a:off x="527293" y="510310"/>
              <a:ext cx="425834" cy="48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2304" y="0"/>
                  </a:moveTo>
                  <a:cubicBezTo>
                    <a:pt x="7178" y="0"/>
                    <a:pt x="3009" y="3660"/>
                    <a:pt x="3009" y="8161"/>
                  </a:cubicBezTo>
                  <a:cubicBezTo>
                    <a:pt x="3009" y="8663"/>
                    <a:pt x="2847" y="9154"/>
                    <a:pt x="2526" y="9602"/>
                  </a:cubicBezTo>
                  <a:lnTo>
                    <a:pt x="197" y="13141"/>
                  </a:lnTo>
                  <a:cubicBezTo>
                    <a:pt x="64" y="13317"/>
                    <a:pt x="-1" y="13524"/>
                    <a:pt x="0" y="13735"/>
                  </a:cubicBezTo>
                  <a:cubicBezTo>
                    <a:pt x="4" y="14350"/>
                    <a:pt x="571" y="14850"/>
                    <a:pt x="1272" y="14850"/>
                  </a:cubicBezTo>
                  <a:lnTo>
                    <a:pt x="3086" y="14850"/>
                  </a:lnTo>
                  <a:lnTo>
                    <a:pt x="3086" y="16905"/>
                  </a:lnTo>
                  <a:cubicBezTo>
                    <a:pt x="3092" y="18003"/>
                    <a:pt x="4107" y="18900"/>
                    <a:pt x="5362" y="18900"/>
                  </a:cubicBezTo>
                  <a:cubicBezTo>
                    <a:pt x="5613" y="18900"/>
                    <a:pt x="5848" y="18866"/>
                    <a:pt x="6005" y="18814"/>
                  </a:cubicBezTo>
                  <a:lnTo>
                    <a:pt x="8228" y="18286"/>
                  </a:lnTo>
                  <a:lnTo>
                    <a:pt x="8228" y="20925"/>
                  </a:lnTo>
                  <a:cubicBezTo>
                    <a:pt x="8228" y="21111"/>
                    <a:pt x="8310" y="21276"/>
                    <a:pt x="8454" y="21402"/>
                  </a:cubicBezTo>
                  <a:cubicBezTo>
                    <a:pt x="8599" y="21529"/>
                    <a:pt x="8787" y="21600"/>
                    <a:pt x="9000" y="21600"/>
                  </a:cubicBezTo>
                  <a:lnTo>
                    <a:pt x="17742" y="21600"/>
                  </a:lnTo>
                  <a:cubicBezTo>
                    <a:pt x="17955" y="21600"/>
                    <a:pt x="18143" y="21529"/>
                    <a:pt x="18287" y="21402"/>
                  </a:cubicBezTo>
                  <a:cubicBezTo>
                    <a:pt x="18432" y="21276"/>
                    <a:pt x="18513" y="21111"/>
                    <a:pt x="18513" y="20925"/>
                  </a:cubicBezTo>
                  <a:lnTo>
                    <a:pt x="18513" y="16213"/>
                  </a:lnTo>
                  <a:cubicBezTo>
                    <a:pt x="18513" y="15078"/>
                    <a:pt x="18973" y="13915"/>
                    <a:pt x="19844" y="12850"/>
                  </a:cubicBezTo>
                  <a:cubicBezTo>
                    <a:pt x="20992" y="11449"/>
                    <a:pt x="21599" y="9826"/>
                    <a:pt x="21599" y="8158"/>
                  </a:cubicBezTo>
                  <a:cubicBezTo>
                    <a:pt x="21599" y="3660"/>
                    <a:pt x="17429" y="0"/>
                    <a:pt x="1230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</a:defRPr>
              </a:pPr>
              <a:endParaRPr>
                <a:latin typeface="Segoe UI" panose="020B0502040204020203" pitchFamily="34" charset="0"/>
              </a:endParaRPr>
            </a:p>
          </p:txBody>
        </p:sp>
        <p:sp>
          <p:nvSpPr>
            <p:cNvPr id="251" name="Circle"/>
            <p:cNvSpPr/>
            <p:nvPr/>
          </p:nvSpPr>
          <p:spPr>
            <a:xfrm>
              <a:off x="1064519" y="0"/>
              <a:ext cx="425834" cy="42583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2800">
                  <a:solidFill>
                    <a:srgbClr val="8C9097"/>
                  </a:solidFill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52" name="Shape"/>
            <p:cNvSpPr/>
            <p:nvPr/>
          </p:nvSpPr>
          <p:spPr>
            <a:xfrm>
              <a:off x="1220511" y="92110"/>
              <a:ext cx="119975" cy="90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589" extrusionOk="0">
                  <a:moveTo>
                    <a:pt x="18437" y="0"/>
                  </a:moveTo>
                  <a:cubicBezTo>
                    <a:pt x="18048" y="0"/>
                    <a:pt x="17659" y="149"/>
                    <a:pt x="17319" y="446"/>
                  </a:cubicBezTo>
                  <a:cubicBezTo>
                    <a:pt x="17003" y="738"/>
                    <a:pt x="16714" y="1127"/>
                    <a:pt x="16524" y="1383"/>
                  </a:cubicBezTo>
                  <a:lnTo>
                    <a:pt x="8236" y="12537"/>
                  </a:lnTo>
                  <a:lnTo>
                    <a:pt x="4856" y="7991"/>
                  </a:lnTo>
                  <a:cubicBezTo>
                    <a:pt x="4666" y="7735"/>
                    <a:pt x="4377" y="7344"/>
                    <a:pt x="4061" y="7052"/>
                  </a:cubicBezTo>
                  <a:cubicBezTo>
                    <a:pt x="3381" y="6458"/>
                    <a:pt x="2504" y="6458"/>
                    <a:pt x="1824" y="7052"/>
                  </a:cubicBezTo>
                  <a:cubicBezTo>
                    <a:pt x="1508" y="7344"/>
                    <a:pt x="1218" y="7735"/>
                    <a:pt x="1028" y="7991"/>
                  </a:cubicBezTo>
                  <a:cubicBezTo>
                    <a:pt x="837" y="8247"/>
                    <a:pt x="548" y="8636"/>
                    <a:pt x="331" y="9061"/>
                  </a:cubicBezTo>
                  <a:cubicBezTo>
                    <a:pt x="-110" y="9976"/>
                    <a:pt x="-110" y="11156"/>
                    <a:pt x="331" y="12071"/>
                  </a:cubicBezTo>
                  <a:cubicBezTo>
                    <a:pt x="548" y="12496"/>
                    <a:pt x="837" y="12887"/>
                    <a:pt x="1028" y="13143"/>
                  </a:cubicBezTo>
                  <a:lnTo>
                    <a:pt x="6280" y="20209"/>
                  </a:lnTo>
                  <a:cubicBezTo>
                    <a:pt x="6470" y="20465"/>
                    <a:pt x="6759" y="20856"/>
                    <a:pt x="7075" y="21148"/>
                  </a:cubicBezTo>
                  <a:cubicBezTo>
                    <a:pt x="7427" y="21456"/>
                    <a:pt x="7833" y="21600"/>
                    <a:pt x="8236" y="21589"/>
                  </a:cubicBezTo>
                  <a:cubicBezTo>
                    <a:pt x="8639" y="21600"/>
                    <a:pt x="9043" y="21455"/>
                    <a:pt x="9396" y="21148"/>
                  </a:cubicBezTo>
                  <a:cubicBezTo>
                    <a:pt x="9711" y="20856"/>
                    <a:pt x="10002" y="20465"/>
                    <a:pt x="10192" y="20209"/>
                  </a:cubicBezTo>
                  <a:lnTo>
                    <a:pt x="20352" y="6536"/>
                  </a:lnTo>
                  <a:cubicBezTo>
                    <a:pt x="20543" y="6279"/>
                    <a:pt x="20832" y="5891"/>
                    <a:pt x="21049" y="5466"/>
                  </a:cubicBezTo>
                  <a:cubicBezTo>
                    <a:pt x="21490" y="4550"/>
                    <a:pt x="21490" y="3371"/>
                    <a:pt x="21049" y="2455"/>
                  </a:cubicBezTo>
                  <a:cubicBezTo>
                    <a:pt x="20832" y="2030"/>
                    <a:pt x="20543" y="1640"/>
                    <a:pt x="20352" y="1383"/>
                  </a:cubicBezTo>
                  <a:cubicBezTo>
                    <a:pt x="20162" y="1127"/>
                    <a:pt x="19872" y="738"/>
                    <a:pt x="19556" y="446"/>
                  </a:cubicBezTo>
                  <a:cubicBezTo>
                    <a:pt x="19216" y="149"/>
                    <a:pt x="18826" y="0"/>
                    <a:pt x="184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  <p:sp>
          <p:nvSpPr>
            <p:cNvPr id="253" name="Shape"/>
            <p:cNvSpPr/>
            <p:nvPr/>
          </p:nvSpPr>
          <p:spPr>
            <a:xfrm>
              <a:off x="1173565" y="158489"/>
              <a:ext cx="207743" cy="15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589" extrusionOk="0">
                  <a:moveTo>
                    <a:pt x="18437" y="0"/>
                  </a:moveTo>
                  <a:cubicBezTo>
                    <a:pt x="18048" y="0"/>
                    <a:pt x="17659" y="149"/>
                    <a:pt x="17319" y="446"/>
                  </a:cubicBezTo>
                  <a:cubicBezTo>
                    <a:pt x="17003" y="738"/>
                    <a:pt x="16714" y="1127"/>
                    <a:pt x="16524" y="1383"/>
                  </a:cubicBezTo>
                  <a:lnTo>
                    <a:pt x="8236" y="12537"/>
                  </a:lnTo>
                  <a:lnTo>
                    <a:pt x="4856" y="7991"/>
                  </a:lnTo>
                  <a:cubicBezTo>
                    <a:pt x="4666" y="7735"/>
                    <a:pt x="4377" y="7344"/>
                    <a:pt x="4061" y="7052"/>
                  </a:cubicBezTo>
                  <a:cubicBezTo>
                    <a:pt x="3381" y="6458"/>
                    <a:pt x="2504" y="6458"/>
                    <a:pt x="1824" y="7052"/>
                  </a:cubicBezTo>
                  <a:cubicBezTo>
                    <a:pt x="1508" y="7344"/>
                    <a:pt x="1218" y="7735"/>
                    <a:pt x="1028" y="7991"/>
                  </a:cubicBezTo>
                  <a:cubicBezTo>
                    <a:pt x="837" y="8247"/>
                    <a:pt x="548" y="8636"/>
                    <a:pt x="331" y="9061"/>
                  </a:cubicBezTo>
                  <a:cubicBezTo>
                    <a:pt x="-110" y="9976"/>
                    <a:pt x="-110" y="11156"/>
                    <a:pt x="331" y="12071"/>
                  </a:cubicBezTo>
                  <a:cubicBezTo>
                    <a:pt x="548" y="12496"/>
                    <a:pt x="837" y="12887"/>
                    <a:pt x="1028" y="13143"/>
                  </a:cubicBezTo>
                  <a:lnTo>
                    <a:pt x="6280" y="20209"/>
                  </a:lnTo>
                  <a:cubicBezTo>
                    <a:pt x="6470" y="20465"/>
                    <a:pt x="6759" y="20856"/>
                    <a:pt x="7075" y="21148"/>
                  </a:cubicBezTo>
                  <a:cubicBezTo>
                    <a:pt x="7427" y="21456"/>
                    <a:pt x="7833" y="21600"/>
                    <a:pt x="8236" y="21589"/>
                  </a:cubicBezTo>
                  <a:cubicBezTo>
                    <a:pt x="8639" y="21600"/>
                    <a:pt x="9043" y="21455"/>
                    <a:pt x="9396" y="21148"/>
                  </a:cubicBezTo>
                  <a:cubicBezTo>
                    <a:pt x="9711" y="20856"/>
                    <a:pt x="10002" y="20465"/>
                    <a:pt x="10192" y="20209"/>
                  </a:cubicBezTo>
                  <a:lnTo>
                    <a:pt x="20352" y="6536"/>
                  </a:lnTo>
                  <a:cubicBezTo>
                    <a:pt x="20543" y="6279"/>
                    <a:pt x="20832" y="5891"/>
                    <a:pt x="21049" y="5466"/>
                  </a:cubicBezTo>
                  <a:cubicBezTo>
                    <a:pt x="21490" y="4550"/>
                    <a:pt x="21490" y="3371"/>
                    <a:pt x="21049" y="2455"/>
                  </a:cubicBezTo>
                  <a:cubicBezTo>
                    <a:pt x="20832" y="2030"/>
                    <a:pt x="20543" y="1640"/>
                    <a:pt x="20352" y="1383"/>
                  </a:cubicBezTo>
                  <a:cubicBezTo>
                    <a:pt x="20162" y="1127"/>
                    <a:pt x="19872" y="738"/>
                    <a:pt x="19556" y="446"/>
                  </a:cubicBezTo>
                  <a:cubicBezTo>
                    <a:pt x="19216" y="149"/>
                    <a:pt x="18826" y="0"/>
                    <a:pt x="1843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Segoe UI Light" panose="020B0502040204020203" pitchFamily="34" charset="0"/>
              </a:endParaRPr>
            </a:p>
          </p:txBody>
        </p:sp>
      </p:grpSp>
      <p:sp>
        <p:nvSpPr>
          <p:cNvPr id="256" name="Rectangle 15"/>
          <p:cNvSpPr txBox="1"/>
          <p:nvPr/>
        </p:nvSpPr>
        <p:spPr>
          <a:xfrm>
            <a:off x="12175394" y="6201367"/>
            <a:ext cx="10150486" cy="449353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800">
                <a:solidFill>
                  <a:srgbClr val="8C9097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consectetur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, sed do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eiusmod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tempor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incididunt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labore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dolore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aliqua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Sem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morbi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augue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interdum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velit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euismod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Id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ornare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arcu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odio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nulla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pharetra diam sit.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aenean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vel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scelerisque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mauris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pellentesque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pulvinar.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fringilla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Senectus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netus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et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malesuada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Urna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porttitor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rhoncus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purus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non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praesent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elementum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facilisis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Hendrerit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dolor magna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eget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est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lorem ipsum dolor sit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amet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. Duis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ultricies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lacus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sed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tincidunt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id.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Adipiscing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enim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eu</a:t>
            </a:r>
            <a:r>
              <a:rPr dirty="0">
                <a:solidFill>
                  <a:schemeClr val="tx2"/>
                </a:solidFill>
                <a:latin typeface="Segoe UI Light" panose="020B0502040204020203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Segoe UI Light" panose="020B0502040204020203" pitchFamily="34" charset="0"/>
              </a:rPr>
              <a:t>turpis</a:t>
            </a:r>
            <a:endParaRPr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257" name="Rectangle 16"/>
          <p:cNvSpPr txBox="1"/>
          <p:nvPr/>
        </p:nvSpPr>
        <p:spPr>
          <a:xfrm>
            <a:off x="12175393" y="3953874"/>
            <a:ext cx="8681831" cy="215443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/>
          <a:p>
            <a:pPr>
              <a:defRPr sz="6400"/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Buyer Persona: </a:t>
            </a:r>
          </a:p>
          <a:p>
            <a:pPr>
              <a:defRPr sz="6400"/>
            </a:pPr>
            <a:r>
              <a:rPr dirty="0">
                <a:solidFill>
                  <a:schemeClr val="tx1"/>
                </a:solidFill>
                <a:latin typeface="Segoe UI Light" panose="020B0502040204020203" pitchFamily="34" charset="0"/>
              </a:rPr>
              <a:t>types of feedback</a:t>
            </a:r>
          </a:p>
        </p:txBody>
      </p:sp>
      <p:sp>
        <p:nvSpPr>
          <p:cNvPr id="258" name="Rectangle 46"/>
          <p:cNvSpPr txBox="1"/>
          <p:nvPr/>
        </p:nvSpPr>
        <p:spPr>
          <a:xfrm>
            <a:off x="12175393" y="3524033"/>
            <a:ext cx="6853293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b="0" dirty="0">
                <a:latin typeface="Segoe UI Semibold" panose="020B0702040204020203" pitchFamily="34" charset="0"/>
              </a:rPr>
              <a:t>SUBTITLE DEMO TEXT</a:t>
            </a:r>
          </a:p>
        </p:txBody>
      </p:sp>
      <p:sp>
        <p:nvSpPr>
          <p:cNvPr id="260" name="Line"/>
          <p:cNvSpPr/>
          <p:nvPr/>
        </p:nvSpPr>
        <p:spPr>
          <a:xfrm>
            <a:off x="7744265" y="3462283"/>
            <a:ext cx="2005516" cy="197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5"/>
                </a:moveTo>
                <a:cubicBezTo>
                  <a:pt x="2038" y="-44"/>
                  <a:pt x="4036" y="293"/>
                  <a:pt x="5904" y="971"/>
                </a:cubicBezTo>
                <a:cubicBezTo>
                  <a:pt x="7679" y="1614"/>
                  <a:pt x="9368" y="2577"/>
                  <a:pt x="10729" y="3983"/>
                </a:cubicBezTo>
                <a:cubicBezTo>
                  <a:pt x="14124" y="7490"/>
                  <a:pt x="14638" y="12715"/>
                  <a:pt x="17081" y="16786"/>
                </a:cubicBezTo>
                <a:cubicBezTo>
                  <a:pt x="18225" y="18692"/>
                  <a:pt x="19768" y="20321"/>
                  <a:pt x="21600" y="21556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DDDDDD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61" name="Line"/>
          <p:cNvSpPr/>
          <p:nvPr/>
        </p:nvSpPr>
        <p:spPr>
          <a:xfrm rot="10800000" flipH="1">
            <a:off x="7744265" y="5604772"/>
            <a:ext cx="2005516" cy="197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5"/>
                </a:moveTo>
                <a:cubicBezTo>
                  <a:pt x="2038" y="-44"/>
                  <a:pt x="4036" y="293"/>
                  <a:pt x="5904" y="971"/>
                </a:cubicBezTo>
                <a:cubicBezTo>
                  <a:pt x="7679" y="1614"/>
                  <a:pt x="9368" y="2577"/>
                  <a:pt x="10729" y="3983"/>
                </a:cubicBezTo>
                <a:cubicBezTo>
                  <a:pt x="14124" y="7490"/>
                  <a:pt x="14638" y="12715"/>
                  <a:pt x="17081" y="16786"/>
                </a:cubicBezTo>
                <a:cubicBezTo>
                  <a:pt x="18225" y="18692"/>
                  <a:pt x="19768" y="20321"/>
                  <a:pt x="21600" y="21556"/>
                </a:cubicBezTo>
              </a:path>
            </a:pathLst>
          </a:cu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DDDDDD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62" name="Line"/>
          <p:cNvSpPr/>
          <p:nvPr/>
        </p:nvSpPr>
        <p:spPr>
          <a:xfrm flipV="1">
            <a:off x="7715424" y="5543381"/>
            <a:ext cx="1983072" cy="1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63" name="Line"/>
          <p:cNvSpPr/>
          <p:nvPr/>
        </p:nvSpPr>
        <p:spPr>
          <a:xfrm>
            <a:off x="7758849" y="9648663"/>
            <a:ext cx="1983072" cy="1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>
              <a:defRPr sz="2800">
                <a:solidFill>
                  <a:srgbClr val="8C9097"/>
                </a:solidFill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64" name="Shape"/>
          <p:cNvSpPr/>
          <p:nvPr/>
        </p:nvSpPr>
        <p:spPr>
          <a:xfrm>
            <a:off x="9566721" y="5120766"/>
            <a:ext cx="801937" cy="801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13788" y="6371"/>
                </a:moveTo>
                <a:cubicBezTo>
                  <a:pt x="13984" y="6371"/>
                  <a:pt x="14180" y="6430"/>
                  <a:pt x="14352" y="6547"/>
                </a:cubicBezTo>
                <a:cubicBezTo>
                  <a:pt x="14512" y="6661"/>
                  <a:pt x="14658" y="6814"/>
                  <a:pt x="14755" y="6915"/>
                </a:cubicBezTo>
                <a:cubicBezTo>
                  <a:pt x="14851" y="7016"/>
                  <a:pt x="14997" y="7169"/>
                  <a:pt x="15107" y="7336"/>
                </a:cubicBezTo>
                <a:cubicBezTo>
                  <a:pt x="15330" y="7696"/>
                  <a:pt x="15330" y="8159"/>
                  <a:pt x="15107" y="8519"/>
                </a:cubicBezTo>
                <a:cubicBezTo>
                  <a:pt x="14997" y="8686"/>
                  <a:pt x="14851" y="8838"/>
                  <a:pt x="14755" y="8939"/>
                </a:cubicBezTo>
                <a:lnTo>
                  <a:pt x="9620" y="14312"/>
                </a:lnTo>
                <a:cubicBezTo>
                  <a:pt x="9524" y="14413"/>
                  <a:pt x="9377" y="14567"/>
                  <a:pt x="9218" y="14682"/>
                </a:cubicBezTo>
                <a:cubicBezTo>
                  <a:pt x="9040" y="14803"/>
                  <a:pt x="8836" y="14859"/>
                  <a:pt x="8632" y="14855"/>
                </a:cubicBezTo>
                <a:cubicBezTo>
                  <a:pt x="8428" y="14860"/>
                  <a:pt x="8224" y="14803"/>
                  <a:pt x="8045" y="14682"/>
                </a:cubicBezTo>
                <a:cubicBezTo>
                  <a:pt x="7886" y="14567"/>
                  <a:pt x="7739" y="14413"/>
                  <a:pt x="7643" y="14312"/>
                </a:cubicBezTo>
                <a:lnTo>
                  <a:pt x="4989" y="11536"/>
                </a:lnTo>
                <a:cubicBezTo>
                  <a:pt x="4893" y="11436"/>
                  <a:pt x="4747" y="11282"/>
                  <a:pt x="4637" y="11115"/>
                </a:cubicBezTo>
                <a:cubicBezTo>
                  <a:pt x="4414" y="10756"/>
                  <a:pt x="4414" y="10291"/>
                  <a:pt x="4637" y="9931"/>
                </a:cubicBezTo>
                <a:cubicBezTo>
                  <a:pt x="4747" y="9764"/>
                  <a:pt x="4893" y="9612"/>
                  <a:pt x="4989" y="9511"/>
                </a:cubicBezTo>
                <a:cubicBezTo>
                  <a:pt x="5086" y="9411"/>
                  <a:pt x="5232" y="9257"/>
                  <a:pt x="5392" y="9142"/>
                </a:cubicBezTo>
                <a:cubicBezTo>
                  <a:pt x="5736" y="8908"/>
                  <a:pt x="6178" y="8908"/>
                  <a:pt x="6522" y="9142"/>
                </a:cubicBezTo>
                <a:cubicBezTo>
                  <a:pt x="6682" y="9257"/>
                  <a:pt x="6828" y="9411"/>
                  <a:pt x="6924" y="9511"/>
                </a:cubicBezTo>
                <a:lnTo>
                  <a:pt x="8632" y="11298"/>
                </a:lnTo>
                <a:lnTo>
                  <a:pt x="12821" y="6915"/>
                </a:lnTo>
                <a:cubicBezTo>
                  <a:pt x="12917" y="6814"/>
                  <a:pt x="13062" y="6661"/>
                  <a:pt x="13222" y="6547"/>
                </a:cubicBezTo>
                <a:cubicBezTo>
                  <a:pt x="13394" y="6430"/>
                  <a:pt x="13591" y="6371"/>
                  <a:pt x="13788" y="637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  <p:sp>
        <p:nvSpPr>
          <p:cNvPr id="265" name="Shape"/>
          <p:cNvSpPr/>
          <p:nvPr/>
        </p:nvSpPr>
        <p:spPr>
          <a:xfrm>
            <a:off x="9566721" y="9248613"/>
            <a:ext cx="800101" cy="80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6158" y="4891"/>
                </a:moveTo>
                <a:cubicBezTo>
                  <a:pt x="6354" y="4891"/>
                  <a:pt x="6551" y="4949"/>
                  <a:pt x="6723" y="5065"/>
                </a:cubicBezTo>
                <a:cubicBezTo>
                  <a:pt x="6883" y="5180"/>
                  <a:pt x="7028" y="5334"/>
                  <a:pt x="7125" y="5435"/>
                </a:cubicBezTo>
                <a:lnTo>
                  <a:pt x="9839" y="8275"/>
                </a:lnTo>
                <a:lnTo>
                  <a:pt x="12552" y="5435"/>
                </a:lnTo>
                <a:cubicBezTo>
                  <a:pt x="12649" y="5334"/>
                  <a:pt x="12795" y="5180"/>
                  <a:pt x="12955" y="5065"/>
                </a:cubicBezTo>
                <a:cubicBezTo>
                  <a:pt x="13299" y="4832"/>
                  <a:pt x="13741" y="4832"/>
                  <a:pt x="14085" y="5065"/>
                </a:cubicBezTo>
                <a:cubicBezTo>
                  <a:pt x="14245" y="5180"/>
                  <a:pt x="14390" y="5334"/>
                  <a:pt x="14486" y="5435"/>
                </a:cubicBezTo>
                <a:cubicBezTo>
                  <a:pt x="14583" y="5536"/>
                  <a:pt x="14730" y="5688"/>
                  <a:pt x="14839" y="5855"/>
                </a:cubicBezTo>
                <a:cubicBezTo>
                  <a:pt x="15062" y="6215"/>
                  <a:pt x="15062" y="6678"/>
                  <a:pt x="14839" y="7038"/>
                </a:cubicBezTo>
                <a:cubicBezTo>
                  <a:pt x="14730" y="7205"/>
                  <a:pt x="14583" y="7359"/>
                  <a:pt x="14486" y="7460"/>
                </a:cubicBezTo>
                <a:lnTo>
                  <a:pt x="11773" y="10299"/>
                </a:lnTo>
                <a:lnTo>
                  <a:pt x="14484" y="13135"/>
                </a:lnTo>
                <a:cubicBezTo>
                  <a:pt x="14580" y="13236"/>
                  <a:pt x="14727" y="13390"/>
                  <a:pt x="14836" y="13557"/>
                </a:cubicBezTo>
                <a:cubicBezTo>
                  <a:pt x="15059" y="13917"/>
                  <a:pt x="15059" y="14380"/>
                  <a:pt x="14836" y="14740"/>
                </a:cubicBezTo>
                <a:cubicBezTo>
                  <a:pt x="14727" y="14907"/>
                  <a:pt x="14580" y="15060"/>
                  <a:pt x="14484" y="15161"/>
                </a:cubicBezTo>
                <a:cubicBezTo>
                  <a:pt x="14388" y="15262"/>
                  <a:pt x="14242" y="15415"/>
                  <a:pt x="14082" y="15529"/>
                </a:cubicBezTo>
                <a:cubicBezTo>
                  <a:pt x="13738" y="15763"/>
                  <a:pt x="13294" y="15763"/>
                  <a:pt x="12951" y="15529"/>
                </a:cubicBezTo>
                <a:cubicBezTo>
                  <a:pt x="12791" y="15415"/>
                  <a:pt x="12645" y="15262"/>
                  <a:pt x="12549" y="15161"/>
                </a:cubicBezTo>
                <a:lnTo>
                  <a:pt x="9839" y="12325"/>
                </a:lnTo>
                <a:lnTo>
                  <a:pt x="7129" y="15161"/>
                </a:lnTo>
                <a:cubicBezTo>
                  <a:pt x="7033" y="15262"/>
                  <a:pt x="6886" y="15415"/>
                  <a:pt x="6726" y="15529"/>
                </a:cubicBezTo>
                <a:cubicBezTo>
                  <a:pt x="6383" y="15763"/>
                  <a:pt x="5939" y="15763"/>
                  <a:pt x="5595" y="15529"/>
                </a:cubicBezTo>
                <a:cubicBezTo>
                  <a:pt x="5435" y="15415"/>
                  <a:pt x="5289" y="15262"/>
                  <a:pt x="5193" y="15161"/>
                </a:cubicBezTo>
                <a:cubicBezTo>
                  <a:pt x="5096" y="15060"/>
                  <a:pt x="4950" y="14907"/>
                  <a:pt x="4841" y="14740"/>
                </a:cubicBezTo>
                <a:cubicBezTo>
                  <a:pt x="4618" y="14380"/>
                  <a:pt x="4618" y="13917"/>
                  <a:pt x="4841" y="13557"/>
                </a:cubicBezTo>
                <a:cubicBezTo>
                  <a:pt x="4950" y="13390"/>
                  <a:pt x="5096" y="13236"/>
                  <a:pt x="5193" y="13135"/>
                </a:cubicBezTo>
                <a:lnTo>
                  <a:pt x="7904" y="10299"/>
                </a:lnTo>
                <a:lnTo>
                  <a:pt x="5191" y="7460"/>
                </a:lnTo>
                <a:cubicBezTo>
                  <a:pt x="5094" y="7359"/>
                  <a:pt x="4948" y="7205"/>
                  <a:pt x="4839" y="7038"/>
                </a:cubicBezTo>
                <a:cubicBezTo>
                  <a:pt x="4616" y="6678"/>
                  <a:pt x="4616" y="6215"/>
                  <a:pt x="4839" y="5855"/>
                </a:cubicBezTo>
                <a:cubicBezTo>
                  <a:pt x="4948" y="5688"/>
                  <a:pt x="5094" y="5536"/>
                  <a:pt x="5191" y="5435"/>
                </a:cubicBezTo>
                <a:cubicBezTo>
                  <a:pt x="5287" y="5334"/>
                  <a:pt x="5433" y="5180"/>
                  <a:pt x="5593" y="5065"/>
                </a:cubicBezTo>
                <a:cubicBezTo>
                  <a:pt x="5765" y="4949"/>
                  <a:pt x="5961" y="4891"/>
                  <a:pt x="6158" y="489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hislide_001">
      <a:dk1>
        <a:srgbClr val="262726"/>
      </a:dk1>
      <a:lt1>
        <a:srgbClr val="FFFFFF"/>
      </a:lt1>
      <a:dk2>
        <a:srgbClr val="8C9097"/>
      </a:dk2>
      <a:lt2>
        <a:srgbClr val="E3E0E5"/>
      </a:lt2>
      <a:accent1>
        <a:srgbClr val="52C2C9"/>
      </a:accent1>
      <a:accent2>
        <a:srgbClr val="18A4BE"/>
      </a:accent2>
      <a:accent3>
        <a:srgbClr val="0B82AC"/>
      </a:accent3>
      <a:accent4>
        <a:srgbClr val="1179A3"/>
      </a:accent4>
      <a:accent5>
        <a:srgbClr val="15628E"/>
      </a:accent5>
      <a:accent6>
        <a:srgbClr val="0F4E73"/>
      </a:accent6>
      <a:hlink>
        <a:srgbClr val="18A4BE"/>
      </a:hlink>
      <a:folHlink>
        <a:srgbClr val="0B82AC"/>
      </a:folHlink>
    </a:clrScheme>
    <a:fontScheme name="Office Them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C909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6272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262726"/>
      </a:dk1>
      <a:lt1>
        <a:srgbClr val="270127"/>
      </a:lt1>
      <a:dk2>
        <a:srgbClr val="A7A7A7"/>
      </a:dk2>
      <a:lt2>
        <a:srgbClr val="535353"/>
      </a:lt2>
      <a:accent1>
        <a:srgbClr val="52C2C9"/>
      </a:accent1>
      <a:accent2>
        <a:srgbClr val="18A4BE"/>
      </a:accent2>
      <a:accent3>
        <a:srgbClr val="0B82AC"/>
      </a:accent3>
      <a:accent4>
        <a:srgbClr val="1179A3"/>
      </a:accent4>
      <a:accent5>
        <a:srgbClr val="15628E"/>
      </a:accent5>
      <a:accent6>
        <a:srgbClr val="0F4E73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C909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6272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3372</Words>
  <Application>Microsoft Office PowerPoint</Application>
  <PresentationFormat>Custom</PresentationFormat>
  <Paragraphs>497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Segoe UI</vt:lpstr>
      <vt:lpstr>Segoe UI Emoji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Fasano (O'BRIEN)</dc:creator>
  <cp:lastModifiedBy>Meghan Fasano</cp:lastModifiedBy>
  <cp:revision>11</cp:revision>
  <dcterms:modified xsi:type="dcterms:W3CDTF">2021-07-16T03:47:07Z</dcterms:modified>
</cp:coreProperties>
</file>