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9"/>
  </p:notesMasterIdLst>
  <p:sldIdLst>
    <p:sldId id="256" r:id="rId2"/>
    <p:sldId id="279" r:id="rId3"/>
    <p:sldId id="286" r:id="rId4"/>
    <p:sldId id="281" r:id="rId5"/>
    <p:sldId id="282" r:id="rId6"/>
    <p:sldId id="287" r:id="rId7"/>
    <p:sldId id="283" r:id="rId8"/>
    <p:sldId id="257" r:id="rId9"/>
    <p:sldId id="276" r:id="rId10"/>
    <p:sldId id="259" r:id="rId11"/>
    <p:sldId id="289" r:id="rId12"/>
    <p:sldId id="277" r:id="rId13"/>
    <p:sldId id="278" r:id="rId14"/>
    <p:sldId id="284" r:id="rId15"/>
    <p:sldId id="288" r:id="rId16"/>
    <p:sldId id="285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 autoAdjust="0"/>
    <p:restoredTop sz="88194"/>
  </p:normalViewPr>
  <p:slideViewPr>
    <p:cSldViewPr snapToGrid="0">
      <p:cViewPr>
        <p:scale>
          <a:sx n="100" d="100"/>
          <a:sy n="100" d="100"/>
        </p:scale>
        <p:origin x="2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6F3A8-53AF-7D4A-9A55-E570736A0A3B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48323-CD4B-074A-941E-80DA091EF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5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48323-CD4B-074A-941E-80DA091EF9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5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F1B7-01F2-4FAA-908D-75BFB260EEAD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0753-6A88-4704-86F5-2D5DF7B393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95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F1B7-01F2-4FAA-908D-75BFB260EEAD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0753-6A88-4704-86F5-2D5DF7B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F1B7-01F2-4FAA-908D-75BFB260EEAD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0753-6A88-4704-86F5-2D5DF7B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8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F1B7-01F2-4FAA-908D-75BFB260EEAD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0753-6A88-4704-86F5-2D5DF7B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3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F1B7-01F2-4FAA-908D-75BFB260EEAD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0753-6A88-4704-86F5-2D5DF7B393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40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F1B7-01F2-4FAA-908D-75BFB260EEAD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0753-6A88-4704-86F5-2D5DF7B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5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F1B7-01F2-4FAA-908D-75BFB260EEAD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0753-6A88-4704-86F5-2D5DF7B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F1B7-01F2-4FAA-908D-75BFB260EEAD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0753-6A88-4704-86F5-2D5DF7B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9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F1B7-01F2-4FAA-908D-75BFB260EEAD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0753-6A88-4704-86F5-2D5DF7B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9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6AF1B7-01F2-4FAA-908D-75BFB260EEAD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5F0753-6A88-4704-86F5-2D5DF7B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9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F1B7-01F2-4FAA-908D-75BFB260EEAD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0753-6A88-4704-86F5-2D5DF7B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6AF1B7-01F2-4FAA-908D-75BFB260EEAD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5F0753-6A88-4704-86F5-2D5DF7B393E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59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vi-VN" sz="7200" dirty="0" smtClean="0"/>
              <a:t>Lập trình MIPS 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612671"/>
          </a:xfrm>
        </p:spPr>
        <p:txBody>
          <a:bodyPr>
            <a:normAutofit/>
          </a:bodyPr>
          <a:lstStyle/>
          <a:p>
            <a:pPr algn="r"/>
            <a:r>
              <a:rPr lang="vi-VN" sz="2500" dirty="0" smtClean="0"/>
              <a:t>NGUYỄN TRỌNG HOÀNG VIỆT </a:t>
            </a:r>
          </a:p>
          <a:p>
            <a:pPr algn="r"/>
            <a:r>
              <a:rPr lang="vi-VN" sz="2300" dirty="0" smtClean="0"/>
              <a:t>KSTN TOÁN TIN K59</a:t>
            </a:r>
            <a:endParaRPr lang="en-US" sz="23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65867"/>
            <a:ext cx="10058400" cy="3803226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200" dirty="0" smtClean="0"/>
              <a:t> </a:t>
            </a:r>
            <a:r>
              <a:rPr lang="en-US" sz="2400" dirty="0"/>
              <a:t> </a:t>
            </a:r>
            <a:r>
              <a:rPr lang="vi-VN" sz="2400" dirty="0"/>
              <a:t>Nhập 1 mảng nguyên gồm n&lt;=30 phần tử, yêu cầu in ra phần tử có giá trị </a:t>
            </a:r>
            <a:r>
              <a:rPr lang="vi-VN" sz="2400" dirty="0" smtClean="0"/>
              <a:t>lớn thứ k </a:t>
            </a:r>
          </a:p>
          <a:p>
            <a:pPr>
              <a:buFont typeface="Arial" charset="0"/>
              <a:buChar char="•"/>
            </a:pPr>
            <a:r>
              <a:rPr lang="vi-VN" sz="2400" dirty="0"/>
              <a:t> </a:t>
            </a:r>
            <a:r>
              <a:rPr lang="vi-VN" sz="2400" dirty="0" smtClean="0"/>
              <a:t>Ví dụ : </a:t>
            </a:r>
          </a:p>
          <a:p>
            <a:pPr marL="0" indent="0">
              <a:buNone/>
            </a:pPr>
            <a:r>
              <a:rPr lang="vi-VN" sz="2400" dirty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868495"/>
            <a:ext cx="10058400" cy="731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dirty="0" smtClean="0"/>
              <a:t>BÀI 4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434229"/>
            <a:ext cx="6513755" cy="21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HƯỚNG DẪN GIẢI BÀI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vi-VN" dirty="0" smtClean="0"/>
              <a:t>Sắp xếp lại mảng theo thứ tự từ lớn đến nhỏ (sắp xếp nổi bọt ) -&gt; tìm số lớn thứ k</a:t>
            </a:r>
            <a:endParaRPr lang="vi-VN" dirty="0"/>
          </a:p>
          <a:p>
            <a:pPr>
              <a:buFont typeface="Arial" charset="0"/>
              <a:buChar char="•"/>
            </a:pPr>
            <a:r>
              <a:rPr lang="vi-VN" dirty="0" smtClean="0"/>
              <a:t> F</a:t>
            </a:r>
            <a:r>
              <a:rPr lang="en-US" dirty="0" smtClean="0"/>
              <a:t>o</a:t>
            </a:r>
            <a:r>
              <a:rPr lang="vi-VN" dirty="0" smtClean="0"/>
              <a:t>r (i = 1; i&lt;n; i++ ) </a:t>
            </a:r>
          </a:p>
          <a:p>
            <a:pPr marL="0" indent="0">
              <a:buNone/>
            </a:pPr>
            <a:r>
              <a:rPr lang="vi-VN" dirty="0" smtClean="0"/>
              <a:t>    For (j = 1; j&lt;=n; j++)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     If (A[i] &lt; A[j])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       {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            temp = A[i];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            A[i] = A[j];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            A[j] = temp; 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3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TEST BÀI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vi-VN" dirty="0" smtClean="0"/>
              <a:t>N = 6 </a:t>
            </a:r>
          </a:p>
          <a:p>
            <a:pPr marL="0" indent="0">
              <a:buNone/>
            </a:pPr>
            <a:r>
              <a:rPr lang="vi-VN" dirty="0" smtClean="0"/>
              <a:t>  K = 4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 6 1 5 3 2 4</a:t>
            </a:r>
          </a:p>
          <a:p>
            <a:pPr marL="0" indent="0">
              <a:buNone/>
            </a:pP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 smtClean="0">
                <a:solidFill>
                  <a:srgbClr val="FF0000"/>
                </a:solidFill>
              </a:rPr>
              <a:t> ĐÁP ÁN : 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84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TEST BÀI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vi-VN" dirty="0" smtClean="0"/>
              <a:t>N = 6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 K = 2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 1 1 2 2 3 3 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 ĐÁP ÁN : 2</a:t>
            </a:r>
          </a:p>
          <a:p>
            <a:pPr marL="0" indent="0">
              <a:buNone/>
            </a:pPr>
            <a:endParaRPr lang="vi-VN" dirty="0"/>
          </a:p>
          <a:p>
            <a:pPr>
              <a:buFont typeface="Arial" charset="0"/>
              <a:buChar char="•"/>
            </a:pPr>
            <a:r>
              <a:rPr lang="vi-VN" dirty="0"/>
              <a:t> </a:t>
            </a:r>
            <a:r>
              <a:rPr lang="vi-VN" dirty="0" smtClean="0"/>
              <a:t>N = -1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  </a:t>
            </a:r>
            <a:r>
              <a:rPr lang="vi-VN" dirty="0">
                <a:solidFill>
                  <a:srgbClr val="FF0000"/>
                </a:solidFill>
              </a:rPr>
              <a:t>ĐÁP ÁN : KHÔNG CHẠY VÌ N&lt;=0</a:t>
            </a:r>
          </a:p>
          <a:p>
            <a:pPr marL="0" indent="0">
              <a:buNone/>
            </a:pPr>
            <a:r>
              <a:rPr lang="vi-VN" dirty="0" smtClean="0"/>
              <a:t> 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21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5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vi-VN" dirty="0" smtClean="0"/>
              <a:t>Tính a^b mod c với a,b,c nguyên 1&lt;=a&lt;=10.000, 1&lt;=b&lt;=10^9, 1&lt;=c&lt;=10.000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336800"/>
            <a:ext cx="6206671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9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HƯỚNG DẪN GIẢI BÀI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vi-VN" dirty="0" smtClean="0"/>
              <a:t>a ^ b = (a^(b div 2)) ^ 2      nếu b mod 2 = 0</a:t>
            </a:r>
          </a:p>
          <a:p>
            <a:pPr marL="0" indent="0">
              <a:buNone/>
            </a:pPr>
            <a:r>
              <a:rPr lang="vi-VN" dirty="0" smtClean="0"/>
              <a:t>           = (a^(b div 2)) ^ 2 * a nếu b mod 2 = 1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 Dùng đệ quy để giải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63899"/>
            <a:ext cx="5697220" cy="22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05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TEST BÀI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a = 9999</a:t>
            </a:r>
            <a:r>
              <a:rPr lang="en-US" dirty="0"/>
              <a:t> </a:t>
            </a:r>
            <a:r>
              <a:rPr lang="en-US" dirty="0"/>
              <a:t> </a:t>
            </a:r>
            <a:r>
              <a:rPr lang="en-US" dirty="0" smtClean="0"/>
              <a:t>; b=999.999.999 ; c = 8888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vi-VN" dirty="0" smtClean="0"/>
              <a:t>Đáp án : 1111</a:t>
            </a:r>
          </a:p>
          <a:p>
            <a:pPr>
              <a:buFont typeface="Arial" charset="0"/>
              <a:buChar char="•"/>
            </a:pPr>
            <a:r>
              <a:rPr lang="en-US" dirty="0"/>
              <a:t> a = </a:t>
            </a:r>
            <a:r>
              <a:rPr lang="en-US" dirty="0" smtClean="0"/>
              <a:t>1234  </a:t>
            </a:r>
            <a:r>
              <a:rPr lang="en-US" dirty="0"/>
              <a:t>; </a:t>
            </a:r>
            <a:r>
              <a:rPr lang="en-US" dirty="0" smtClean="0"/>
              <a:t>b=12.345.678 </a:t>
            </a:r>
            <a:r>
              <a:rPr lang="en-US" dirty="0"/>
              <a:t>; c = </a:t>
            </a:r>
            <a:r>
              <a:rPr lang="en-US" dirty="0" smtClean="0"/>
              <a:t>1973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vi-VN" dirty="0" smtClean="0"/>
              <a:t>Đáp án : 1780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643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KẾT THÚC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Cảm ơn các bạn đã lắng nghe!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3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vi-VN" dirty="0" smtClean="0"/>
              <a:t>Nhập 1 xâu có độ dài &lt;=30, chuyển tất cả những kí tự thường thành kí tự in hoa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365934"/>
            <a:ext cx="6862509" cy="5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HƯỚNG DẪN GIẢI BÀI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vi-VN" dirty="0" smtClean="0"/>
              <a:t>A = 65, a = 97 . Chuyển từng ký tự từ xâu sang số, nếu &gt; =97 thì trừ 32 là rồi lưu lại vào ô nhớ ban đầu -&gt; In xâu ra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57594"/>
            <a:ext cx="77089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TEST BÀI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vi-VN" dirty="0" smtClean="0"/>
              <a:t>Nguyen Trong Hoang Viet</a:t>
            </a:r>
          </a:p>
          <a:p>
            <a:pPr marL="0" indent="0">
              <a:buNone/>
            </a:pPr>
            <a:r>
              <a:rPr lang="vi-VN" dirty="0" smtClean="0">
                <a:solidFill>
                  <a:srgbClr val="FF0000"/>
                </a:solidFill>
              </a:rPr>
              <a:t>  Kết quả : NGUYEN TRONG HOANG VIET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vi-VN" dirty="0" smtClean="0"/>
              <a:t>Tính sqrt(n)    n : float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1464"/>
            <a:ext cx="4453601" cy="71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HƯỚNG DẪN GIẢI BÀI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1400" dirty="0" smtClean="0"/>
              <a:t> </a:t>
            </a:r>
            <a:r>
              <a:rPr lang="vi-VN" sz="1400" dirty="0" smtClean="0"/>
              <a:t>Dùng phương pháp chia đôi </a:t>
            </a:r>
          </a:p>
          <a:p>
            <a:pPr marL="0" indent="0">
              <a:buNone/>
            </a:pPr>
            <a:r>
              <a:rPr lang="vi-VN" sz="1400" dirty="0"/>
              <a:t> </a:t>
            </a:r>
            <a:r>
              <a:rPr lang="vi-VN" sz="1400" dirty="0" smtClean="0"/>
              <a:t> Xét đoạn [dau,cuoi] </a:t>
            </a:r>
          </a:p>
          <a:p>
            <a:pPr marL="0" indent="0">
              <a:buNone/>
            </a:pPr>
            <a:r>
              <a:rPr lang="vi-VN" sz="1400" dirty="0"/>
              <a:t> </a:t>
            </a:r>
            <a:r>
              <a:rPr lang="vi-VN" sz="1400" dirty="0" smtClean="0"/>
              <a:t> giua = (dau + cuoi)/2 </a:t>
            </a:r>
          </a:p>
          <a:p>
            <a:pPr marL="0" indent="0">
              <a:buNone/>
            </a:pPr>
            <a:r>
              <a:rPr lang="vi-VN" sz="1400" dirty="0"/>
              <a:t> </a:t>
            </a:r>
            <a:r>
              <a:rPr lang="vi-VN" sz="1400" dirty="0" smtClean="0"/>
              <a:t> Nếu giua^2 &gt; n thì rõ ràng giá trị cần tìm phải thuộc đoạn [dau,giua] và ngược lại 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327400"/>
            <a:ext cx="4071620" cy="297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9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TEST BÀI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vi-VN" dirty="0" smtClean="0"/>
              <a:t>N = 55</a:t>
            </a:r>
          </a:p>
          <a:p>
            <a:pPr marL="0" indent="0">
              <a:buNone/>
            </a:pPr>
            <a:r>
              <a:rPr lang="vi-VN" dirty="0" smtClean="0"/>
              <a:t>  </a:t>
            </a:r>
            <a:r>
              <a:rPr lang="vi-VN" dirty="0" smtClean="0">
                <a:solidFill>
                  <a:srgbClr val="FF0000"/>
                </a:solidFill>
              </a:rPr>
              <a:t>Đáp án : 7.416198</a:t>
            </a:r>
          </a:p>
          <a:p>
            <a:pPr marL="0" indent="0">
              <a:buNone/>
            </a:pPr>
            <a:endParaRPr lang="vi-VN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vi-VN" dirty="0" smtClean="0">
                <a:solidFill>
                  <a:srgbClr val="FF0000"/>
                </a:solidFill>
              </a:rPr>
              <a:t> </a:t>
            </a:r>
            <a:r>
              <a:rPr lang="vi-VN" dirty="0" smtClean="0">
                <a:solidFill>
                  <a:schemeClr val="tx1"/>
                </a:solidFill>
              </a:rPr>
              <a:t>N = 99</a:t>
            </a:r>
          </a:p>
          <a:p>
            <a:pPr>
              <a:buFont typeface="Arial" charset="0"/>
              <a:buChar char="•"/>
            </a:pP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 smtClean="0">
                <a:solidFill>
                  <a:srgbClr val="FF0000"/>
                </a:solidFill>
              </a:rPr>
              <a:t>Đáp án : 9.949874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68495"/>
            <a:ext cx="10058400" cy="731706"/>
          </a:xfrm>
        </p:spPr>
        <p:txBody>
          <a:bodyPr>
            <a:normAutofit/>
          </a:bodyPr>
          <a:lstStyle/>
          <a:p>
            <a:r>
              <a:rPr lang="vi-VN" sz="4000" dirty="0" smtClean="0"/>
              <a:t>BÀI 3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94699"/>
            <a:ext cx="10058400" cy="402336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 </a:t>
            </a:r>
            <a:r>
              <a:rPr lang="vi-VN" sz="2400" dirty="0" smtClean="0"/>
              <a:t>Nhập 1 mảng nguyên gồm n&lt;=30 phần tử, yêu cầu in ra phần tử có giá trị lớn nhất </a:t>
            </a:r>
          </a:p>
          <a:p>
            <a:pPr>
              <a:buFont typeface="Arial" charset="0"/>
              <a:buChar char="•"/>
            </a:pPr>
            <a:r>
              <a:rPr lang="vi-VN" sz="2400" dirty="0" smtClean="0"/>
              <a:t> Ví dụ :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52276"/>
            <a:ext cx="6688567" cy="15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TEST BÀI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vi-VN" dirty="0" smtClean="0"/>
              <a:t>n = 5</a:t>
            </a:r>
          </a:p>
          <a:p>
            <a:pPr marL="0" indent="0">
              <a:buNone/>
            </a:pPr>
            <a:r>
              <a:rPr lang="vi-VN" dirty="0" smtClean="0"/>
              <a:t>   -5 -4 -1 -2 -3 </a:t>
            </a:r>
          </a:p>
          <a:p>
            <a:pPr marL="0" indent="0">
              <a:buNone/>
            </a:pP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 smtClean="0">
                <a:solidFill>
                  <a:srgbClr val="FF0000"/>
                </a:solidFill>
              </a:rPr>
              <a:t>  ĐÁP ÁN : -1</a:t>
            </a:r>
          </a:p>
          <a:p>
            <a:pPr>
              <a:buFont typeface="Arial" charset="0"/>
              <a:buChar char="•"/>
            </a:pPr>
            <a:r>
              <a:rPr lang="vi-VN" dirty="0"/>
              <a:t> </a:t>
            </a:r>
            <a:r>
              <a:rPr lang="vi-VN" dirty="0" smtClean="0"/>
              <a:t>n = 5</a:t>
            </a:r>
          </a:p>
          <a:p>
            <a:pPr marL="0" indent="0">
              <a:buNone/>
            </a:pPr>
            <a:r>
              <a:rPr lang="vi-VN" dirty="0" smtClean="0"/>
              <a:t>  -5 1 2 3 4</a:t>
            </a:r>
          </a:p>
          <a:p>
            <a:pPr marL="0" indent="0">
              <a:buNone/>
            </a:pP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 smtClean="0">
                <a:solidFill>
                  <a:srgbClr val="FF0000"/>
                </a:solidFill>
              </a:rPr>
              <a:t> ĐÁP ÁN : 4</a:t>
            </a:r>
          </a:p>
          <a:p>
            <a:pPr>
              <a:buFont typeface="Arial" charset="0"/>
              <a:buChar char="•"/>
            </a:pPr>
            <a:r>
              <a:rPr lang="vi-VN" dirty="0"/>
              <a:t> </a:t>
            </a:r>
            <a:r>
              <a:rPr lang="vi-VN" dirty="0" smtClean="0"/>
              <a:t>n = -1</a:t>
            </a:r>
          </a:p>
          <a:p>
            <a:pPr marL="0" indent="0">
              <a:buNone/>
            </a:pPr>
            <a:r>
              <a:rPr lang="vi-VN" dirty="0" smtClean="0">
                <a:solidFill>
                  <a:srgbClr val="FF0000"/>
                </a:solidFill>
              </a:rPr>
              <a:t>  ĐÁP ÁN : KHÔNG CHẠY VÌ N&lt;=0</a:t>
            </a:r>
          </a:p>
        </p:txBody>
      </p:sp>
    </p:spTree>
    <p:extLst>
      <p:ext uri="{BB962C8B-B14F-4D97-AF65-F5344CB8AC3E}">
        <p14:creationId xmlns:p14="http://schemas.microsoft.com/office/powerpoint/2010/main" val="118571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918</TotalTime>
  <Words>556</Words>
  <Application>Microsoft Macintosh PowerPoint</Application>
  <PresentationFormat>Widescreen</PresentationFormat>
  <Paragraphs>79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Times New Roman</vt:lpstr>
      <vt:lpstr>Arial</vt:lpstr>
      <vt:lpstr>Retrospect</vt:lpstr>
      <vt:lpstr>Lập trình MIPS </vt:lpstr>
      <vt:lpstr>BÀI 1 </vt:lpstr>
      <vt:lpstr>HƯỚNG DẪN GIẢI BÀI 1</vt:lpstr>
      <vt:lpstr>TEST BÀI 1</vt:lpstr>
      <vt:lpstr>BÀI 2</vt:lpstr>
      <vt:lpstr>HƯỚNG DẪN GIẢI BÀI 2</vt:lpstr>
      <vt:lpstr>TEST BÀI 2</vt:lpstr>
      <vt:lpstr>BÀI 3</vt:lpstr>
      <vt:lpstr>TEST BÀI 3</vt:lpstr>
      <vt:lpstr>PowerPoint Presentation</vt:lpstr>
      <vt:lpstr>HƯỚNG DẪN GIẢI BÀI 4</vt:lpstr>
      <vt:lpstr>TEST BÀI 4</vt:lpstr>
      <vt:lpstr>TEST BÀI 4</vt:lpstr>
      <vt:lpstr>BÀI 5 </vt:lpstr>
      <vt:lpstr>HƯỚNG DẪN GIẢI BÀI 5</vt:lpstr>
      <vt:lpstr>TEST BÀI 5</vt:lpstr>
      <vt:lpstr>KẾT THÚC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Theory &amp; Information Theory</dc:title>
  <dc:creator>HP</dc:creator>
  <cp:lastModifiedBy>Hoàng Việt Nguyễn Trọng</cp:lastModifiedBy>
  <cp:revision>169</cp:revision>
  <dcterms:created xsi:type="dcterms:W3CDTF">2016-07-27T13:34:29Z</dcterms:created>
  <dcterms:modified xsi:type="dcterms:W3CDTF">2016-10-11T14:58:45Z</dcterms:modified>
</cp:coreProperties>
</file>