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3488" autoAdjust="0"/>
  </p:normalViewPr>
  <p:slideViewPr>
    <p:cSldViewPr snapToGrid="0" snapToObjects="1">
      <p:cViewPr>
        <p:scale>
          <a:sx n="100" d="100"/>
          <a:sy n="100" d="100"/>
        </p:scale>
        <p:origin x="-32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7FBBA-BF2D-1F4E-AEC4-41DAAC4D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232DBF-909B-D046-A32E-9C593F2DD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6EB52-10C2-4643-8744-3BFD9B47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93AA46-DC99-4549-ACED-262D9971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91A53-3BDB-B641-BD32-954EB110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0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A32EC-6723-234E-B0D2-C95DBBD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2BF0AA-F1FE-DD4B-88F6-84C4EA16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75C95-E17A-534A-9672-B4D13D32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F1020-1CC7-014D-A3CE-5E93D10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3222E-1B10-1843-A796-DDE89001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85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EC87A-C524-8D4F-B4C1-C58858F77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760ABA-3F79-2C47-8EE5-F71B61BF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CE215-6576-EA47-89AD-416D3A2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12144A-0BEF-6D47-B6F7-B796BB44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BFACA-C07A-9740-8C3B-DC1A3A23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3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57C59-A359-D744-BE1E-820A4239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04404-CD17-7B48-B1C1-A67908CC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D0350-937B-924C-BE19-8F553D08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327D0-23F9-D74B-B549-2EFFE435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3C2B6-D264-3441-AE96-8C6F51F0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1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BDF82-F79C-FA49-9C05-7284D7F7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D090C-DAD5-2F43-B204-635DA2D3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5A83D3-471B-754A-945E-0CC16485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D18C97-ED70-3D4A-8E6F-03203ADA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052142-F159-C148-A44E-4A67470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2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FBE6F-5AF5-944D-B6C3-71F31B5F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A6EEF-F984-1741-886B-FD5027CBE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A2D88-3386-7042-B073-DD343A12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0A5C90-76E6-8C4B-A8CB-8C5D25A6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FC259-8C10-8441-837F-95B56EEA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B0CA4-7BB5-DE43-8E3E-864C7B39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0ED3A-84C5-7043-992A-0EC08F78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FD4187-4DC9-944B-A862-4939A96D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09EAA-4E40-904E-BC32-2A345C2F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B25BFA-06B5-B444-A3E1-7868AF3AF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954104-FE00-EF41-B73F-E0701F49D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B14931-A039-624E-9767-4501F60D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CDABB3-D421-0543-AE88-6603B36E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401409-A514-E84A-8175-C400C32F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11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E37C8-BEC0-F240-99E4-668B1687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851984-CB29-2D4A-863B-BB90A863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06E366-7395-1C42-9459-493BA2BE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3F2104-47E1-6643-8652-D044A203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D2046C-8F42-5343-9369-00CDAAC0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B6DC8B-28D0-D949-8653-73082F93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9FA608-C7D1-6745-8DDA-A2215281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32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ACA3F-5E57-EF4E-93E9-1BEF42AF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24396-CF85-5D46-BFA8-37F954C1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EC4473-FEAC-554A-B2B2-87420F57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0893B5-B170-CF4E-AE29-0F8A1FB3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CEF7A5-EBC3-A849-8942-E690E418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37CC86-EC1B-D24F-B247-1C109FEC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00E6F-C918-7241-9582-833E923D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F9DDF7-F25B-FF4B-8E57-2FEC0A26A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6B783C-A38F-DC41-8EBA-86542F88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7F41CC-F5DE-8F4D-A7C8-FE7E008E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AD7701-616A-054B-8CCB-A2BD0ED3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4EEC0D-BA41-574E-9533-119C8DDB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D25ACF-7B8C-0B4B-A529-FC862000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7D7268-DE88-874D-87D2-6163583C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1EF942-E057-4748-AADB-194E0AAB6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48E96-656A-334F-8521-AEC7EC048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019D09-9297-C441-9676-25AF3FEE9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1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A62F0B6-4D45-2D42-8AD3-5F3254C8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4" y="1039583"/>
            <a:ext cx="6595872" cy="3286178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02BAFE9-A42D-1941-92B4-4F8B7DC5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19" y="993340"/>
            <a:ext cx="4093974" cy="25579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B80FC-0953-774A-BAC0-CE15236CDFAA}"/>
              </a:ext>
            </a:extLst>
          </p:cNvPr>
          <p:cNvSpPr txBox="1"/>
          <p:nvPr/>
        </p:nvSpPr>
        <p:spPr>
          <a:xfrm>
            <a:off x="578855" y="5522496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・割引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クーポン共に</a:t>
            </a:r>
            <a:r>
              <a:rPr kumimoji="1" lang="ja-JP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削除済み、</a:t>
            </a:r>
            <a:r>
              <a:rPr lang="ja-JP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期間が終了したクーポンに</a:t>
            </a:r>
            <a:r>
              <a:rPr kumimoji="1" lang="ja-JP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移動しているもの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同じ名前を使えるようにして下さい。</a:t>
            </a:r>
            <a:endParaRPr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r>
              <a:rPr kumimoji="1" lang="ja-JP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アクティブなもの同士は同じ「名前」使えないままで良いです。</a:t>
            </a:r>
            <a:endParaRPr kumimoji="1" lang="en-US" altLang="ja-JP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12C481-5C67-814C-8E79-C6E1CA8C7E5C}"/>
              </a:ext>
            </a:extLst>
          </p:cNvPr>
          <p:cNvSpPr txBox="1"/>
          <p:nvPr/>
        </p:nvSpPr>
        <p:spPr>
          <a:xfrm>
            <a:off x="578855" y="189981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１、同名の登</a:t>
            </a:r>
            <a:r>
              <a:rPr kumimoji="1" lang="ja-JP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録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789C12-17ED-7442-927D-4ACDA1AF7CCF}"/>
              </a:ext>
            </a:extLst>
          </p:cNvPr>
          <p:cNvSpPr/>
          <p:nvPr/>
        </p:nvSpPr>
        <p:spPr>
          <a:xfrm>
            <a:off x="8188939" y="1997243"/>
            <a:ext cx="913731" cy="363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3C05A6-FC8C-BE4F-B366-B654CCF99189}"/>
              </a:ext>
            </a:extLst>
          </p:cNvPr>
          <p:cNvSpPr/>
          <p:nvPr/>
        </p:nvSpPr>
        <p:spPr>
          <a:xfrm>
            <a:off x="1156034" y="1783776"/>
            <a:ext cx="913731" cy="1384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66FA7F-E142-4C41-90BD-37C0A5316804}"/>
              </a:ext>
            </a:extLst>
          </p:cNvPr>
          <p:cNvCxnSpPr>
            <a:cxnSpLocks/>
          </p:cNvCxnSpPr>
          <p:nvPr/>
        </p:nvCxnSpPr>
        <p:spPr>
          <a:xfrm flipV="1">
            <a:off x="6096000" y="2360428"/>
            <a:ext cx="2054158" cy="2193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FDB964B-C9A8-4646-8BCF-06751E273F2E}"/>
              </a:ext>
            </a:extLst>
          </p:cNvPr>
          <p:cNvCxnSpPr>
            <a:cxnSpLocks/>
          </p:cNvCxnSpPr>
          <p:nvPr/>
        </p:nvCxnSpPr>
        <p:spPr>
          <a:xfrm flipH="1" flipV="1">
            <a:off x="2069765" y="3168502"/>
            <a:ext cx="3897898" cy="1385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02122A-2665-4545-93EB-DBDD4B6FD73F}"/>
              </a:ext>
            </a:extLst>
          </p:cNvPr>
          <p:cNvSpPr txBox="1"/>
          <p:nvPr/>
        </p:nvSpPr>
        <p:spPr>
          <a:xfrm>
            <a:off x="3851444" y="4491741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このリストに表示されていない割引名だが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すでに使われているになってしまう。</a:t>
            </a:r>
            <a:endParaRPr kumimoji="1" lang="en-US" altLang="ja-JP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8754" y="18998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discount name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5713" y="4748025"/>
            <a:ext cx="446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name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list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1053" y="5800178"/>
            <a:ext cx="666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coupon/discount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9380" y="6273251"/>
            <a:ext cx="60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discount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E6C5530-3126-DB4C-A0CE-ECADE900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9" y="577557"/>
            <a:ext cx="5964649" cy="47110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98D975-4A6D-EA49-AED7-7934926F32EE}"/>
              </a:ext>
            </a:extLst>
          </p:cNvPr>
          <p:cNvSpPr txBox="1"/>
          <p:nvPr/>
        </p:nvSpPr>
        <p:spPr>
          <a:xfrm>
            <a:off x="578855" y="189981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２</a:t>
            </a:r>
            <a:r>
              <a:rPr kumimoji="1" lang="ja-JP" altLang="en-US" sz="1600"/>
              <a:t>、利用期間が有効期間より過去のものが作れてしまう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28848B-9AD8-2C45-B0D6-6FF1380776DB}"/>
              </a:ext>
            </a:extLst>
          </p:cNvPr>
          <p:cNvSpPr txBox="1"/>
          <p:nvPr/>
        </p:nvSpPr>
        <p:spPr>
          <a:xfrm>
            <a:off x="2211530" y="5371066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これだと期間中に、対象の予約期間がないので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F3C8EA-274A-C845-BFC3-37DBBB953D07}"/>
              </a:ext>
            </a:extLst>
          </p:cNvPr>
          <p:cNvSpPr/>
          <p:nvPr/>
        </p:nvSpPr>
        <p:spPr>
          <a:xfrm>
            <a:off x="740419" y="1302566"/>
            <a:ext cx="3789875" cy="406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3EF6E4-6828-9340-89FD-1CE619F24211}"/>
              </a:ext>
            </a:extLst>
          </p:cNvPr>
          <p:cNvSpPr txBox="1"/>
          <p:nvPr/>
        </p:nvSpPr>
        <p:spPr>
          <a:xfrm>
            <a:off x="4493066" y="1336616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使える期間が</a:t>
            </a:r>
            <a:r>
              <a:rPr lang="en-US" altLang="ja-JP" sz="1600" dirty="0"/>
              <a:t>6</a:t>
            </a:r>
            <a:r>
              <a:rPr lang="ja-JP" altLang="en-US" sz="1600"/>
              <a:t>日</a:t>
            </a:r>
            <a:r>
              <a:rPr lang="en-US" altLang="ja-JP" sz="1600" dirty="0"/>
              <a:t>-10</a:t>
            </a:r>
            <a:r>
              <a:rPr lang="ja-JP" altLang="en-US" sz="1600"/>
              <a:t>日</a:t>
            </a:r>
            <a:endParaRPr kumimoji="1" lang="ja-JP" altLang="en-US" sz="16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0BB1451-FE87-F04D-BB1C-0E983A25A826}"/>
              </a:ext>
            </a:extLst>
          </p:cNvPr>
          <p:cNvSpPr/>
          <p:nvPr/>
        </p:nvSpPr>
        <p:spPr>
          <a:xfrm>
            <a:off x="2296573" y="4830593"/>
            <a:ext cx="4408495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A82701E-15E6-4C4B-9A72-DF8B90872A4A}"/>
              </a:ext>
            </a:extLst>
          </p:cNvPr>
          <p:cNvSpPr txBox="1"/>
          <p:nvPr/>
        </p:nvSpPr>
        <p:spPr>
          <a:xfrm>
            <a:off x="6705068" y="4840566"/>
            <a:ext cx="3169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期間条件が</a:t>
            </a:r>
            <a:r>
              <a:rPr lang="en-US" altLang="ja-JP" sz="1600" dirty="0"/>
              <a:t>4</a:t>
            </a:r>
            <a:r>
              <a:rPr lang="ja-JP" altLang="en-US" sz="1600" dirty="0"/>
              <a:t>日</a:t>
            </a:r>
            <a:r>
              <a:rPr lang="en-US" altLang="ja-JP" sz="1600" dirty="0"/>
              <a:t>-4</a:t>
            </a:r>
            <a:r>
              <a:rPr lang="ja-JP" altLang="en-US" sz="1600" dirty="0"/>
              <a:t>日（当日のみ）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6A53F7-6FC6-A64E-8FC3-C916D6507593}"/>
              </a:ext>
            </a:extLst>
          </p:cNvPr>
          <p:cNvSpPr txBox="1"/>
          <p:nvPr/>
        </p:nvSpPr>
        <p:spPr>
          <a:xfrm>
            <a:off x="740419" y="5801775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有効期限の開始日より、期間条件の開始日が前になってはいけない、同一日時以降を開始日に指定。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有効期限の終了日より、期間条件の終了日が前になってはいけない、同一日時以降を終了日に指定。</a:t>
            </a:r>
            <a:endParaRPr kumimoji="1" lang="en-US" altLang="ja-JP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98820" y="199237"/>
            <a:ext cx="60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discount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booking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0294" y="1719194"/>
            <a:ext cx="60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6 - 10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068" y="4539056"/>
            <a:ext cx="60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9" y="6036957"/>
            <a:ext cx="913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</a:rPr>
              <a:t>期</a:t>
            </a:r>
            <a:r>
              <a:rPr lang="ja-JP" altLang="en-US" sz="1200" dirty="0">
                <a:solidFill>
                  <a:srgbClr val="0000FF"/>
                </a:solidFill>
              </a:rPr>
              <a:t>間条</a:t>
            </a:r>
            <a:r>
              <a:rPr lang="ja-JP" altLang="en-US" sz="1200" dirty="0" smtClean="0">
                <a:solidFill>
                  <a:srgbClr val="0000FF"/>
                </a:solidFill>
              </a:rPr>
              <a:t>件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</a:rPr>
              <a:t>有</a:t>
            </a:r>
            <a:r>
              <a:rPr lang="ja-JP" altLang="en-US" sz="1200" dirty="0">
                <a:solidFill>
                  <a:srgbClr val="0000FF"/>
                </a:solidFill>
              </a:rPr>
              <a:t>効期</a:t>
            </a:r>
            <a:r>
              <a:rPr lang="ja-JP" altLang="en-US" sz="1200" dirty="0" smtClean="0">
                <a:solidFill>
                  <a:srgbClr val="0000FF"/>
                </a:solidFill>
              </a:rPr>
              <a:t>限</a:t>
            </a:r>
            <a:r>
              <a:rPr lang="en-US" altLang="ja-JP" sz="1200" dirty="0" smtClean="0">
                <a:solidFill>
                  <a:srgbClr val="0000FF"/>
                </a:solidFill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200" dirty="0">
                <a:solidFill>
                  <a:srgbClr val="0000FF"/>
                </a:solidFill>
              </a:rPr>
              <a:t>有効期</a:t>
            </a:r>
            <a:r>
              <a:rPr lang="ja-JP" altLang="en-US" sz="1200" dirty="0" smtClean="0">
                <a:solidFill>
                  <a:srgbClr val="0000FF"/>
                </a:solidFill>
              </a:rPr>
              <a:t>限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419" y="6515180"/>
            <a:ext cx="913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</a:rPr>
              <a:t>期</a:t>
            </a:r>
            <a:r>
              <a:rPr lang="ja-JP" altLang="en-US" sz="1200" dirty="0">
                <a:solidFill>
                  <a:srgbClr val="0000FF"/>
                </a:solidFill>
              </a:rPr>
              <a:t>間条</a:t>
            </a:r>
            <a:r>
              <a:rPr lang="ja-JP" altLang="en-US" sz="1200" dirty="0" smtClean="0">
                <a:solidFill>
                  <a:srgbClr val="0000FF"/>
                </a:solidFill>
              </a:rPr>
              <a:t>件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</a:rPr>
              <a:t>有</a:t>
            </a:r>
            <a:r>
              <a:rPr lang="ja-JP" altLang="en-US" sz="1200" dirty="0">
                <a:solidFill>
                  <a:srgbClr val="0000FF"/>
                </a:solidFill>
              </a:rPr>
              <a:t>効期</a:t>
            </a:r>
            <a:r>
              <a:rPr lang="ja-JP" altLang="en-US" sz="1200" dirty="0" smtClean="0">
                <a:solidFill>
                  <a:srgbClr val="0000FF"/>
                </a:solidFill>
              </a:rPr>
              <a:t>限</a:t>
            </a:r>
            <a:r>
              <a:rPr lang="en-US" altLang="ja-JP" sz="1200" dirty="0" smtClean="0">
                <a:solidFill>
                  <a:srgbClr val="0000FF"/>
                </a:solidFill>
              </a:rPr>
              <a:t>, 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200" dirty="0">
                <a:solidFill>
                  <a:srgbClr val="0000FF"/>
                </a:solidFill>
              </a:rPr>
              <a:t>有効期限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98D975-4A6D-EA49-AED7-7934926F32EE}"/>
              </a:ext>
            </a:extLst>
          </p:cNvPr>
          <p:cNvSpPr txBox="1"/>
          <p:nvPr/>
        </p:nvSpPr>
        <p:spPr>
          <a:xfrm>
            <a:off x="578855" y="189981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２</a:t>
            </a:r>
            <a:r>
              <a:rPr kumimoji="1" lang="ja-JP" altLang="en-US" sz="1600"/>
              <a:t>、利用期間が有効期間より過去のものが作れてしまう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6A53F7-6FC6-A64E-8FC3-C916D6507593}"/>
              </a:ext>
            </a:extLst>
          </p:cNvPr>
          <p:cNvSpPr txBox="1"/>
          <p:nvPr/>
        </p:nvSpPr>
        <p:spPr>
          <a:xfrm>
            <a:off x="846745" y="2356826"/>
            <a:ext cx="922880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１、平日夕方割２</a:t>
            </a:r>
          </a:p>
          <a:p>
            <a:r>
              <a:rPr kumimoji="1" lang="ja-JP" altLang="en-US" sz="1600" dirty="0"/>
              <a:t>平日　</a:t>
            </a:r>
            <a:r>
              <a:rPr kumimoji="1" lang="en-US" altLang="ja-JP" sz="1600" dirty="0"/>
              <a:t>16:00 </a:t>
            </a:r>
            <a:r>
              <a:rPr kumimoji="1" lang="ja-JP" altLang="en-US" sz="1600" dirty="0"/>
              <a:t>～ 後ろの時間を設定しないで割引指定すると、平日の全ての時間で割引されました。</a:t>
            </a:r>
          </a:p>
          <a:p>
            <a:r>
              <a:rPr lang="ja-JP" altLang="en-US" sz="1600" dirty="0"/>
              <a:t>終了時間</a:t>
            </a:r>
            <a:r>
              <a:rPr kumimoji="1" lang="ja-JP" altLang="en-US" sz="1600" dirty="0"/>
              <a:t>を設定しない場合、営業終了までとなるのが良いですが可能ですか？</a:t>
            </a:r>
          </a:p>
          <a:p>
            <a:r>
              <a:rPr kumimoji="1" lang="ja-JP" altLang="en-US" sz="1600" dirty="0"/>
              <a:t>難しい場合は終了時間も指定しないと保存できないようにしたい。</a:t>
            </a:r>
          </a:p>
          <a:p>
            <a:endParaRPr kumimoji="1" lang="en-US" altLang="ja-JP" sz="1600" dirty="0"/>
          </a:p>
          <a:p>
            <a:endParaRPr kumimoji="1" lang="ja-JP" altLang="en-US" sz="1600" dirty="0"/>
          </a:p>
          <a:p>
            <a:r>
              <a:rPr kumimoji="1" lang="ja-JP" altLang="en-US" sz="1600" b="1" dirty="0"/>
              <a:t>２、平日夕方割３</a:t>
            </a:r>
          </a:p>
          <a:p>
            <a:r>
              <a:rPr kumimoji="1" lang="ja-JP" altLang="en-US" sz="1600" dirty="0"/>
              <a:t>平日、</a:t>
            </a:r>
            <a:r>
              <a:rPr kumimoji="1" lang="en-US" altLang="ja-JP" sz="1600" dirty="0"/>
              <a:t>16:00 </a:t>
            </a:r>
            <a:r>
              <a:rPr kumimoji="1" lang="ja-JP" altLang="en-US" sz="1600" dirty="0"/>
              <a:t>～ </a:t>
            </a:r>
            <a:r>
              <a:rPr kumimoji="1" lang="en-US" altLang="ja-JP" sz="1600" dirty="0"/>
              <a:t>00:00</a:t>
            </a:r>
            <a:r>
              <a:rPr kumimoji="1" lang="ja-JP" altLang="en-US" sz="1600" dirty="0"/>
              <a:t>の予約</a:t>
            </a:r>
          </a:p>
          <a:p>
            <a:r>
              <a:rPr kumimoji="1" lang="ja-JP" altLang="en-US" sz="1600" dirty="0"/>
              <a:t>の割引で設定していますが、どの時間も割引が効かないです。</a:t>
            </a:r>
          </a:p>
          <a:p>
            <a:r>
              <a:rPr kumimoji="1" lang="ja-JP" altLang="en-US" sz="1600" dirty="0"/>
              <a:t>あと、お店の営業時間が</a:t>
            </a:r>
            <a:r>
              <a:rPr kumimoji="1" lang="en-US" altLang="ja-JP" sz="1600" dirty="0"/>
              <a:t>25</a:t>
            </a:r>
            <a:r>
              <a:rPr kumimoji="1" lang="ja-JP" altLang="en-US" sz="1600" dirty="0"/>
              <a:t>時などもあるので、その場合どう設定したらいいでしょうか？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16:00~02:20</a:t>
            </a:r>
          </a:p>
          <a:p>
            <a:r>
              <a:rPr lang="ja-JP" altLang="en-US" sz="1600" dirty="0"/>
              <a:t>など設定したら、その営業日の</a:t>
            </a:r>
            <a:r>
              <a:rPr lang="en-US" altLang="ja-JP" sz="1600" dirty="0"/>
              <a:t>26:20</a:t>
            </a:r>
            <a:r>
              <a:rPr lang="ja-JP" altLang="en-US" sz="1600" dirty="0"/>
              <a:t>までとなると良い</a:t>
            </a:r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>
                <a:solidFill>
                  <a:srgbClr val="FF0000"/>
                </a:solidFill>
              </a:rPr>
              <a:t>クーポンも同じ箇所確認してください。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D3BC1B0-C3C7-524E-94B9-3F5E2BB63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2" t="40194" b="44275"/>
          <a:stretch/>
        </p:blipFill>
        <p:spPr>
          <a:xfrm>
            <a:off x="846745" y="1091805"/>
            <a:ext cx="10419788" cy="935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1096" y="3357837"/>
            <a:ext cx="913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 setting discount ngày </a:t>
            </a:r>
            <a:r>
              <a:rPr lang="vi-VN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16:00~       (cái chỗ </a:t>
            </a:r>
            <a:r>
              <a:rPr lang="ja-JP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時間条件 </a:t>
            </a:r>
            <a:r>
              <a:rPr lang="en-US" altLang="ja-JP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開始時間）</a:t>
            </a:r>
            <a:r>
              <a:rPr lang="en-US" altLang="ja-JP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vi-V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 không setting end use time thì tất cả các khung giờ trong ngày thường đều được discount</a:t>
            </a:r>
          </a:p>
          <a:p>
            <a:r>
              <a:rPr lang="vi-V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để là nếu không chọn end use time, thì sẽ mặc định lấy khung giờ booking cuối cùng của ngày được ko? </a:t>
            </a:r>
          </a:p>
          <a:p>
            <a:r>
              <a:rPr lang="vi-V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 mà khó thì cứ để chỗ đó là required cũng được</a:t>
            </a:r>
            <a:endParaRPr lang="vi-VN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930" y="4922600"/>
            <a:ext cx="9134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discount ngày thường,  booking vào 16:00~00:00</a:t>
            </a:r>
          </a:p>
          <a:p>
            <a:r>
              <a:rPr lang="vi-V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 discount không hoạt động vào bất cứ khung giờ nào.</a:t>
            </a:r>
          </a:p>
          <a:p>
            <a:r>
              <a:rPr lang="vi-V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 ra, vì giờ làm việc của store là 25:00, lúc này thì nên setting thế nào</a:t>
            </a:r>
            <a:r>
              <a:rPr lang="vi-VN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16:00~02:20,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26:20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coupon</a:t>
            </a:r>
          </a:p>
        </p:txBody>
      </p:sp>
    </p:spTree>
    <p:extLst>
      <p:ext uri="{BB962C8B-B14F-4D97-AF65-F5344CB8AC3E}">
        <p14:creationId xmlns:p14="http://schemas.microsoft.com/office/powerpoint/2010/main" val="244606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581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jol</dc:creator>
  <cp:lastModifiedBy>sinkatest@gmail.com</cp:lastModifiedBy>
  <cp:revision>19</cp:revision>
  <dcterms:created xsi:type="dcterms:W3CDTF">2022-10-08T04:36:01Z</dcterms:created>
  <dcterms:modified xsi:type="dcterms:W3CDTF">2022-10-10T04:09:44Z</dcterms:modified>
</cp:coreProperties>
</file>