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535" autoAdjust="0"/>
  </p:normalViewPr>
  <p:slideViewPr>
    <p:cSldViewPr snapToGrid="0" snapToObjects="1">
      <p:cViewPr>
        <p:scale>
          <a:sx n="125" d="100"/>
          <a:sy n="125" d="100"/>
        </p:scale>
        <p:origin x="-10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7FBBA-BF2D-1F4E-AEC4-41DAAC4D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232DBF-909B-D046-A32E-9C593F2D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6EB52-10C2-4643-8744-3BFD9B47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3AA46-DC99-4549-ACED-262D9971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91A53-3BDB-B641-BD32-954EB11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0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A32EC-6723-234E-B0D2-C95DBBD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2BF0AA-F1FE-DD4B-88F6-84C4EA16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75C95-E17A-534A-9672-B4D13D32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F1020-1CC7-014D-A3CE-5E93D10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3222E-1B10-1843-A796-DDE89001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8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EC87A-C524-8D4F-B4C1-C58858F77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760ABA-3F79-2C47-8EE5-F71B61BF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CE215-6576-EA47-89AD-416D3A2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12144A-0BEF-6D47-B6F7-B796BB44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BFACA-C07A-9740-8C3B-DC1A3A23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3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57C59-A359-D744-BE1E-820A4239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04404-CD17-7B48-B1C1-A67908CC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D0350-937B-924C-BE19-8F553D08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327D0-23F9-D74B-B549-2EFFE435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3C2B6-D264-3441-AE96-8C6F51F0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1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BDF82-F79C-FA49-9C05-7284D7F7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090C-DAD5-2F43-B204-635DA2D3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5A83D3-471B-754A-945E-0CC16485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D18C97-ED70-3D4A-8E6F-03203ADA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052142-F159-C148-A44E-4A67470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2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FBE6F-5AF5-944D-B6C3-71F31B5F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A6EEF-F984-1741-886B-FD5027CBE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A2D88-3386-7042-B073-DD343A12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A5C90-76E6-8C4B-A8CB-8C5D25A6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FC259-8C10-8441-837F-95B56EEA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B0CA4-7BB5-DE43-8E3E-864C7B39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0ED3A-84C5-7043-992A-0EC08F78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FD4187-4DC9-944B-A862-4939A96D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09EAA-4E40-904E-BC32-2A345C2F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B25BFA-06B5-B444-A3E1-7868AF3A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954104-FE00-EF41-B73F-E0701F49D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B14931-A039-624E-9767-4501F60D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CDABB3-D421-0543-AE88-6603B36E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401409-A514-E84A-8175-C400C32F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11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E37C8-BEC0-F240-99E4-668B1687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851984-CB29-2D4A-863B-BB90A863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06E366-7395-1C42-9459-493BA2BE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3F2104-47E1-6643-8652-D044A203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D2046C-8F42-5343-9369-00CDAAC0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B6DC8B-28D0-D949-8653-73082F93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9FA608-C7D1-6745-8DDA-A221528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ACA3F-5E57-EF4E-93E9-1BEF42AF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24396-CF85-5D46-BFA8-37F954C1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EC4473-FEAC-554A-B2B2-87420F57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0893B5-B170-CF4E-AE29-0F8A1FB3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CEF7A5-EBC3-A849-8942-E690E418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37CC86-EC1B-D24F-B247-1C109FEC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00E6F-C918-7241-9582-833E923D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F9DDF7-F25B-FF4B-8E57-2FEC0A26A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6B783C-A38F-DC41-8EBA-86542F88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7F41CC-F5DE-8F4D-A7C8-FE7E008E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AD7701-616A-054B-8CCB-A2BD0ED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4EEC0D-BA41-574E-9533-119C8DDB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D25ACF-7B8C-0B4B-A529-FC862000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7D7268-DE88-874D-87D2-6163583C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1EF942-E057-4748-AADB-194E0AAB6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302B-8E2E-EC42-9E9B-999970DE041D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48E96-656A-334F-8521-AEC7EC048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019D09-9297-C441-9676-25AF3FEE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F2F6-DBB4-CB42-8692-C4F0271A4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1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B80FC-0953-774A-BAC0-CE15236CDFAA}"/>
              </a:ext>
            </a:extLst>
          </p:cNvPr>
          <p:cNvSpPr txBox="1"/>
          <p:nvPr/>
        </p:nvSpPr>
        <p:spPr>
          <a:xfrm>
            <a:off x="578855" y="5522496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・割引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クーポン共に</a:t>
            </a:r>
            <a:r>
              <a:rPr kumimoji="1" lang="ja-JP" altLang="en-US" sz="1600" dirty="0">
                <a:solidFill>
                  <a:srgbClr val="FF0000"/>
                </a:solidFill>
              </a:rPr>
              <a:t>削除済み、</a:t>
            </a:r>
            <a:r>
              <a:rPr lang="ja-JP" altLang="en-US" sz="1600" dirty="0">
                <a:solidFill>
                  <a:srgbClr val="FF0000"/>
                </a:solidFill>
              </a:rPr>
              <a:t>期間が終了したクーポンに</a:t>
            </a:r>
            <a:r>
              <a:rPr kumimoji="1" lang="ja-JP" altLang="en-US" sz="1600" dirty="0">
                <a:solidFill>
                  <a:srgbClr val="FF0000"/>
                </a:solidFill>
              </a:rPr>
              <a:t>移動しているもの</a:t>
            </a:r>
            <a:r>
              <a:rPr kumimoji="1" lang="ja-JP" altLang="en-US" sz="1600" dirty="0"/>
              <a:t>は</a:t>
            </a:r>
            <a:endParaRPr kumimoji="1" lang="en-US" altLang="ja-JP" sz="1600" dirty="0"/>
          </a:p>
          <a:p>
            <a:r>
              <a:rPr lang="ja-JP" altLang="en-US" sz="1600" dirty="0"/>
              <a:t>　同じ名前を使えるようにして下さい。</a:t>
            </a:r>
            <a:endParaRPr lang="en-US" altLang="ja-JP" sz="1600" dirty="0"/>
          </a:p>
          <a:p>
            <a:r>
              <a:rPr kumimoji="1" lang="ja-JP" altLang="en-US" sz="1600" dirty="0"/>
              <a:t>　</a:t>
            </a:r>
          </a:p>
          <a:p>
            <a:r>
              <a:rPr kumimoji="1" lang="ja-JP" altLang="en-US" sz="1600" dirty="0">
                <a:solidFill>
                  <a:srgbClr val="FF0000"/>
                </a:solidFill>
              </a:rPr>
              <a:t>アクティブなもの同士は同じ「名前」使えないままで良いです。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12C481-5C67-814C-8E79-C6E1CA8C7E5C}"/>
              </a:ext>
            </a:extLst>
          </p:cNvPr>
          <p:cNvSpPr txBox="1"/>
          <p:nvPr/>
        </p:nvSpPr>
        <p:spPr>
          <a:xfrm>
            <a:off x="578855" y="1899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１、同名の登録</a:t>
            </a:r>
          </a:p>
        </p:txBody>
      </p:sp>
      <p:pic>
        <p:nvPicPr>
          <p:cNvPr id="14" name="図 1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9C7DD2BB-94F3-2B49-9009-22E4CDA28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51"/>
          <a:stretch/>
        </p:blipFill>
        <p:spPr>
          <a:xfrm>
            <a:off x="675108" y="791177"/>
            <a:ext cx="5051924" cy="3762775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3DEAE0B-2F6E-6E49-899B-439A58C12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54"/>
          <a:stretch/>
        </p:blipFill>
        <p:spPr>
          <a:xfrm>
            <a:off x="7038475" y="637674"/>
            <a:ext cx="4283378" cy="338917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789C12-17ED-7442-927D-4ACDA1AF7CCF}"/>
              </a:ext>
            </a:extLst>
          </p:cNvPr>
          <p:cNvSpPr/>
          <p:nvPr/>
        </p:nvSpPr>
        <p:spPr>
          <a:xfrm>
            <a:off x="7652752" y="1843170"/>
            <a:ext cx="913731" cy="154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3C05A6-FC8C-BE4F-B366-B654CCF99189}"/>
              </a:ext>
            </a:extLst>
          </p:cNvPr>
          <p:cNvSpPr/>
          <p:nvPr/>
        </p:nvSpPr>
        <p:spPr>
          <a:xfrm>
            <a:off x="1612900" y="1819107"/>
            <a:ext cx="913731" cy="2343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66FA7F-E142-4C41-90BD-37C0A5316804}"/>
              </a:ext>
            </a:extLst>
          </p:cNvPr>
          <p:cNvCxnSpPr>
            <a:cxnSpLocks/>
          </p:cNvCxnSpPr>
          <p:nvPr/>
        </p:nvCxnSpPr>
        <p:spPr>
          <a:xfrm flipV="1">
            <a:off x="6096000" y="1997243"/>
            <a:ext cx="1556752" cy="2556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FDB964B-C9A8-4646-8BCF-06751E273F2E}"/>
              </a:ext>
            </a:extLst>
          </p:cNvPr>
          <p:cNvCxnSpPr>
            <a:cxnSpLocks/>
          </p:cNvCxnSpPr>
          <p:nvPr/>
        </p:nvCxnSpPr>
        <p:spPr>
          <a:xfrm flipH="1" flipV="1">
            <a:off x="2526631" y="3801979"/>
            <a:ext cx="3441032" cy="751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02122A-2665-4545-93EB-DBDD4B6FD73F}"/>
              </a:ext>
            </a:extLst>
          </p:cNvPr>
          <p:cNvSpPr txBox="1"/>
          <p:nvPr/>
        </p:nvSpPr>
        <p:spPr>
          <a:xfrm>
            <a:off x="3851444" y="449174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このリストに表示されていないクーポン名だが</a:t>
            </a:r>
            <a:endParaRPr kumimoji="1" lang="en-US" altLang="ja-JP" sz="1600" dirty="0"/>
          </a:p>
          <a:p>
            <a:r>
              <a:rPr lang="ja-JP" altLang="en-US" sz="1600" dirty="0"/>
              <a:t>すでに使われているになってしまう。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9812" y="19603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coupon name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95812" y="448592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Coupon name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list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1982" y="5801158"/>
            <a:ext cx="666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coupon/discount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6540" y="6244344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coupon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B80FC-0953-774A-BAC0-CE15236CDFAA}"/>
              </a:ext>
            </a:extLst>
          </p:cNvPr>
          <p:cNvSpPr txBox="1"/>
          <p:nvPr/>
        </p:nvSpPr>
        <p:spPr>
          <a:xfrm>
            <a:off x="898735" y="3139867"/>
            <a:ext cx="798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コードを発行した後、</a:t>
            </a:r>
            <a:r>
              <a:rPr kumimoji="1" lang="ja-JP" altLang="en-US" sz="1600"/>
              <a:t>保存して、未入力など何かエラーが出るとコードが全て消える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12C481-5C67-814C-8E79-C6E1CA8C7E5C}"/>
              </a:ext>
            </a:extLst>
          </p:cNvPr>
          <p:cNvSpPr txBox="1"/>
          <p:nvPr/>
        </p:nvSpPr>
        <p:spPr>
          <a:xfrm>
            <a:off x="578855" y="189981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２、保存後エラーが出るとクーポンが消えちゃう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A0CC9E-156B-9741-B3EA-C7BD8A3B83A4}"/>
              </a:ext>
            </a:extLst>
          </p:cNvPr>
          <p:cNvSpPr txBox="1"/>
          <p:nvPr/>
        </p:nvSpPr>
        <p:spPr>
          <a:xfrm>
            <a:off x="4444336" y="457654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r>
              <a:rPr kumimoji="1" lang="ja-JP" altLang="en-US" sz="1600"/>
              <a:t>日付を選ぶ</a:t>
            </a:r>
          </a:p>
        </p:txBody>
      </p:sp>
      <p:pic>
        <p:nvPicPr>
          <p:cNvPr id="19" name="図 18" descr="テーブル&#10;&#10;自動的に生成された説明">
            <a:extLst>
              <a:ext uri="{FF2B5EF4-FFF2-40B4-BE49-F238E27FC236}">
                <a16:creationId xmlns:a16="http://schemas.microsoft.com/office/drawing/2014/main" id="{CDFB22C2-B8B1-F744-BD1E-57C2EBAE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77" y="910933"/>
            <a:ext cx="8422105" cy="2088918"/>
          </a:xfrm>
          <a:prstGeom prst="rect">
            <a:avLst/>
          </a:prstGeom>
        </p:spPr>
      </p:pic>
      <p:pic>
        <p:nvPicPr>
          <p:cNvPr id="21" name="図 20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4C30B42-9EAB-FF4E-9CDF-387037E1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35" y="4295545"/>
            <a:ext cx="8834812" cy="202270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4D838F-9797-F74B-9FC1-1A1B32B75D88}"/>
              </a:ext>
            </a:extLst>
          </p:cNvPr>
          <p:cNvSpPr txBox="1"/>
          <p:nvPr/>
        </p:nvSpPr>
        <p:spPr>
          <a:xfrm>
            <a:off x="898735" y="3945982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このように</a:t>
            </a:r>
            <a:r>
              <a:rPr lang="ja-JP" altLang="en-US" sz="1600"/>
              <a:t>消えて</a:t>
            </a:r>
            <a:r>
              <a:rPr kumimoji="1" lang="ja-JP" altLang="en-US" sz="1600"/>
              <a:t>しまうのでキープしたい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8735" y="528535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save,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coupon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734" y="3501720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save,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31F0CA03-060F-5B48-BD2F-8397EA14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0" y="1518032"/>
            <a:ext cx="9529011" cy="6849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FCA823-1834-804F-9386-FE6FFDEB7FAF}"/>
              </a:ext>
            </a:extLst>
          </p:cNvPr>
          <p:cNvSpPr txBox="1"/>
          <p:nvPr/>
        </p:nvSpPr>
        <p:spPr>
          <a:xfrm>
            <a:off x="578855" y="189981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３、利用期間が有効期間より過去のものが作れてしまう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FC268C-8CA2-944C-ACD6-9B3B354093E0}"/>
              </a:ext>
            </a:extLst>
          </p:cNvPr>
          <p:cNvSpPr txBox="1"/>
          <p:nvPr/>
        </p:nvSpPr>
        <p:spPr>
          <a:xfrm>
            <a:off x="740419" y="3156358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これだとクーポン利用できる期間に、対象の予約期間がないので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C33E50-3018-014A-802A-5542446A7FB0}"/>
              </a:ext>
            </a:extLst>
          </p:cNvPr>
          <p:cNvSpPr/>
          <p:nvPr/>
        </p:nvSpPr>
        <p:spPr>
          <a:xfrm>
            <a:off x="5211344" y="1562812"/>
            <a:ext cx="1381245" cy="640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9C7EE3-7E42-7142-A6C9-F7D7C7B77605}"/>
              </a:ext>
            </a:extLst>
          </p:cNvPr>
          <p:cNvSpPr txBox="1"/>
          <p:nvPr/>
        </p:nvSpPr>
        <p:spPr>
          <a:xfrm>
            <a:off x="4530294" y="2312116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使える期間が</a:t>
            </a:r>
            <a:r>
              <a:rPr lang="en-US" altLang="ja-JP" sz="1600" dirty="0"/>
              <a:t>12</a:t>
            </a:r>
            <a:r>
              <a:rPr lang="ja-JP" altLang="en-US" sz="1600"/>
              <a:t>日</a:t>
            </a:r>
            <a:r>
              <a:rPr lang="en-US" altLang="ja-JP" sz="1600" dirty="0"/>
              <a:t>-13</a:t>
            </a:r>
            <a:r>
              <a:rPr lang="ja-JP" altLang="en-US" sz="1600"/>
              <a:t>日</a:t>
            </a:r>
            <a:endParaRPr kumimoji="1" lang="ja-JP" altLang="en-US" sz="16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62D1C85-275D-A64B-9AC4-A0788230DB82}"/>
              </a:ext>
            </a:extLst>
          </p:cNvPr>
          <p:cNvSpPr/>
          <p:nvPr/>
        </p:nvSpPr>
        <p:spPr>
          <a:xfrm>
            <a:off x="7016081" y="1574843"/>
            <a:ext cx="1381245" cy="640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DAA617-E92C-9B4E-AFAB-E7233AACCE77}"/>
              </a:ext>
            </a:extLst>
          </p:cNvPr>
          <p:cNvSpPr txBox="1"/>
          <p:nvPr/>
        </p:nvSpPr>
        <p:spPr>
          <a:xfrm>
            <a:off x="6996768" y="2300084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対象日が</a:t>
            </a:r>
            <a:r>
              <a:rPr lang="en-US" altLang="ja-JP" sz="1600" dirty="0"/>
              <a:t>1</a:t>
            </a:r>
            <a:r>
              <a:rPr lang="ja-JP" altLang="en-US" sz="1600"/>
              <a:t>日</a:t>
            </a:r>
            <a:r>
              <a:rPr lang="en-US" altLang="ja-JP" sz="1600" dirty="0"/>
              <a:t>-2</a:t>
            </a:r>
            <a:r>
              <a:rPr lang="ja-JP" altLang="en-US" sz="1600"/>
              <a:t>日</a:t>
            </a:r>
            <a:endParaRPr kumimoji="1" lang="ja-JP" altLang="en-US" sz="160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9CAE9238-4080-B449-965B-40C381E0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08" y="1173723"/>
            <a:ext cx="9474393" cy="303991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E93C68-0B3E-1844-ABB9-A6C08545EB3A}"/>
              </a:ext>
            </a:extLst>
          </p:cNvPr>
          <p:cNvSpPr txBox="1"/>
          <p:nvPr/>
        </p:nvSpPr>
        <p:spPr>
          <a:xfrm>
            <a:off x="764482" y="4401504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有効期限の開始日より、期間条件の開始日が前になってはいけない、同一日時以降を開始日に指定。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/>
              <a:t>有効期限の終了日より、期間条件の終了日が前になってはいけない、同一日時以降を終了日に指定。</a:t>
            </a:r>
            <a:endParaRPr kumimoji="1" lang="en-US" altLang="ja-JP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728236"/>
            <a:ext cx="60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use date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 use date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discount ( check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4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435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jol</dc:creator>
  <cp:lastModifiedBy>sinkatest@gmail.com</cp:lastModifiedBy>
  <cp:revision>10</cp:revision>
  <dcterms:created xsi:type="dcterms:W3CDTF">2022-10-08T04:36:01Z</dcterms:created>
  <dcterms:modified xsi:type="dcterms:W3CDTF">2022-10-10T04:09:31Z</dcterms:modified>
</cp:coreProperties>
</file>