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1"/>
  </p:notesMasterIdLst>
  <p:sldIdLst>
    <p:sldId id="256" r:id="rId2"/>
    <p:sldId id="258" r:id="rId3"/>
    <p:sldId id="261" r:id="rId4"/>
    <p:sldId id="262" r:id="rId5"/>
    <p:sldId id="266" r:id="rId6"/>
    <p:sldId id="325" r:id="rId7"/>
    <p:sldId id="265" r:id="rId8"/>
    <p:sldId id="323" r:id="rId9"/>
    <p:sldId id="324" r:id="rId10"/>
    <p:sldId id="271" r:id="rId11"/>
    <p:sldId id="312" r:id="rId12"/>
    <p:sldId id="317" r:id="rId13"/>
    <p:sldId id="322" r:id="rId14"/>
    <p:sldId id="319" r:id="rId15"/>
    <p:sldId id="320" r:id="rId16"/>
    <p:sldId id="281" r:id="rId17"/>
    <p:sldId id="313" r:id="rId18"/>
    <p:sldId id="314" r:id="rId19"/>
    <p:sldId id="336" r:id="rId20"/>
    <p:sldId id="330" r:id="rId21"/>
    <p:sldId id="337" r:id="rId22"/>
    <p:sldId id="338" r:id="rId23"/>
    <p:sldId id="331" r:id="rId24"/>
    <p:sldId id="332" r:id="rId25"/>
    <p:sldId id="334" r:id="rId26"/>
    <p:sldId id="333" r:id="rId27"/>
    <p:sldId id="335" r:id="rId28"/>
    <p:sldId id="311" r:id="rId29"/>
    <p:sldId id="290" r:id="rId30"/>
  </p:sldIdLst>
  <p:sldSz cx="9144000" cy="5143500" type="screen16x9"/>
  <p:notesSz cx="6858000" cy="9144000"/>
  <p:embeddedFontLst>
    <p:embeddedFont>
      <p:font typeface="Black Han Sans" panose="020B0604020202020204" charset="-127"/>
      <p:regular r:id="rId32"/>
    </p:embeddedFont>
    <p:embeddedFont>
      <p:font typeface="Barlow Condensed Light" panose="00000406000000000000" pitchFamily="2" charset="0"/>
      <p:regular r:id="rId33"/>
      <p:bold r:id="rId34"/>
      <p:italic r:id="rId35"/>
      <p:boldItalic r:id="rId36"/>
    </p:embeddedFont>
    <p:embeddedFont>
      <p:font typeface="Barlow Condensed Medium" panose="00000606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799CDD-ADA3-47A3-8FB1-3AC9F0BADE3D}">
  <a:tblStyle styleId="{B5799CDD-ADA3-47A3-8FB1-3AC9F0BADE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099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5" name="Google Shape;376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0" name="Google Shape;5900;gecc7082a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1" name="Google Shape;5901;gecc7082a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ecc7082a3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6" name="Google Shape;6386;gecc7082a3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99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" name="Google Shape;6967;gf1124b4bc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8" name="Google Shape;6968;gf1124b4bc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3" name="Google Shape;6473;gf1124b4bc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4" name="Google Shape;6474;gf1124b4bc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06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" name="Google Shape;6967;gf1124b4bc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8" name="Google Shape;6968;gf1124b4bc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203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0" name="Google Shape;7640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1" name="Google Shape;7641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gf1124b4bc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9" name="Google Shape;4229;gf1124b4bc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0" name="Google Shape;4560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1" name="Google Shape;5391;gecc7082a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2" name="Google Shape;5392;gecc7082a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" name="Google Shape;5816;gd362d286f3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7" name="Google Shape;5817;gd362d286f3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98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7" name="Google Shape;5377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8" name="Google Shape;5378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60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7" name="Google Shape;5377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8" name="Google Shape;5378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70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7" name="Google Shape;5377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8" name="Google Shape;5378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9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799777" y="2209225"/>
            <a:ext cx="3527466" cy="2299578"/>
            <a:chOff x="-1799777" y="2209225"/>
            <a:chExt cx="3527466" cy="2299578"/>
          </a:xfrm>
        </p:grpSpPr>
        <p:sp>
          <p:nvSpPr>
            <p:cNvPr id="10" name="Google Shape;10;p2"/>
            <p:cNvSpPr/>
            <p:nvPr/>
          </p:nvSpPr>
          <p:spPr>
            <a:xfrm>
              <a:off x="808239" y="3299972"/>
              <a:ext cx="147675" cy="147583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23934" y="2754643"/>
              <a:ext cx="147587" cy="14678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50138" y="3602933"/>
              <a:ext cx="74236" cy="73437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30783" y="3006578"/>
              <a:ext cx="73439" cy="73437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98659" y="4404272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17412" y="414516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0996" y="2402960"/>
              <a:ext cx="104622" cy="10453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0612" y="3893934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4290" y="2209225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01" y="268528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4811" y="3852477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1894" y="3185963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799777" y="2527334"/>
              <a:ext cx="104533" cy="104619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66090" y="3906691"/>
              <a:ext cx="147587" cy="147583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4524" y="4001565"/>
              <a:ext cx="147675" cy="14678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80899" y="3327876"/>
              <a:ext cx="146789" cy="14678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27" name="Google Shape;27;p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723300" y="1192981"/>
            <a:ext cx="4091700" cy="18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723300" y="3118300"/>
            <a:ext cx="2482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3" name="Google Shape;53;p2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54" name="Google Shape;54;p2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 rot="-1568367">
            <a:off x="5228977" y="609573"/>
            <a:ext cx="626689" cy="613327"/>
            <a:chOff x="-7798725" y="679788"/>
            <a:chExt cx="189950" cy="185900"/>
          </a:xfrm>
        </p:grpSpPr>
        <p:sp>
          <p:nvSpPr>
            <p:cNvPr id="100" name="Google Shape;100;p2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3255789" y="437390"/>
            <a:ext cx="552484" cy="527766"/>
            <a:chOff x="463675" y="309009"/>
            <a:chExt cx="739901" cy="706704"/>
          </a:xfrm>
        </p:grpSpPr>
        <p:sp>
          <p:nvSpPr>
            <p:cNvPr id="103" name="Google Shape;103;p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 rot="3423584">
            <a:off x="4130054" y="1129420"/>
            <a:ext cx="552513" cy="476834"/>
            <a:chOff x="2100925" y="-2214037"/>
            <a:chExt cx="2136822" cy="1844136"/>
          </a:xfrm>
        </p:grpSpPr>
        <p:sp>
          <p:nvSpPr>
            <p:cNvPr id="110" name="Google Shape;110;p2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2"/>
          <p:cNvGrpSpPr/>
          <p:nvPr/>
        </p:nvGrpSpPr>
        <p:grpSpPr>
          <a:xfrm rot="-608471">
            <a:off x="7563420" y="828584"/>
            <a:ext cx="828526" cy="437572"/>
            <a:chOff x="-4158137" y="2836815"/>
            <a:chExt cx="1191848" cy="629455"/>
          </a:xfrm>
        </p:grpSpPr>
        <p:sp>
          <p:nvSpPr>
            <p:cNvPr id="115" name="Google Shape;115;p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26"/>
          <p:cNvSpPr txBox="1">
            <a:spLocks noGrp="1"/>
          </p:cNvSpPr>
          <p:nvPr>
            <p:ph type="title"/>
          </p:nvPr>
        </p:nvSpPr>
        <p:spPr>
          <a:xfrm>
            <a:off x="2982675" y="2668375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3" name="Google Shape;2633;p26"/>
          <p:cNvSpPr txBox="1">
            <a:spLocks noGrp="1"/>
          </p:cNvSpPr>
          <p:nvPr>
            <p:ph type="subTitle" idx="1"/>
          </p:nvPr>
        </p:nvSpPr>
        <p:spPr>
          <a:xfrm>
            <a:off x="2982675" y="2999725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4" name="Google Shape;2634;p26"/>
          <p:cNvSpPr txBox="1">
            <a:spLocks noGrp="1"/>
          </p:cNvSpPr>
          <p:nvPr>
            <p:ph type="title" idx="2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635" name="Google Shape;2635;p26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636" name="Google Shape;2636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8" name="Google Shape;2658;p26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659" name="Google Shape;2659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26"/>
          <p:cNvGrpSpPr/>
          <p:nvPr/>
        </p:nvGrpSpPr>
        <p:grpSpPr>
          <a:xfrm rot="-5093901">
            <a:off x="8075724" y="2300020"/>
            <a:ext cx="3027432" cy="2285876"/>
            <a:chOff x="-117152" y="119040"/>
            <a:chExt cx="2591028" cy="1956368"/>
          </a:xfrm>
        </p:grpSpPr>
        <p:sp>
          <p:nvSpPr>
            <p:cNvPr id="2684" name="Google Shape;2684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8" name="Google Shape;2708;p26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709" name="Google Shape;2709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3" name="Google Shape;2733;p26"/>
          <p:cNvSpPr txBox="1">
            <a:spLocks noGrp="1"/>
          </p:cNvSpPr>
          <p:nvPr>
            <p:ph type="title" idx="3"/>
          </p:nvPr>
        </p:nvSpPr>
        <p:spPr>
          <a:xfrm>
            <a:off x="2982675" y="1528800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34" name="Google Shape;2734;p26"/>
          <p:cNvSpPr txBox="1">
            <a:spLocks noGrp="1"/>
          </p:cNvSpPr>
          <p:nvPr>
            <p:ph type="subTitle" idx="4"/>
          </p:nvPr>
        </p:nvSpPr>
        <p:spPr>
          <a:xfrm>
            <a:off x="2982675" y="1860150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5" name="Google Shape;2735;p26"/>
          <p:cNvSpPr txBox="1">
            <a:spLocks noGrp="1"/>
          </p:cNvSpPr>
          <p:nvPr>
            <p:ph type="title" idx="5"/>
          </p:nvPr>
        </p:nvSpPr>
        <p:spPr>
          <a:xfrm>
            <a:off x="2982675" y="3807950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36" name="Google Shape;2736;p26"/>
          <p:cNvSpPr txBox="1">
            <a:spLocks noGrp="1"/>
          </p:cNvSpPr>
          <p:nvPr>
            <p:ph type="subTitle" idx="6"/>
          </p:nvPr>
        </p:nvSpPr>
        <p:spPr>
          <a:xfrm>
            <a:off x="2982675" y="4139300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37" name="Google Shape;2737;p26"/>
          <p:cNvGrpSpPr/>
          <p:nvPr/>
        </p:nvGrpSpPr>
        <p:grpSpPr>
          <a:xfrm rot="-608371">
            <a:off x="7860406" y="2917951"/>
            <a:ext cx="727786" cy="384368"/>
            <a:chOff x="-4158137" y="2836815"/>
            <a:chExt cx="1191848" cy="629455"/>
          </a:xfrm>
        </p:grpSpPr>
        <p:sp>
          <p:nvSpPr>
            <p:cNvPr id="2738" name="Google Shape;2738;p26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1" name="Google Shape;2741;p26"/>
          <p:cNvGrpSpPr/>
          <p:nvPr/>
        </p:nvGrpSpPr>
        <p:grpSpPr>
          <a:xfrm rot="2459548">
            <a:off x="641289" y="2236359"/>
            <a:ext cx="552478" cy="527790"/>
            <a:chOff x="463675" y="309009"/>
            <a:chExt cx="739901" cy="706704"/>
          </a:xfrm>
        </p:grpSpPr>
        <p:sp>
          <p:nvSpPr>
            <p:cNvPr id="2742" name="Google Shape;2742;p26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8" name="Google Shape;2748;p26"/>
          <p:cNvGrpSpPr/>
          <p:nvPr/>
        </p:nvGrpSpPr>
        <p:grpSpPr>
          <a:xfrm rot="2700000" flipH="1">
            <a:off x="7973159" y="1836222"/>
            <a:ext cx="595319" cy="513776"/>
            <a:chOff x="2100925" y="-2214037"/>
            <a:chExt cx="2136822" cy="1844136"/>
          </a:xfrm>
        </p:grpSpPr>
        <p:sp>
          <p:nvSpPr>
            <p:cNvPr id="2749" name="Google Shape;2749;p26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28"/>
          <p:cNvSpPr txBox="1">
            <a:spLocks noGrp="1"/>
          </p:cNvSpPr>
          <p:nvPr>
            <p:ph type="title"/>
          </p:nvPr>
        </p:nvSpPr>
        <p:spPr>
          <a:xfrm>
            <a:off x="1562100" y="194887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3" name="Google Shape;2883;p28"/>
          <p:cNvSpPr txBox="1">
            <a:spLocks noGrp="1"/>
          </p:cNvSpPr>
          <p:nvPr>
            <p:ph type="subTitle" idx="1"/>
          </p:nvPr>
        </p:nvSpPr>
        <p:spPr>
          <a:xfrm>
            <a:off x="1562101" y="235267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4" name="Google Shape;2884;p28"/>
          <p:cNvSpPr txBox="1">
            <a:spLocks noGrp="1"/>
          </p:cNvSpPr>
          <p:nvPr>
            <p:ph type="title" idx="2"/>
          </p:nvPr>
        </p:nvSpPr>
        <p:spPr>
          <a:xfrm>
            <a:off x="6143125" y="326722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5" name="Google Shape;2885;p28"/>
          <p:cNvSpPr txBox="1">
            <a:spLocks noGrp="1"/>
          </p:cNvSpPr>
          <p:nvPr>
            <p:ph type="subTitle" idx="3"/>
          </p:nvPr>
        </p:nvSpPr>
        <p:spPr>
          <a:xfrm>
            <a:off x="6143126" y="367102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6" name="Google Shape;2886;p28"/>
          <p:cNvSpPr txBox="1">
            <a:spLocks noGrp="1"/>
          </p:cNvSpPr>
          <p:nvPr>
            <p:ph type="title" idx="4"/>
          </p:nvPr>
        </p:nvSpPr>
        <p:spPr>
          <a:xfrm>
            <a:off x="1562100" y="326722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7" name="Google Shape;2887;p28"/>
          <p:cNvSpPr txBox="1">
            <a:spLocks noGrp="1"/>
          </p:cNvSpPr>
          <p:nvPr>
            <p:ph type="subTitle" idx="5"/>
          </p:nvPr>
        </p:nvSpPr>
        <p:spPr>
          <a:xfrm>
            <a:off x="1562101" y="367102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8" name="Google Shape;2888;p28"/>
          <p:cNvSpPr txBox="1">
            <a:spLocks noGrp="1"/>
          </p:cNvSpPr>
          <p:nvPr>
            <p:ph type="title" idx="6"/>
          </p:nvPr>
        </p:nvSpPr>
        <p:spPr>
          <a:xfrm>
            <a:off x="6143125" y="194887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9" name="Google Shape;2889;p28"/>
          <p:cNvSpPr txBox="1">
            <a:spLocks noGrp="1"/>
          </p:cNvSpPr>
          <p:nvPr>
            <p:ph type="subTitle" idx="7"/>
          </p:nvPr>
        </p:nvSpPr>
        <p:spPr>
          <a:xfrm>
            <a:off x="6143126" y="235267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0" name="Google Shape;2890;p28"/>
          <p:cNvSpPr txBox="1">
            <a:spLocks noGrp="1"/>
          </p:cNvSpPr>
          <p:nvPr>
            <p:ph type="title" idx="8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891" name="Google Shape;2891;p28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892" name="Google Shape;2892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28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915" name="Google Shape;2915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9" name="Google Shape;2939;p28"/>
          <p:cNvGrpSpPr/>
          <p:nvPr/>
        </p:nvGrpSpPr>
        <p:grpSpPr>
          <a:xfrm rot="-5093901">
            <a:off x="8075724" y="2300020"/>
            <a:ext cx="3027432" cy="2285876"/>
            <a:chOff x="-117152" y="119040"/>
            <a:chExt cx="2591028" cy="1956368"/>
          </a:xfrm>
        </p:grpSpPr>
        <p:sp>
          <p:nvSpPr>
            <p:cNvPr id="2940" name="Google Shape;2940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4" name="Google Shape;2964;p28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965" name="Google Shape;2965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9" name="Google Shape;2989;p28"/>
          <p:cNvGrpSpPr/>
          <p:nvPr/>
        </p:nvGrpSpPr>
        <p:grpSpPr>
          <a:xfrm rot="2700000" flipH="1">
            <a:off x="619859" y="2338197"/>
            <a:ext cx="595319" cy="513776"/>
            <a:chOff x="2100925" y="-2214037"/>
            <a:chExt cx="2136822" cy="1844136"/>
          </a:xfrm>
        </p:grpSpPr>
        <p:sp>
          <p:nvSpPr>
            <p:cNvPr id="2990" name="Google Shape;2990;p28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8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8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8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28"/>
          <p:cNvGrpSpPr/>
          <p:nvPr/>
        </p:nvGrpSpPr>
        <p:grpSpPr>
          <a:xfrm rot="-1568364">
            <a:off x="970789" y="498164"/>
            <a:ext cx="590041" cy="577461"/>
            <a:chOff x="-7798725" y="679788"/>
            <a:chExt cx="189950" cy="185900"/>
          </a:xfrm>
        </p:grpSpPr>
        <p:sp>
          <p:nvSpPr>
            <p:cNvPr id="2995" name="Google Shape;2995;p2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7" name="Google Shape;2997;p28"/>
          <p:cNvGrpSpPr/>
          <p:nvPr/>
        </p:nvGrpSpPr>
        <p:grpSpPr>
          <a:xfrm rot="2459548">
            <a:off x="7303902" y="991359"/>
            <a:ext cx="552478" cy="527790"/>
            <a:chOff x="463675" y="309009"/>
            <a:chExt cx="739901" cy="706704"/>
          </a:xfrm>
        </p:grpSpPr>
        <p:sp>
          <p:nvSpPr>
            <p:cNvPr id="2998" name="Google Shape;2998;p28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8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8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8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8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8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4" name="Google Shape;3004;p28"/>
          <p:cNvGrpSpPr/>
          <p:nvPr/>
        </p:nvGrpSpPr>
        <p:grpSpPr>
          <a:xfrm rot="-608371">
            <a:off x="8184256" y="1974976"/>
            <a:ext cx="727786" cy="384368"/>
            <a:chOff x="-4158137" y="2836815"/>
            <a:chExt cx="1191848" cy="629455"/>
          </a:xfrm>
        </p:grpSpPr>
        <p:sp>
          <p:nvSpPr>
            <p:cNvPr id="3005" name="Google Shape;3005;p28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8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8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32"/>
          <p:cNvSpPr txBox="1">
            <a:spLocks noGrp="1"/>
          </p:cNvSpPr>
          <p:nvPr>
            <p:ph type="title" hasCustomPrompt="1"/>
          </p:nvPr>
        </p:nvSpPr>
        <p:spPr>
          <a:xfrm>
            <a:off x="1177200" y="2880325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19" name="Google Shape;3419;p32"/>
          <p:cNvSpPr txBox="1">
            <a:spLocks noGrp="1"/>
          </p:cNvSpPr>
          <p:nvPr>
            <p:ph type="subTitle" idx="1"/>
          </p:nvPr>
        </p:nvSpPr>
        <p:spPr>
          <a:xfrm>
            <a:off x="1177275" y="3657753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0" name="Google Shape;3420;p32"/>
          <p:cNvSpPr txBox="1">
            <a:spLocks noGrp="1"/>
          </p:cNvSpPr>
          <p:nvPr>
            <p:ph type="title" idx="2" hasCustomPrompt="1"/>
          </p:nvPr>
        </p:nvSpPr>
        <p:spPr>
          <a:xfrm>
            <a:off x="3519671" y="2880313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21" name="Google Shape;3421;p32"/>
          <p:cNvSpPr txBox="1">
            <a:spLocks noGrp="1"/>
          </p:cNvSpPr>
          <p:nvPr>
            <p:ph type="subTitle" idx="3"/>
          </p:nvPr>
        </p:nvSpPr>
        <p:spPr>
          <a:xfrm>
            <a:off x="3519675" y="3657728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2" name="Google Shape;3422;p32"/>
          <p:cNvSpPr txBox="1">
            <a:spLocks noGrp="1"/>
          </p:cNvSpPr>
          <p:nvPr>
            <p:ph type="title" idx="4" hasCustomPrompt="1"/>
          </p:nvPr>
        </p:nvSpPr>
        <p:spPr>
          <a:xfrm>
            <a:off x="5862141" y="2880313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23" name="Google Shape;3423;p32"/>
          <p:cNvSpPr txBox="1">
            <a:spLocks noGrp="1"/>
          </p:cNvSpPr>
          <p:nvPr>
            <p:ph type="subTitle" idx="5"/>
          </p:nvPr>
        </p:nvSpPr>
        <p:spPr>
          <a:xfrm>
            <a:off x="5862150" y="3657728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4" name="Google Shape;3424;p32"/>
          <p:cNvSpPr txBox="1">
            <a:spLocks noGrp="1"/>
          </p:cNvSpPr>
          <p:nvPr>
            <p:ph type="title" idx="6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425" name="Google Shape;3425;p32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3426" name="Google Shape;3426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9" name="Google Shape;3449;p32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3450" name="Google Shape;3450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4" name="Google Shape;3474;p32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3475" name="Google Shape;3475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9" name="Google Shape;3499;p32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3500" name="Google Shape;3500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4" name="Google Shape;3524;p32"/>
          <p:cNvGrpSpPr/>
          <p:nvPr/>
        </p:nvGrpSpPr>
        <p:grpSpPr>
          <a:xfrm rot="3423584">
            <a:off x="8096729" y="2119108"/>
            <a:ext cx="552513" cy="476834"/>
            <a:chOff x="2100925" y="-2214037"/>
            <a:chExt cx="2136822" cy="1844136"/>
          </a:xfrm>
        </p:grpSpPr>
        <p:sp>
          <p:nvSpPr>
            <p:cNvPr id="3525" name="Google Shape;3525;p32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2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2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2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9" name="Google Shape;3529;p32"/>
          <p:cNvGrpSpPr/>
          <p:nvPr/>
        </p:nvGrpSpPr>
        <p:grpSpPr>
          <a:xfrm rot="-608471">
            <a:off x="430758" y="2211921"/>
            <a:ext cx="828526" cy="437572"/>
            <a:chOff x="-4158137" y="2836815"/>
            <a:chExt cx="1191848" cy="629455"/>
          </a:xfrm>
        </p:grpSpPr>
        <p:sp>
          <p:nvSpPr>
            <p:cNvPr id="3530" name="Google Shape;3530;p3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3" name="Google Shape;3533;p32"/>
          <p:cNvGrpSpPr/>
          <p:nvPr/>
        </p:nvGrpSpPr>
        <p:grpSpPr>
          <a:xfrm rot="2700000">
            <a:off x="1445993" y="555448"/>
            <a:ext cx="552488" cy="527799"/>
            <a:chOff x="463675" y="309009"/>
            <a:chExt cx="739901" cy="706704"/>
          </a:xfrm>
        </p:grpSpPr>
        <p:sp>
          <p:nvSpPr>
            <p:cNvPr id="3534" name="Google Shape;3534;p3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1" name="Google Shape;3541;p33"/>
          <p:cNvSpPr txBox="1"/>
          <p:nvPr/>
        </p:nvSpPr>
        <p:spPr>
          <a:xfrm>
            <a:off x="2386100" y="3872100"/>
            <a:ext cx="4365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CREDITS: This presentation template was created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, including icons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, and infographics &amp; images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accent6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3542" name="Google Shape;3542;p33"/>
          <p:cNvSpPr txBox="1">
            <a:spLocks noGrp="1"/>
          </p:cNvSpPr>
          <p:nvPr>
            <p:ph type="ctrTitle"/>
          </p:nvPr>
        </p:nvSpPr>
        <p:spPr>
          <a:xfrm>
            <a:off x="1785925" y="437400"/>
            <a:ext cx="5572200" cy="114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43" name="Google Shape;3543;p33"/>
          <p:cNvSpPr txBox="1">
            <a:spLocks noGrp="1"/>
          </p:cNvSpPr>
          <p:nvPr>
            <p:ph type="subTitle" idx="1"/>
          </p:nvPr>
        </p:nvSpPr>
        <p:spPr>
          <a:xfrm>
            <a:off x="2425075" y="1584902"/>
            <a:ext cx="42939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544" name="Google Shape;3544;p33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545" name="Google Shape;3545;p3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5" name="Google Shape;3575;p33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576" name="Google Shape;3576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5" name="Google Shape;3595;p33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596" name="Google Shape;3596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4" name="Google Shape;3624;p33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625" name="Google Shape;3625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4" name="Google Shape;3644;p33"/>
          <p:cNvGrpSpPr/>
          <p:nvPr/>
        </p:nvGrpSpPr>
        <p:grpSpPr>
          <a:xfrm rot="3423584">
            <a:off x="7432179" y="3723120"/>
            <a:ext cx="552513" cy="476834"/>
            <a:chOff x="2100925" y="-2214037"/>
            <a:chExt cx="2136822" cy="1844136"/>
          </a:xfrm>
        </p:grpSpPr>
        <p:sp>
          <p:nvSpPr>
            <p:cNvPr id="3645" name="Google Shape;3645;p3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9" name="Google Shape;3649;p33"/>
          <p:cNvGrpSpPr/>
          <p:nvPr/>
        </p:nvGrpSpPr>
        <p:grpSpPr>
          <a:xfrm rot="-608471">
            <a:off x="1032570" y="3669584"/>
            <a:ext cx="828526" cy="437572"/>
            <a:chOff x="-4158137" y="2836815"/>
            <a:chExt cx="1191848" cy="629455"/>
          </a:xfrm>
        </p:grpSpPr>
        <p:sp>
          <p:nvSpPr>
            <p:cNvPr id="3650" name="Google Shape;3650;p3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33"/>
          <p:cNvGrpSpPr/>
          <p:nvPr/>
        </p:nvGrpSpPr>
        <p:grpSpPr>
          <a:xfrm rot="-1568367">
            <a:off x="758927" y="1851748"/>
            <a:ext cx="626689" cy="613327"/>
            <a:chOff x="-7798725" y="679788"/>
            <a:chExt cx="189950" cy="185900"/>
          </a:xfrm>
        </p:grpSpPr>
        <p:sp>
          <p:nvSpPr>
            <p:cNvPr id="3654" name="Google Shape;3654;p3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7" name="Google Shape;3657;p34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658" name="Google Shape;3658;p34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4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8" name="Google Shape;3688;p34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689" name="Google Shape;368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8" name="Google Shape;3708;p34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709" name="Google Shape;370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7" name="Google Shape;3737;p34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738" name="Google Shape;3738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24"/>
          <p:cNvSpPr txBox="1">
            <a:spLocks noGrp="1"/>
          </p:cNvSpPr>
          <p:nvPr>
            <p:ph type="title"/>
          </p:nvPr>
        </p:nvSpPr>
        <p:spPr>
          <a:xfrm>
            <a:off x="3426850" y="1696478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4" name="Google Shape;2384;p24"/>
          <p:cNvSpPr txBox="1">
            <a:spLocks noGrp="1"/>
          </p:cNvSpPr>
          <p:nvPr>
            <p:ph type="subTitle" idx="1"/>
          </p:nvPr>
        </p:nvSpPr>
        <p:spPr>
          <a:xfrm>
            <a:off x="3426850" y="205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5" name="Google Shape;2385;p24"/>
          <p:cNvSpPr txBox="1">
            <a:spLocks noGrp="1"/>
          </p:cNvSpPr>
          <p:nvPr>
            <p:ph type="title" idx="2"/>
          </p:nvPr>
        </p:nvSpPr>
        <p:spPr>
          <a:xfrm>
            <a:off x="3426850" y="2656486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6" name="Google Shape;2386;p24"/>
          <p:cNvSpPr txBox="1">
            <a:spLocks noGrp="1"/>
          </p:cNvSpPr>
          <p:nvPr>
            <p:ph type="subTitle" idx="3"/>
          </p:nvPr>
        </p:nvSpPr>
        <p:spPr>
          <a:xfrm>
            <a:off x="3426850" y="301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7" name="Google Shape;2387;p24"/>
          <p:cNvSpPr txBox="1">
            <a:spLocks noGrp="1"/>
          </p:cNvSpPr>
          <p:nvPr>
            <p:ph type="title" idx="4"/>
          </p:nvPr>
        </p:nvSpPr>
        <p:spPr>
          <a:xfrm>
            <a:off x="3426850" y="3616489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8" name="Google Shape;2388;p24"/>
          <p:cNvSpPr txBox="1">
            <a:spLocks noGrp="1"/>
          </p:cNvSpPr>
          <p:nvPr>
            <p:ph type="subTitle" idx="5"/>
          </p:nvPr>
        </p:nvSpPr>
        <p:spPr>
          <a:xfrm>
            <a:off x="3426850" y="397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9" name="Google Shape;2389;p24"/>
          <p:cNvSpPr txBox="1">
            <a:spLocks noGrp="1"/>
          </p:cNvSpPr>
          <p:nvPr>
            <p:ph type="title" idx="6" hasCustomPrompt="1"/>
          </p:nvPr>
        </p:nvSpPr>
        <p:spPr>
          <a:xfrm>
            <a:off x="824150" y="1566900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0" name="Google Shape;2390;p24"/>
          <p:cNvSpPr txBox="1">
            <a:spLocks noGrp="1"/>
          </p:cNvSpPr>
          <p:nvPr>
            <p:ph type="title" idx="7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391" name="Google Shape;2391;p24"/>
          <p:cNvSpPr txBox="1">
            <a:spLocks noGrp="1"/>
          </p:cNvSpPr>
          <p:nvPr>
            <p:ph type="title" idx="8" hasCustomPrompt="1"/>
          </p:nvPr>
        </p:nvSpPr>
        <p:spPr>
          <a:xfrm>
            <a:off x="824150" y="2526900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2" name="Google Shape;2392;p24"/>
          <p:cNvSpPr txBox="1">
            <a:spLocks noGrp="1"/>
          </p:cNvSpPr>
          <p:nvPr>
            <p:ph type="title" idx="9" hasCustomPrompt="1"/>
          </p:nvPr>
        </p:nvSpPr>
        <p:spPr>
          <a:xfrm>
            <a:off x="824150" y="3486901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grpSp>
        <p:nvGrpSpPr>
          <p:cNvPr id="2393" name="Google Shape;2393;p24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394" name="Google Shape;2394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7" name="Google Shape;2417;p24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418" name="Google Shape;2418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2" name="Google Shape;2442;p24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2443" name="Google Shape;2443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24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468" name="Google Shape;2468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24"/>
          <p:cNvGrpSpPr/>
          <p:nvPr/>
        </p:nvGrpSpPr>
        <p:grpSpPr>
          <a:xfrm rot="3423584">
            <a:off x="7427304" y="1069283"/>
            <a:ext cx="552513" cy="476834"/>
            <a:chOff x="2100925" y="-2214037"/>
            <a:chExt cx="2136822" cy="1844136"/>
          </a:xfrm>
        </p:grpSpPr>
        <p:sp>
          <p:nvSpPr>
            <p:cNvPr id="2493" name="Google Shape;2493;p24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4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4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4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7" name="Google Shape;2497;p24"/>
          <p:cNvGrpSpPr/>
          <p:nvPr/>
        </p:nvGrpSpPr>
        <p:grpSpPr>
          <a:xfrm rot="2700000">
            <a:off x="8064368" y="2368873"/>
            <a:ext cx="552488" cy="527799"/>
            <a:chOff x="463675" y="309009"/>
            <a:chExt cx="739901" cy="706704"/>
          </a:xfrm>
        </p:grpSpPr>
        <p:sp>
          <p:nvSpPr>
            <p:cNvPr id="2498" name="Google Shape;2498;p24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4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4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4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4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4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24"/>
          <p:cNvGrpSpPr/>
          <p:nvPr/>
        </p:nvGrpSpPr>
        <p:grpSpPr>
          <a:xfrm rot="-608471">
            <a:off x="1343633" y="506921"/>
            <a:ext cx="828526" cy="437572"/>
            <a:chOff x="-4158137" y="2836815"/>
            <a:chExt cx="1191848" cy="629455"/>
          </a:xfrm>
        </p:grpSpPr>
        <p:sp>
          <p:nvSpPr>
            <p:cNvPr id="2505" name="Google Shape;2505;p24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4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4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331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120" name="Google Shape;120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145" name="Google Shape;145;p3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title"/>
          </p:nvPr>
        </p:nvSpPr>
        <p:spPr>
          <a:xfrm flipH="1">
            <a:off x="4572000" y="2128927"/>
            <a:ext cx="38520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3"/>
          <p:cNvSpPr txBox="1">
            <a:spLocks noGrp="1"/>
          </p:cNvSpPr>
          <p:nvPr>
            <p:ph type="subTitle" idx="1"/>
          </p:nvPr>
        </p:nvSpPr>
        <p:spPr>
          <a:xfrm>
            <a:off x="5332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3"/>
          <p:cNvGrpSpPr/>
          <p:nvPr/>
        </p:nvGrpSpPr>
        <p:grpSpPr>
          <a:xfrm>
            <a:off x="4531260" y="-1173885"/>
            <a:ext cx="2591028" cy="1956368"/>
            <a:chOff x="-117152" y="119040"/>
            <a:chExt cx="2591028" cy="1956368"/>
          </a:xfrm>
        </p:grpSpPr>
        <p:sp>
          <p:nvSpPr>
            <p:cNvPr id="194" name="Google Shape;194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"/>
          <p:cNvGrpSpPr/>
          <p:nvPr/>
        </p:nvGrpSpPr>
        <p:grpSpPr>
          <a:xfrm rot="-451085">
            <a:off x="3665792" y="476020"/>
            <a:ext cx="552498" cy="527779"/>
            <a:chOff x="463675" y="309009"/>
            <a:chExt cx="739901" cy="706704"/>
          </a:xfrm>
        </p:grpSpPr>
        <p:sp>
          <p:nvSpPr>
            <p:cNvPr id="219" name="Google Shape;219;p3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"/>
          <p:cNvGrpSpPr/>
          <p:nvPr/>
        </p:nvGrpSpPr>
        <p:grpSpPr>
          <a:xfrm rot="-2019554">
            <a:off x="4420737" y="982553"/>
            <a:ext cx="626687" cy="613325"/>
            <a:chOff x="-7798725" y="679788"/>
            <a:chExt cx="189950" cy="185900"/>
          </a:xfrm>
        </p:grpSpPr>
        <p:sp>
          <p:nvSpPr>
            <p:cNvPr id="226" name="Google Shape;226;p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"/>
          <p:cNvGrpSpPr/>
          <p:nvPr/>
        </p:nvGrpSpPr>
        <p:grpSpPr>
          <a:xfrm rot="2971999">
            <a:off x="7487524" y="626812"/>
            <a:ext cx="552474" cy="476800"/>
            <a:chOff x="2100925" y="-2214037"/>
            <a:chExt cx="2136822" cy="1844136"/>
          </a:xfrm>
        </p:grpSpPr>
        <p:sp>
          <p:nvSpPr>
            <p:cNvPr id="229" name="Google Shape;229;p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2086416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2086438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title" idx="2"/>
          </p:nvPr>
        </p:nvSpPr>
        <p:spPr>
          <a:xfrm>
            <a:off x="4786878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4786863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4" name="Google Shape;304;p5"/>
          <p:cNvGrpSpPr/>
          <p:nvPr/>
        </p:nvGrpSpPr>
        <p:grpSpPr>
          <a:xfrm rot="5706099">
            <a:off x="-879737" y="-164762"/>
            <a:ext cx="3027432" cy="2285876"/>
            <a:chOff x="-117152" y="119040"/>
            <a:chExt cx="2591028" cy="1956368"/>
          </a:xfrm>
        </p:grpSpPr>
        <p:sp>
          <p:nvSpPr>
            <p:cNvPr id="305" name="Google Shape;305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5"/>
          <p:cNvGrpSpPr/>
          <p:nvPr/>
        </p:nvGrpSpPr>
        <p:grpSpPr>
          <a:xfrm rot="3178027" flipH="1">
            <a:off x="6968704" y="-626602"/>
            <a:ext cx="3528976" cy="2739658"/>
            <a:chOff x="-10818" y="119040"/>
            <a:chExt cx="2484694" cy="1928948"/>
          </a:xfrm>
        </p:grpSpPr>
        <p:sp>
          <p:nvSpPr>
            <p:cNvPr id="330" name="Google Shape;33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5"/>
          <p:cNvGrpSpPr/>
          <p:nvPr/>
        </p:nvGrpSpPr>
        <p:grpSpPr>
          <a:xfrm>
            <a:off x="-1370625" y="3250679"/>
            <a:ext cx="3027357" cy="2285820"/>
            <a:chOff x="-117152" y="119040"/>
            <a:chExt cx="2591028" cy="1956368"/>
          </a:xfrm>
        </p:grpSpPr>
        <p:sp>
          <p:nvSpPr>
            <p:cNvPr id="354" name="Google Shape;354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5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5"/>
          <p:cNvGrpSpPr/>
          <p:nvPr/>
        </p:nvGrpSpPr>
        <p:grpSpPr>
          <a:xfrm rot="4751814">
            <a:off x="7364154" y="3415869"/>
            <a:ext cx="3027377" cy="2285835"/>
            <a:chOff x="-117152" y="119040"/>
            <a:chExt cx="2591028" cy="1956368"/>
          </a:xfrm>
        </p:grpSpPr>
        <p:sp>
          <p:nvSpPr>
            <p:cNvPr id="380" name="Google Shape;38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5"/>
          <p:cNvGrpSpPr/>
          <p:nvPr/>
        </p:nvGrpSpPr>
        <p:grpSpPr>
          <a:xfrm rot="-4489536">
            <a:off x="787937" y="2382061"/>
            <a:ext cx="626689" cy="613327"/>
            <a:chOff x="-7798725" y="679788"/>
            <a:chExt cx="189950" cy="185900"/>
          </a:xfrm>
        </p:grpSpPr>
        <p:sp>
          <p:nvSpPr>
            <p:cNvPr id="405" name="Google Shape;405;p5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5"/>
          <p:cNvGrpSpPr/>
          <p:nvPr/>
        </p:nvGrpSpPr>
        <p:grpSpPr>
          <a:xfrm rot="2700000">
            <a:off x="7151493" y="1281823"/>
            <a:ext cx="552488" cy="527799"/>
            <a:chOff x="463675" y="309009"/>
            <a:chExt cx="739901" cy="706704"/>
          </a:xfrm>
        </p:grpSpPr>
        <p:sp>
          <p:nvSpPr>
            <p:cNvPr id="408" name="Google Shape;408;p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5"/>
          <p:cNvGrpSpPr/>
          <p:nvPr/>
        </p:nvGrpSpPr>
        <p:grpSpPr>
          <a:xfrm rot="3423584">
            <a:off x="7883729" y="2628045"/>
            <a:ext cx="552513" cy="476834"/>
            <a:chOff x="2100925" y="-2214037"/>
            <a:chExt cx="2136822" cy="1844136"/>
          </a:xfrm>
        </p:grpSpPr>
        <p:sp>
          <p:nvSpPr>
            <p:cNvPr id="415" name="Google Shape;415;p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" name="Google Shape;1351;p14"/>
          <p:cNvGrpSpPr/>
          <p:nvPr/>
        </p:nvGrpSpPr>
        <p:grpSpPr>
          <a:xfrm flipH="1">
            <a:off x="6349660" y="119040"/>
            <a:ext cx="2591028" cy="1956368"/>
            <a:chOff x="-117152" y="119040"/>
            <a:chExt cx="2591028" cy="1956368"/>
          </a:xfrm>
        </p:grpSpPr>
        <p:sp>
          <p:nvSpPr>
            <p:cNvPr id="1352" name="Google Shape;1352;p1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14"/>
          <p:cNvGrpSpPr/>
          <p:nvPr/>
        </p:nvGrpSpPr>
        <p:grpSpPr>
          <a:xfrm flipH="1">
            <a:off x="-2" y="1582237"/>
            <a:ext cx="6088530" cy="2871217"/>
            <a:chOff x="-2972337" y="2747388"/>
            <a:chExt cx="1718225" cy="810300"/>
          </a:xfrm>
        </p:grpSpPr>
        <p:sp>
          <p:nvSpPr>
            <p:cNvPr id="1377" name="Google Shape;1377;p14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14"/>
          <p:cNvSpPr txBox="1">
            <a:spLocks noGrp="1"/>
          </p:cNvSpPr>
          <p:nvPr>
            <p:ph type="title"/>
          </p:nvPr>
        </p:nvSpPr>
        <p:spPr>
          <a:xfrm flipH="1">
            <a:off x="723300" y="2128925"/>
            <a:ext cx="42867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3" name="Google Shape;1423;p14"/>
          <p:cNvSpPr txBox="1">
            <a:spLocks noGrp="1"/>
          </p:cNvSpPr>
          <p:nvPr>
            <p:ph type="title" idx="2" hasCustomPrompt="1"/>
          </p:nvPr>
        </p:nvSpPr>
        <p:spPr>
          <a:xfrm>
            <a:off x="9407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4" name="Google Shape;1424;p14"/>
          <p:cNvSpPr txBox="1">
            <a:spLocks noGrp="1"/>
          </p:cNvSpPr>
          <p:nvPr>
            <p:ph type="subTitle" idx="1"/>
          </p:nvPr>
        </p:nvSpPr>
        <p:spPr>
          <a:xfrm>
            <a:off x="17013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25" name="Google Shape;1425;p14"/>
          <p:cNvGrpSpPr/>
          <p:nvPr/>
        </p:nvGrpSpPr>
        <p:grpSpPr>
          <a:xfrm flipH="1">
            <a:off x="1818398" y="-1173885"/>
            <a:ext cx="2591028" cy="1956368"/>
            <a:chOff x="-117152" y="119040"/>
            <a:chExt cx="2591028" cy="1956368"/>
          </a:xfrm>
        </p:grpSpPr>
        <p:sp>
          <p:nvSpPr>
            <p:cNvPr id="1426" name="Google Shape;1426;p1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14"/>
          <p:cNvGrpSpPr/>
          <p:nvPr/>
        </p:nvGrpSpPr>
        <p:grpSpPr>
          <a:xfrm rot="-1568367">
            <a:off x="5594127" y="286348"/>
            <a:ext cx="626689" cy="613327"/>
            <a:chOff x="-7798725" y="679788"/>
            <a:chExt cx="189950" cy="185900"/>
          </a:xfrm>
        </p:grpSpPr>
        <p:sp>
          <p:nvSpPr>
            <p:cNvPr id="1451" name="Google Shape;1451;p14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14"/>
          <p:cNvGrpSpPr/>
          <p:nvPr/>
        </p:nvGrpSpPr>
        <p:grpSpPr>
          <a:xfrm rot="-608471">
            <a:off x="722783" y="771534"/>
            <a:ext cx="828526" cy="437572"/>
            <a:chOff x="-4158137" y="2836815"/>
            <a:chExt cx="1191848" cy="629455"/>
          </a:xfrm>
        </p:grpSpPr>
        <p:sp>
          <p:nvSpPr>
            <p:cNvPr id="1454" name="Google Shape;1454;p14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14"/>
          <p:cNvGrpSpPr/>
          <p:nvPr/>
        </p:nvGrpSpPr>
        <p:grpSpPr>
          <a:xfrm>
            <a:off x="4117739" y="1278615"/>
            <a:ext cx="552484" cy="527766"/>
            <a:chOff x="463675" y="309009"/>
            <a:chExt cx="739901" cy="706704"/>
          </a:xfrm>
        </p:grpSpPr>
        <p:sp>
          <p:nvSpPr>
            <p:cNvPr id="1458" name="Google Shape;1458;p14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4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4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14"/>
          <p:cNvGrpSpPr/>
          <p:nvPr/>
        </p:nvGrpSpPr>
        <p:grpSpPr>
          <a:xfrm rot="3423584">
            <a:off x="5020029" y="3653795"/>
            <a:ext cx="552513" cy="476834"/>
            <a:chOff x="2100925" y="-2214037"/>
            <a:chExt cx="2136822" cy="1844136"/>
          </a:xfrm>
        </p:grpSpPr>
        <p:sp>
          <p:nvSpPr>
            <p:cNvPr id="1465" name="Google Shape;1465;p14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Google Shape;1470;p15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471" name="Google Shape;1471;p15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15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502" name="Google Shape;1502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15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522" name="Google Shape;1522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5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551" name="Google Shape;1551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15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571" name="Google Shape;1571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" name="Google Shape;1590;p15"/>
          <p:cNvSpPr txBox="1">
            <a:spLocks noGrp="1"/>
          </p:cNvSpPr>
          <p:nvPr>
            <p:ph type="title"/>
          </p:nvPr>
        </p:nvSpPr>
        <p:spPr>
          <a:xfrm>
            <a:off x="4351040" y="1489850"/>
            <a:ext cx="36516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91" name="Google Shape;1591;p15"/>
          <p:cNvSpPr txBox="1">
            <a:spLocks noGrp="1"/>
          </p:cNvSpPr>
          <p:nvPr>
            <p:ph type="title" idx="2" hasCustomPrompt="1"/>
          </p:nvPr>
        </p:nvSpPr>
        <p:spPr>
          <a:xfrm>
            <a:off x="1141350" y="1360513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2" name="Google Shape;1592;p15"/>
          <p:cNvSpPr txBox="1">
            <a:spLocks noGrp="1"/>
          </p:cNvSpPr>
          <p:nvPr>
            <p:ph type="subTitle" idx="1"/>
          </p:nvPr>
        </p:nvSpPr>
        <p:spPr>
          <a:xfrm>
            <a:off x="2286000" y="3348882"/>
            <a:ext cx="4572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93" name="Google Shape;1593;p15"/>
          <p:cNvGrpSpPr/>
          <p:nvPr/>
        </p:nvGrpSpPr>
        <p:grpSpPr>
          <a:xfrm>
            <a:off x="5347301" y="906627"/>
            <a:ext cx="552484" cy="527766"/>
            <a:chOff x="463675" y="309009"/>
            <a:chExt cx="739901" cy="706704"/>
          </a:xfrm>
        </p:grpSpPr>
        <p:sp>
          <p:nvSpPr>
            <p:cNvPr id="1594" name="Google Shape;1594;p1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15"/>
          <p:cNvGrpSpPr/>
          <p:nvPr/>
        </p:nvGrpSpPr>
        <p:grpSpPr>
          <a:xfrm rot="3423584">
            <a:off x="2989991" y="932095"/>
            <a:ext cx="552513" cy="476834"/>
            <a:chOff x="2100925" y="-2214037"/>
            <a:chExt cx="2136822" cy="1844136"/>
          </a:xfrm>
        </p:grpSpPr>
        <p:sp>
          <p:nvSpPr>
            <p:cNvPr id="1601" name="Google Shape;1601;p1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2_1_1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9" name="Google Shape;1749;p17"/>
          <p:cNvGrpSpPr/>
          <p:nvPr/>
        </p:nvGrpSpPr>
        <p:grpSpPr>
          <a:xfrm rot="9629320" flipH="1">
            <a:off x="-1392521" y="-306353"/>
            <a:ext cx="5764007" cy="2299482"/>
            <a:chOff x="-2972337" y="2908738"/>
            <a:chExt cx="1626650" cy="648950"/>
          </a:xfrm>
        </p:grpSpPr>
        <p:sp>
          <p:nvSpPr>
            <p:cNvPr id="1750" name="Google Shape;1750;p17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7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7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7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7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7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7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7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7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7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7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17"/>
          <p:cNvGrpSpPr/>
          <p:nvPr/>
        </p:nvGrpSpPr>
        <p:grpSpPr>
          <a:xfrm rot="-10636916" flipH="1">
            <a:off x="-2664184" y="2289859"/>
            <a:ext cx="3722702" cy="2766926"/>
            <a:chOff x="-2972337" y="2908738"/>
            <a:chExt cx="873075" cy="648950"/>
          </a:xfrm>
        </p:grpSpPr>
        <p:sp>
          <p:nvSpPr>
            <p:cNvPr id="1780" name="Google Shape;1780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17"/>
          <p:cNvGrpSpPr/>
          <p:nvPr/>
        </p:nvGrpSpPr>
        <p:grpSpPr>
          <a:xfrm rot="-9629320">
            <a:off x="4540196" y="-406328"/>
            <a:ext cx="5764007" cy="2299482"/>
            <a:chOff x="-2972337" y="2908738"/>
            <a:chExt cx="1626650" cy="648950"/>
          </a:xfrm>
        </p:grpSpPr>
        <p:sp>
          <p:nvSpPr>
            <p:cNvPr id="1800" name="Google Shape;1800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7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7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7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7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7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7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7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7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7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17"/>
          <p:cNvGrpSpPr/>
          <p:nvPr/>
        </p:nvGrpSpPr>
        <p:grpSpPr>
          <a:xfrm rot="10636916">
            <a:off x="7853163" y="2189884"/>
            <a:ext cx="3722702" cy="2766926"/>
            <a:chOff x="-2972337" y="2908738"/>
            <a:chExt cx="873075" cy="648950"/>
          </a:xfrm>
        </p:grpSpPr>
        <p:sp>
          <p:nvSpPr>
            <p:cNvPr id="1829" name="Google Shape;1829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17"/>
          <p:cNvGrpSpPr/>
          <p:nvPr/>
        </p:nvGrpSpPr>
        <p:grpSpPr>
          <a:xfrm rot="939060" flipH="1">
            <a:off x="2594489" y="3799731"/>
            <a:ext cx="3722698" cy="2766911"/>
            <a:chOff x="-2972337" y="2908738"/>
            <a:chExt cx="873075" cy="648950"/>
          </a:xfrm>
        </p:grpSpPr>
        <p:sp>
          <p:nvSpPr>
            <p:cNvPr id="1849" name="Google Shape;1849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8" name="Google Shape;1868;p17"/>
          <p:cNvSpPr txBox="1">
            <a:spLocks noGrp="1"/>
          </p:cNvSpPr>
          <p:nvPr>
            <p:ph type="title"/>
          </p:nvPr>
        </p:nvSpPr>
        <p:spPr>
          <a:xfrm>
            <a:off x="968513" y="1308875"/>
            <a:ext cx="39930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9" name="Google Shape;1869;p17"/>
          <p:cNvSpPr txBox="1">
            <a:spLocks noGrp="1"/>
          </p:cNvSpPr>
          <p:nvPr>
            <p:ph type="title" idx="2" hasCustomPrompt="1"/>
          </p:nvPr>
        </p:nvSpPr>
        <p:spPr>
          <a:xfrm>
            <a:off x="5178788" y="1179538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0" name="Google Shape;1870;p17"/>
          <p:cNvSpPr txBox="1">
            <a:spLocks noGrp="1"/>
          </p:cNvSpPr>
          <p:nvPr>
            <p:ph type="subTitle" idx="1"/>
          </p:nvPr>
        </p:nvSpPr>
        <p:spPr>
          <a:xfrm>
            <a:off x="2286000" y="3167907"/>
            <a:ext cx="4572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1" name="Google Shape;1871;p17"/>
          <p:cNvGrpSpPr/>
          <p:nvPr/>
        </p:nvGrpSpPr>
        <p:grpSpPr>
          <a:xfrm rot="-1568367">
            <a:off x="4943227" y="544073"/>
            <a:ext cx="626689" cy="613327"/>
            <a:chOff x="-7798725" y="679788"/>
            <a:chExt cx="189950" cy="185900"/>
          </a:xfrm>
        </p:grpSpPr>
        <p:sp>
          <p:nvSpPr>
            <p:cNvPr id="1872" name="Google Shape;1872;p17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7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17"/>
          <p:cNvGrpSpPr/>
          <p:nvPr/>
        </p:nvGrpSpPr>
        <p:grpSpPr>
          <a:xfrm rot="-608471">
            <a:off x="6890045" y="3790859"/>
            <a:ext cx="828526" cy="437572"/>
            <a:chOff x="-4158137" y="2836815"/>
            <a:chExt cx="1191848" cy="629455"/>
          </a:xfrm>
        </p:grpSpPr>
        <p:sp>
          <p:nvSpPr>
            <p:cNvPr id="1875" name="Google Shape;1875;p17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7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7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17"/>
          <p:cNvGrpSpPr/>
          <p:nvPr/>
        </p:nvGrpSpPr>
        <p:grpSpPr>
          <a:xfrm>
            <a:off x="2941464" y="713615"/>
            <a:ext cx="552484" cy="527766"/>
            <a:chOff x="463675" y="309009"/>
            <a:chExt cx="739901" cy="706704"/>
          </a:xfrm>
        </p:grpSpPr>
        <p:sp>
          <p:nvSpPr>
            <p:cNvPr id="1879" name="Google Shape;1879;p17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7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7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7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7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2_1_1_1"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8"/>
          <p:cNvSpPr txBox="1">
            <a:spLocks noGrp="1"/>
          </p:cNvSpPr>
          <p:nvPr>
            <p:ph type="title"/>
          </p:nvPr>
        </p:nvSpPr>
        <p:spPr>
          <a:xfrm>
            <a:off x="1463100" y="2206050"/>
            <a:ext cx="6217800" cy="7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7" name="Google Shape;1887;p18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063048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8" name="Google Shape;1888;p18"/>
          <p:cNvSpPr txBox="1">
            <a:spLocks noGrp="1"/>
          </p:cNvSpPr>
          <p:nvPr>
            <p:ph type="subTitle" idx="1"/>
          </p:nvPr>
        </p:nvSpPr>
        <p:spPr>
          <a:xfrm>
            <a:off x="2608200" y="3303150"/>
            <a:ext cx="39276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19"/>
          <p:cNvGrpSpPr/>
          <p:nvPr/>
        </p:nvGrpSpPr>
        <p:grpSpPr>
          <a:xfrm rot="5706099">
            <a:off x="-790412" y="-1350250"/>
            <a:ext cx="3027432" cy="2285876"/>
            <a:chOff x="-117152" y="119040"/>
            <a:chExt cx="2591028" cy="1956368"/>
          </a:xfrm>
        </p:grpSpPr>
        <p:sp>
          <p:nvSpPr>
            <p:cNvPr id="1891" name="Google Shape;189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19"/>
          <p:cNvGrpSpPr/>
          <p:nvPr/>
        </p:nvGrpSpPr>
        <p:grpSpPr>
          <a:xfrm flipH="1">
            <a:off x="6552973" y="-10"/>
            <a:ext cx="2591028" cy="1956368"/>
            <a:chOff x="-117152" y="119040"/>
            <a:chExt cx="2591028" cy="1956368"/>
          </a:xfrm>
        </p:grpSpPr>
        <p:sp>
          <p:nvSpPr>
            <p:cNvPr id="1916" name="Google Shape;1916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0" name="Google Shape;1940;p19"/>
          <p:cNvGrpSpPr/>
          <p:nvPr/>
        </p:nvGrpSpPr>
        <p:grpSpPr>
          <a:xfrm>
            <a:off x="0" y="2857704"/>
            <a:ext cx="3027357" cy="2285820"/>
            <a:chOff x="-117152" y="119040"/>
            <a:chExt cx="2591028" cy="1956368"/>
          </a:xfrm>
        </p:grpSpPr>
        <p:sp>
          <p:nvSpPr>
            <p:cNvPr id="1941" name="Google Shape;194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5" name="Google Shape;1965;p19"/>
          <p:cNvSpPr txBox="1">
            <a:spLocks noGrp="1"/>
          </p:cNvSpPr>
          <p:nvPr>
            <p:ph type="title"/>
          </p:nvPr>
        </p:nvSpPr>
        <p:spPr>
          <a:xfrm>
            <a:off x="132375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6" name="Google Shape;1966;p19"/>
          <p:cNvSpPr txBox="1">
            <a:spLocks noGrp="1"/>
          </p:cNvSpPr>
          <p:nvPr>
            <p:ph type="title" idx="2" hasCustomPrompt="1"/>
          </p:nvPr>
        </p:nvSpPr>
        <p:spPr>
          <a:xfrm>
            <a:off x="66513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7" name="Google Shape;1967;p19"/>
          <p:cNvSpPr txBox="1">
            <a:spLocks noGrp="1"/>
          </p:cNvSpPr>
          <p:nvPr>
            <p:ph type="subTitle" idx="1"/>
          </p:nvPr>
        </p:nvSpPr>
        <p:spPr>
          <a:xfrm>
            <a:off x="1323750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8" name="Google Shape;1968;p19"/>
          <p:cNvSpPr txBox="1">
            <a:spLocks noGrp="1"/>
          </p:cNvSpPr>
          <p:nvPr>
            <p:ph type="title" idx="3"/>
          </p:nvPr>
        </p:nvSpPr>
        <p:spPr>
          <a:xfrm>
            <a:off x="3954475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9" name="Google Shape;1969;p19"/>
          <p:cNvSpPr txBox="1">
            <a:spLocks noGrp="1"/>
          </p:cNvSpPr>
          <p:nvPr>
            <p:ph type="title" idx="4" hasCustomPrompt="1"/>
          </p:nvPr>
        </p:nvSpPr>
        <p:spPr>
          <a:xfrm>
            <a:off x="3295864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0" name="Google Shape;1970;p19"/>
          <p:cNvSpPr txBox="1">
            <a:spLocks noGrp="1"/>
          </p:cNvSpPr>
          <p:nvPr>
            <p:ph type="subTitle" idx="5"/>
          </p:nvPr>
        </p:nvSpPr>
        <p:spPr>
          <a:xfrm>
            <a:off x="3954474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1" name="Google Shape;1971;p19"/>
          <p:cNvSpPr txBox="1">
            <a:spLocks noGrp="1"/>
          </p:cNvSpPr>
          <p:nvPr>
            <p:ph type="title" idx="6"/>
          </p:nvPr>
        </p:nvSpPr>
        <p:spPr>
          <a:xfrm>
            <a:off x="665280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2" name="Google Shape;1972;p19"/>
          <p:cNvSpPr txBox="1">
            <a:spLocks noGrp="1"/>
          </p:cNvSpPr>
          <p:nvPr>
            <p:ph type="title" idx="7" hasCustomPrompt="1"/>
          </p:nvPr>
        </p:nvSpPr>
        <p:spPr>
          <a:xfrm>
            <a:off x="599418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3" name="Google Shape;1973;p19"/>
          <p:cNvSpPr txBox="1">
            <a:spLocks noGrp="1"/>
          </p:cNvSpPr>
          <p:nvPr>
            <p:ph type="subTitle" idx="8"/>
          </p:nvPr>
        </p:nvSpPr>
        <p:spPr>
          <a:xfrm>
            <a:off x="6652799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19"/>
          <p:cNvSpPr txBox="1">
            <a:spLocks noGrp="1"/>
          </p:cNvSpPr>
          <p:nvPr>
            <p:ph type="title" idx="9"/>
          </p:nvPr>
        </p:nvSpPr>
        <p:spPr>
          <a:xfrm>
            <a:off x="132375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5" name="Google Shape;1975;p19"/>
          <p:cNvSpPr txBox="1">
            <a:spLocks noGrp="1"/>
          </p:cNvSpPr>
          <p:nvPr>
            <p:ph type="title" idx="13" hasCustomPrompt="1"/>
          </p:nvPr>
        </p:nvSpPr>
        <p:spPr>
          <a:xfrm>
            <a:off x="66513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6" name="Google Shape;1976;p19"/>
          <p:cNvSpPr txBox="1">
            <a:spLocks noGrp="1"/>
          </p:cNvSpPr>
          <p:nvPr>
            <p:ph type="subTitle" idx="14"/>
          </p:nvPr>
        </p:nvSpPr>
        <p:spPr>
          <a:xfrm>
            <a:off x="132374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7" name="Google Shape;1977;p19"/>
          <p:cNvSpPr txBox="1">
            <a:spLocks noGrp="1"/>
          </p:cNvSpPr>
          <p:nvPr>
            <p:ph type="title" idx="15"/>
          </p:nvPr>
        </p:nvSpPr>
        <p:spPr>
          <a:xfrm>
            <a:off x="3954475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8" name="Google Shape;1978;p19"/>
          <p:cNvSpPr txBox="1">
            <a:spLocks noGrp="1"/>
          </p:cNvSpPr>
          <p:nvPr>
            <p:ph type="title" idx="16" hasCustomPrompt="1"/>
          </p:nvPr>
        </p:nvSpPr>
        <p:spPr>
          <a:xfrm>
            <a:off x="3295864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9" name="Google Shape;1979;p19"/>
          <p:cNvSpPr txBox="1">
            <a:spLocks noGrp="1"/>
          </p:cNvSpPr>
          <p:nvPr>
            <p:ph type="subTitle" idx="17"/>
          </p:nvPr>
        </p:nvSpPr>
        <p:spPr>
          <a:xfrm>
            <a:off x="3954474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0" name="Google Shape;1980;p19"/>
          <p:cNvSpPr txBox="1">
            <a:spLocks noGrp="1"/>
          </p:cNvSpPr>
          <p:nvPr>
            <p:ph type="title" idx="18"/>
          </p:nvPr>
        </p:nvSpPr>
        <p:spPr>
          <a:xfrm>
            <a:off x="665280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1" name="Google Shape;1981;p19"/>
          <p:cNvSpPr txBox="1">
            <a:spLocks noGrp="1"/>
          </p:cNvSpPr>
          <p:nvPr>
            <p:ph type="title" idx="19" hasCustomPrompt="1"/>
          </p:nvPr>
        </p:nvSpPr>
        <p:spPr>
          <a:xfrm>
            <a:off x="599418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2" name="Google Shape;1982;p19"/>
          <p:cNvSpPr txBox="1">
            <a:spLocks noGrp="1"/>
          </p:cNvSpPr>
          <p:nvPr>
            <p:ph type="subTitle" idx="20"/>
          </p:nvPr>
        </p:nvSpPr>
        <p:spPr>
          <a:xfrm>
            <a:off x="665279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19"/>
          <p:cNvSpPr txBox="1">
            <a:spLocks noGrp="1"/>
          </p:cNvSpPr>
          <p:nvPr>
            <p:ph type="title" idx="21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984" name="Google Shape;1984;p19"/>
          <p:cNvGrpSpPr/>
          <p:nvPr/>
        </p:nvGrpSpPr>
        <p:grpSpPr>
          <a:xfrm rot="-608471">
            <a:off x="1135745" y="973284"/>
            <a:ext cx="828526" cy="437572"/>
            <a:chOff x="-4158137" y="2836815"/>
            <a:chExt cx="1191848" cy="629455"/>
          </a:xfrm>
        </p:grpSpPr>
        <p:sp>
          <p:nvSpPr>
            <p:cNvPr id="1985" name="Google Shape;1985;p19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54948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1" r:id="rId6"/>
    <p:sldLayoutId id="2147483663" r:id="rId7"/>
    <p:sldLayoutId id="2147483664" r:id="rId8"/>
    <p:sldLayoutId id="2147483665" r:id="rId9"/>
    <p:sldLayoutId id="2147483672" r:id="rId10"/>
    <p:sldLayoutId id="2147483674" r:id="rId11"/>
    <p:sldLayoutId id="2147483678" r:id="rId12"/>
    <p:sldLayoutId id="2147483679" r:id="rId13"/>
    <p:sldLayoutId id="2147483680" r:id="rId14"/>
    <p:sldLayoutId id="214748368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hyperlink" Target="https://github.com/FlowiseAI/Flowise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hyperlink" Target="https://localhost:3000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7" name="Google Shape;3767;p38"/>
          <p:cNvGrpSpPr/>
          <p:nvPr/>
        </p:nvGrpSpPr>
        <p:grpSpPr>
          <a:xfrm>
            <a:off x="6365620" y="1748052"/>
            <a:ext cx="2136826" cy="2964301"/>
            <a:chOff x="6213220" y="1748052"/>
            <a:chExt cx="2136826" cy="2964301"/>
          </a:xfrm>
        </p:grpSpPr>
        <p:sp>
          <p:nvSpPr>
            <p:cNvPr id="3768" name="Google Shape;3768;p38"/>
            <p:cNvSpPr/>
            <p:nvPr/>
          </p:nvSpPr>
          <p:spPr>
            <a:xfrm>
              <a:off x="6341089" y="1748052"/>
              <a:ext cx="2008957" cy="2964301"/>
            </a:xfrm>
            <a:custGeom>
              <a:avLst/>
              <a:gdLst/>
              <a:ahLst/>
              <a:cxnLst/>
              <a:rect l="l" t="t" r="r" b="b"/>
              <a:pathLst>
                <a:path w="23142" h="34147" extrusionOk="0">
                  <a:moveTo>
                    <a:pt x="6125" y="0"/>
                  </a:moveTo>
                  <a:cubicBezTo>
                    <a:pt x="5988" y="0"/>
                    <a:pt x="5851" y="14"/>
                    <a:pt x="5714" y="47"/>
                  </a:cubicBezTo>
                  <a:cubicBezTo>
                    <a:pt x="5667" y="57"/>
                    <a:pt x="5620" y="66"/>
                    <a:pt x="5577" y="80"/>
                  </a:cubicBezTo>
                  <a:cubicBezTo>
                    <a:pt x="5554" y="90"/>
                    <a:pt x="5535" y="95"/>
                    <a:pt x="5516" y="104"/>
                  </a:cubicBezTo>
                  <a:cubicBezTo>
                    <a:pt x="5374" y="151"/>
                    <a:pt x="5232" y="217"/>
                    <a:pt x="5100" y="298"/>
                  </a:cubicBezTo>
                  <a:cubicBezTo>
                    <a:pt x="5020" y="345"/>
                    <a:pt x="4944" y="397"/>
                    <a:pt x="4874" y="453"/>
                  </a:cubicBezTo>
                  <a:cubicBezTo>
                    <a:pt x="4765" y="538"/>
                    <a:pt x="4661" y="638"/>
                    <a:pt x="4567" y="741"/>
                  </a:cubicBezTo>
                  <a:cubicBezTo>
                    <a:pt x="4458" y="859"/>
                    <a:pt x="4364" y="992"/>
                    <a:pt x="4279" y="1129"/>
                  </a:cubicBezTo>
                  <a:cubicBezTo>
                    <a:pt x="4265" y="1157"/>
                    <a:pt x="4246" y="1185"/>
                    <a:pt x="4232" y="1214"/>
                  </a:cubicBezTo>
                  <a:cubicBezTo>
                    <a:pt x="4217" y="1242"/>
                    <a:pt x="4203" y="1270"/>
                    <a:pt x="4184" y="1299"/>
                  </a:cubicBezTo>
                  <a:cubicBezTo>
                    <a:pt x="4147" y="1379"/>
                    <a:pt x="4113" y="1459"/>
                    <a:pt x="4080" y="1539"/>
                  </a:cubicBezTo>
                  <a:cubicBezTo>
                    <a:pt x="4043" y="1643"/>
                    <a:pt x="4014" y="1752"/>
                    <a:pt x="3991" y="1860"/>
                  </a:cubicBezTo>
                  <a:cubicBezTo>
                    <a:pt x="3977" y="1922"/>
                    <a:pt x="3962" y="1988"/>
                    <a:pt x="3958" y="2054"/>
                  </a:cubicBezTo>
                  <a:lnTo>
                    <a:pt x="39" y="32092"/>
                  </a:lnTo>
                  <a:cubicBezTo>
                    <a:pt x="34" y="32121"/>
                    <a:pt x="29" y="32154"/>
                    <a:pt x="29" y="32187"/>
                  </a:cubicBezTo>
                  <a:cubicBezTo>
                    <a:pt x="29" y="32192"/>
                    <a:pt x="29" y="32196"/>
                    <a:pt x="29" y="32201"/>
                  </a:cubicBezTo>
                  <a:cubicBezTo>
                    <a:pt x="1" y="32550"/>
                    <a:pt x="53" y="32876"/>
                    <a:pt x="176" y="33155"/>
                  </a:cubicBezTo>
                  <a:cubicBezTo>
                    <a:pt x="185" y="33183"/>
                    <a:pt x="199" y="33211"/>
                    <a:pt x="213" y="33240"/>
                  </a:cubicBezTo>
                  <a:cubicBezTo>
                    <a:pt x="237" y="33282"/>
                    <a:pt x="261" y="33325"/>
                    <a:pt x="284" y="33367"/>
                  </a:cubicBezTo>
                  <a:cubicBezTo>
                    <a:pt x="308" y="33400"/>
                    <a:pt x="327" y="33438"/>
                    <a:pt x="350" y="33471"/>
                  </a:cubicBezTo>
                  <a:cubicBezTo>
                    <a:pt x="388" y="33518"/>
                    <a:pt x="426" y="33566"/>
                    <a:pt x="464" y="33613"/>
                  </a:cubicBezTo>
                  <a:cubicBezTo>
                    <a:pt x="756" y="33943"/>
                    <a:pt x="1181" y="34146"/>
                    <a:pt x="1672" y="34146"/>
                  </a:cubicBezTo>
                  <a:lnTo>
                    <a:pt x="17032" y="34146"/>
                  </a:lnTo>
                  <a:cubicBezTo>
                    <a:pt x="17291" y="34146"/>
                    <a:pt x="17551" y="34085"/>
                    <a:pt x="17792" y="33981"/>
                  </a:cubicBezTo>
                  <a:cubicBezTo>
                    <a:pt x="17882" y="33943"/>
                    <a:pt x="17971" y="33896"/>
                    <a:pt x="18056" y="33849"/>
                  </a:cubicBezTo>
                  <a:cubicBezTo>
                    <a:pt x="18113" y="33811"/>
                    <a:pt x="18170" y="33773"/>
                    <a:pt x="18222" y="33736"/>
                  </a:cubicBezTo>
                  <a:cubicBezTo>
                    <a:pt x="18302" y="33679"/>
                    <a:pt x="18382" y="33613"/>
                    <a:pt x="18453" y="33542"/>
                  </a:cubicBezTo>
                  <a:cubicBezTo>
                    <a:pt x="18491" y="33509"/>
                    <a:pt x="18528" y="33471"/>
                    <a:pt x="18561" y="33433"/>
                  </a:cubicBezTo>
                  <a:cubicBezTo>
                    <a:pt x="18618" y="33372"/>
                    <a:pt x="18675" y="33306"/>
                    <a:pt x="18727" y="33240"/>
                  </a:cubicBezTo>
                  <a:cubicBezTo>
                    <a:pt x="18746" y="33211"/>
                    <a:pt x="18765" y="33183"/>
                    <a:pt x="18788" y="33155"/>
                  </a:cubicBezTo>
                  <a:cubicBezTo>
                    <a:pt x="18816" y="33112"/>
                    <a:pt x="18850" y="33065"/>
                    <a:pt x="18878" y="33018"/>
                  </a:cubicBezTo>
                  <a:cubicBezTo>
                    <a:pt x="18892" y="32990"/>
                    <a:pt x="18906" y="32966"/>
                    <a:pt x="18920" y="32938"/>
                  </a:cubicBezTo>
                  <a:cubicBezTo>
                    <a:pt x="18934" y="32909"/>
                    <a:pt x="18953" y="32876"/>
                    <a:pt x="18968" y="32843"/>
                  </a:cubicBezTo>
                  <a:cubicBezTo>
                    <a:pt x="18986" y="32810"/>
                    <a:pt x="19001" y="32777"/>
                    <a:pt x="19015" y="32744"/>
                  </a:cubicBezTo>
                  <a:cubicBezTo>
                    <a:pt x="19029" y="32716"/>
                    <a:pt x="19038" y="32692"/>
                    <a:pt x="19053" y="32664"/>
                  </a:cubicBezTo>
                  <a:cubicBezTo>
                    <a:pt x="19095" y="32555"/>
                    <a:pt x="19128" y="32442"/>
                    <a:pt x="19156" y="32324"/>
                  </a:cubicBezTo>
                  <a:cubicBezTo>
                    <a:pt x="19161" y="32310"/>
                    <a:pt x="19166" y="32296"/>
                    <a:pt x="19166" y="32281"/>
                  </a:cubicBezTo>
                  <a:cubicBezTo>
                    <a:pt x="19180" y="32215"/>
                    <a:pt x="19194" y="32154"/>
                    <a:pt x="19199" y="32092"/>
                  </a:cubicBezTo>
                  <a:lnTo>
                    <a:pt x="19256" y="31677"/>
                  </a:lnTo>
                  <a:lnTo>
                    <a:pt x="19822" y="27328"/>
                  </a:lnTo>
                  <a:lnTo>
                    <a:pt x="21749" y="12564"/>
                  </a:lnTo>
                  <a:lnTo>
                    <a:pt x="23061" y="2470"/>
                  </a:lnTo>
                  <a:lnTo>
                    <a:pt x="23118" y="2054"/>
                  </a:lnTo>
                  <a:cubicBezTo>
                    <a:pt x="23141" y="1875"/>
                    <a:pt x="23141" y="1705"/>
                    <a:pt x="23123" y="1539"/>
                  </a:cubicBezTo>
                  <a:cubicBezTo>
                    <a:pt x="23042" y="784"/>
                    <a:pt x="22551" y="198"/>
                    <a:pt x="21862" y="38"/>
                  </a:cubicBezTo>
                  <a:cubicBezTo>
                    <a:pt x="21739" y="14"/>
                    <a:pt x="21616" y="0"/>
                    <a:pt x="21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6213220" y="1748052"/>
              <a:ext cx="2029010" cy="2964301"/>
            </a:xfrm>
            <a:custGeom>
              <a:avLst/>
              <a:gdLst/>
              <a:ahLst/>
              <a:cxnLst/>
              <a:rect l="l" t="t" r="r" b="b"/>
              <a:pathLst>
                <a:path w="23373" h="34147" extrusionOk="0">
                  <a:moveTo>
                    <a:pt x="6233" y="0"/>
                  </a:moveTo>
                  <a:cubicBezTo>
                    <a:pt x="5185" y="0"/>
                    <a:pt x="4212" y="916"/>
                    <a:pt x="4066" y="2054"/>
                  </a:cubicBezTo>
                  <a:lnTo>
                    <a:pt x="147" y="32092"/>
                  </a:lnTo>
                  <a:cubicBezTo>
                    <a:pt x="1" y="33226"/>
                    <a:pt x="733" y="34146"/>
                    <a:pt x="1781" y="34146"/>
                  </a:cubicBezTo>
                  <a:lnTo>
                    <a:pt x="17140" y="34146"/>
                  </a:lnTo>
                  <a:cubicBezTo>
                    <a:pt x="18188" y="34146"/>
                    <a:pt x="19161" y="33226"/>
                    <a:pt x="19307" y="32092"/>
                  </a:cubicBezTo>
                  <a:lnTo>
                    <a:pt x="23226" y="2054"/>
                  </a:lnTo>
                  <a:cubicBezTo>
                    <a:pt x="23373" y="916"/>
                    <a:pt x="22641" y="0"/>
                    <a:pt x="215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6561236" y="1748052"/>
              <a:ext cx="1680989" cy="214421"/>
            </a:xfrm>
            <a:custGeom>
              <a:avLst/>
              <a:gdLst/>
              <a:ahLst/>
              <a:cxnLst/>
              <a:rect l="l" t="t" r="r" b="b"/>
              <a:pathLst>
                <a:path w="19364" h="2470" extrusionOk="0">
                  <a:moveTo>
                    <a:pt x="2224" y="0"/>
                  </a:moveTo>
                  <a:cubicBezTo>
                    <a:pt x="1176" y="0"/>
                    <a:pt x="203" y="916"/>
                    <a:pt x="57" y="2054"/>
                  </a:cubicBezTo>
                  <a:lnTo>
                    <a:pt x="3" y="2453"/>
                  </a:lnTo>
                  <a:lnTo>
                    <a:pt x="3" y="2453"/>
                  </a:lnTo>
                  <a:cubicBezTo>
                    <a:pt x="161" y="1321"/>
                    <a:pt x="1148" y="246"/>
                    <a:pt x="2191" y="246"/>
                  </a:cubicBezTo>
                  <a:lnTo>
                    <a:pt x="17551" y="246"/>
                  </a:lnTo>
                  <a:cubicBezTo>
                    <a:pt x="18598" y="246"/>
                    <a:pt x="19305" y="1321"/>
                    <a:pt x="19167" y="2453"/>
                  </a:cubicBezTo>
                  <a:lnTo>
                    <a:pt x="19167" y="2453"/>
                  </a:lnTo>
                  <a:lnTo>
                    <a:pt x="19217" y="2054"/>
                  </a:lnTo>
                  <a:cubicBezTo>
                    <a:pt x="19364" y="916"/>
                    <a:pt x="18632" y="0"/>
                    <a:pt x="17584" y="0"/>
                  </a:cubicBezTo>
                  <a:close/>
                  <a:moveTo>
                    <a:pt x="3" y="2453"/>
                  </a:moveTo>
                  <a:lnTo>
                    <a:pt x="3" y="2453"/>
                  </a:lnTo>
                  <a:cubicBezTo>
                    <a:pt x="2" y="2459"/>
                    <a:pt x="1" y="2464"/>
                    <a:pt x="0" y="2470"/>
                  </a:cubicBezTo>
                  <a:lnTo>
                    <a:pt x="3" y="2453"/>
                  </a:lnTo>
                  <a:close/>
                  <a:moveTo>
                    <a:pt x="19167" y="2453"/>
                  </a:moveTo>
                  <a:lnTo>
                    <a:pt x="19165" y="2470"/>
                  </a:lnTo>
                  <a:cubicBezTo>
                    <a:pt x="19166" y="2464"/>
                    <a:pt x="19167" y="2458"/>
                    <a:pt x="19167" y="2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6322686" y="2210742"/>
              <a:ext cx="1787939" cy="2260619"/>
            </a:xfrm>
            <a:custGeom>
              <a:avLst/>
              <a:gdLst/>
              <a:ahLst/>
              <a:cxnLst/>
              <a:rect l="l" t="t" r="r" b="b"/>
              <a:pathLst>
                <a:path w="20596" h="26041" extrusionOk="0">
                  <a:moveTo>
                    <a:pt x="2375" y="1"/>
                  </a:moveTo>
                  <a:lnTo>
                    <a:pt x="0" y="18235"/>
                  </a:lnTo>
                  <a:lnTo>
                    <a:pt x="18141" y="26040"/>
                  </a:lnTo>
                  <a:lnTo>
                    <a:pt x="20596" y="7234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6280063" y="1916027"/>
              <a:ext cx="1898622" cy="2605342"/>
            </a:xfrm>
            <a:custGeom>
              <a:avLst/>
              <a:gdLst/>
              <a:ahLst/>
              <a:cxnLst/>
              <a:rect l="l" t="t" r="r" b="b"/>
              <a:pathLst>
                <a:path w="21871" h="30012" extrusionOk="0">
                  <a:moveTo>
                    <a:pt x="3915" y="1"/>
                  </a:moveTo>
                  <a:lnTo>
                    <a:pt x="0" y="30011"/>
                  </a:lnTo>
                  <a:lnTo>
                    <a:pt x="17957" y="30011"/>
                  </a:lnTo>
                  <a:lnTo>
                    <a:pt x="21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6304630" y="1939812"/>
              <a:ext cx="1849053" cy="2557770"/>
            </a:xfrm>
            <a:custGeom>
              <a:avLst/>
              <a:gdLst/>
              <a:ahLst/>
              <a:cxnLst/>
              <a:rect l="l" t="t" r="r" b="b"/>
              <a:pathLst>
                <a:path w="21300" h="29464" extrusionOk="0">
                  <a:moveTo>
                    <a:pt x="3844" y="1"/>
                  </a:moveTo>
                  <a:lnTo>
                    <a:pt x="1" y="29463"/>
                  </a:lnTo>
                  <a:lnTo>
                    <a:pt x="17461" y="29463"/>
                  </a:lnTo>
                  <a:lnTo>
                    <a:pt x="21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6430502" y="2234961"/>
              <a:ext cx="1597391" cy="1967462"/>
            </a:xfrm>
            <a:custGeom>
              <a:avLst/>
              <a:gdLst/>
              <a:ahLst/>
              <a:cxnLst/>
              <a:rect l="l" t="t" r="r" b="b"/>
              <a:pathLst>
                <a:path w="18401" h="22664" extrusionOk="0">
                  <a:moveTo>
                    <a:pt x="1950" y="0"/>
                  </a:moveTo>
                  <a:lnTo>
                    <a:pt x="0" y="14949"/>
                  </a:lnTo>
                  <a:lnTo>
                    <a:pt x="16450" y="22664"/>
                  </a:lnTo>
                  <a:lnTo>
                    <a:pt x="18400" y="7715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FFFFFF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7015331" y="2734544"/>
              <a:ext cx="958035" cy="395680"/>
            </a:xfrm>
            <a:custGeom>
              <a:avLst/>
              <a:gdLst/>
              <a:ahLst/>
              <a:cxnLst/>
              <a:rect l="l" t="t" r="r" b="b"/>
              <a:pathLst>
                <a:path w="11036" h="4558" extrusionOk="0">
                  <a:moveTo>
                    <a:pt x="1210" y="1"/>
                  </a:moveTo>
                  <a:cubicBezTo>
                    <a:pt x="851" y="1"/>
                    <a:pt x="520" y="294"/>
                    <a:pt x="473" y="652"/>
                  </a:cubicBezTo>
                  <a:lnTo>
                    <a:pt x="48" y="3906"/>
                  </a:lnTo>
                  <a:cubicBezTo>
                    <a:pt x="1" y="4264"/>
                    <a:pt x="256" y="4557"/>
                    <a:pt x="615" y="4557"/>
                  </a:cubicBezTo>
                  <a:lnTo>
                    <a:pt x="9827" y="4557"/>
                  </a:lnTo>
                  <a:cubicBezTo>
                    <a:pt x="10185" y="4557"/>
                    <a:pt x="10516" y="4264"/>
                    <a:pt x="10563" y="3906"/>
                  </a:cubicBezTo>
                  <a:lnTo>
                    <a:pt x="10988" y="652"/>
                  </a:lnTo>
                  <a:cubicBezTo>
                    <a:pt x="11035" y="294"/>
                    <a:pt x="10780" y="1"/>
                    <a:pt x="10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6422689" y="4019137"/>
              <a:ext cx="957948" cy="395593"/>
            </a:xfrm>
            <a:custGeom>
              <a:avLst/>
              <a:gdLst/>
              <a:ahLst/>
              <a:cxnLst/>
              <a:rect l="l" t="t" r="r" b="b"/>
              <a:pathLst>
                <a:path w="11035" h="4557" extrusionOk="0">
                  <a:moveTo>
                    <a:pt x="1209" y="0"/>
                  </a:moveTo>
                  <a:cubicBezTo>
                    <a:pt x="850" y="0"/>
                    <a:pt x="520" y="293"/>
                    <a:pt x="473" y="652"/>
                  </a:cubicBezTo>
                  <a:lnTo>
                    <a:pt x="48" y="3905"/>
                  </a:lnTo>
                  <a:cubicBezTo>
                    <a:pt x="1" y="4264"/>
                    <a:pt x="256" y="4557"/>
                    <a:pt x="614" y="4557"/>
                  </a:cubicBezTo>
                  <a:lnTo>
                    <a:pt x="9826" y="4557"/>
                  </a:lnTo>
                  <a:cubicBezTo>
                    <a:pt x="10185" y="4557"/>
                    <a:pt x="10516" y="4264"/>
                    <a:pt x="10563" y="3905"/>
                  </a:cubicBezTo>
                  <a:lnTo>
                    <a:pt x="10988" y="652"/>
                  </a:lnTo>
                  <a:cubicBezTo>
                    <a:pt x="11035" y="293"/>
                    <a:pt x="10780" y="0"/>
                    <a:pt x="10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7219939" y="1823402"/>
              <a:ext cx="378405" cy="31686"/>
            </a:xfrm>
            <a:custGeom>
              <a:avLst/>
              <a:gdLst/>
              <a:ahLst/>
              <a:cxnLst/>
              <a:rect l="l" t="t" r="r" b="b"/>
              <a:pathLst>
                <a:path w="4359" h="365" extrusionOk="0">
                  <a:moveTo>
                    <a:pt x="123" y="1"/>
                  </a:moveTo>
                  <a:cubicBezTo>
                    <a:pt x="76" y="1"/>
                    <a:pt x="38" y="39"/>
                    <a:pt x="33" y="86"/>
                  </a:cubicBezTo>
                  <a:lnTo>
                    <a:pt x="5" y="284"/>
                  </a:lnTo>
                  <a:cubicBezTo>
                    <a:pt x="0" y="327"/>
                    <a:pt x="28" y="364"/>
                    <a:pt x="76" y="364"/>
                  </a:cubicBezTo>
                  <a:lnTo>
                    <a:pt x="4235" y="364"/>
                  </a:lnTo>
                  <a:cubicBezTo>
                    <a:pt x="4283" y="364"/>
                    <a:pt x="4320" y="327"/>
                    <a:pt x="4330" y="284"/>
                  </a:cubicBezTo>
                  <a:lnTo>
                    <a:pt x="4353" y="86"/>
                  </a:lnTo>
                  <a:cubicBezTo>
                    <a:pt x="4358" y="39"/>
                    <a:pt x="4330" y="1"/>
                    <a:pt x="4283" y="1"/>
                  </a:cubicBezTo>
                  <a:close/>
                </a:path>
              </a:pathLst>
            </a:custGeom>
            <a:solidFill>
              <a:srgbClr val="AB7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6213220" y="4497799"/>
              <a:ext cx="1680989" cy="214508"/>
            </a:xfrm>
            <a:custGeom>
              <a:avLst/>
              <a:gdLst/>
              <a:ahLst/>
              <a:cxnLst/>
              <a:rect l="l" t="t" r="r" b="b"/>
              <a:pathLst>
                <a:path w="19364" h="2471" extrusionOk="0">
                  <a:moveTo>
                    <a:pt x="19364" y="1"/>
                  </a:moveTo>
                  <a:lnTo>
                    <a:pt x="19360" y="33"/>
                  </a:lnTo>
                  <a:lnTo>
                    <a:pt x="19360" y="33"/>
                  </a:lnTo>
                  <a:cubicBezTo>
                    <a:pt x="19361" y="23"/>
                    <a:pt x="19363" y="12"/>
                    <a:pt x="19364" y="1"/>
                  </a:cubicBezTo>
                  <a:close/>
                  <a:moveTo>
                    <a:pt x="204" y="1"/>
                  </a:moveTo>
                  <a:lnTo>
                    <a:pt x="147" y="416"/>
                  </a:lnTo>
                  <a:cubicBezTo>
                    <a:pt x="1" y="1550"/>
                    <a:pt x="733" y="2470"/>
                    <a:pt x="1781" y="2470"/>
                  </a:cubicBezTo>
                  <a:lnTo>
                    <a:pt x="17140" y="2470"/>
                  </a:lnTo>
                  <a:cubicBezTo>
                    <a:pt x="18188" y="2470"/>
                    <a:pt x="19161" y="1550"/>
                    <a:pt x="19307" y="416"/>
                  </a:cubicBezTo>
                  <a:lnTo>
                    <a:pt x="19360" y="33"/>
                  </a:lnTo>
                  <a:lnTo>
                    <a:pt x="19360" y="33"/>
                  </a:lnTo>
                  <a:cubicBezTo>
                    <a:pt x="19199" y="1156"/>
                    <a:pt x="18207" y="2263"/>
                    <a:pt x="17168" y="2263"/>
                  </a:cubicBezTo>
                  <a:lnTo>
                    <a:pt x="1809" y="2263"/>
                  </a:lnTo>
                  <a:cubicBezTo>
                    <a:pt x="756" y="2263"/>
                    <a:pt x="53" y="1134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7221154" y="1823402"/>
              <a:ext cx="376755" cy="24307"/>
            </a:xfrm>
            <a:custGeom>
              <a:avLst/>
              <a:gdLst/>
              <a:ahLst/>
              <a:cxnLst/>
              <a:rect l="l" t="t" r="r" b="b"/>
              <a:pathLst>
                <a:path w="4340" h="280" extrusionOk="0">
                  <a:moveTo>
                    <a:pt x="208" y="1"/>
                  </a:moveTo>
                  <a:cubicBezTo>
                    <a:pt x="109" y="1"/>
                    <a:pt x="14" y="86"/>
                    <a:pt x="5" y="185"/>
                  </a:cubicBezTo>
                  <a:cubicBezTo>
                    <a:pt x="0" y="218"/>
                    <a:pt x="5" y="251"/>
                    <a:pt x="19" y="279"/>
                  </a:cubicBezTo>
                  <a:cubicBezTo>
                    <a:pt x="57" y="228"/>
                    <a:pt x="118" y="190"/>
                    <a:pt x="184" y="190"/>
                  </a:cubicBezTo>
                  <a:lnTo>
                    <a:pt x="4146" y="190"/>
                  </a:lnTo>
                  <a:cubicBezTo>
                    <a:pt x="4212" y="190"/>
                    <a:pt x="4264" y="228"/>
                    <a:pt x="4287" y="279"/>
                  </a:cubicBezTo>
                  <a:cubicBezTo>
                    <a:pt x="4306" y="251"/>
                    <a:pt x="4320" y="218"/>
                    <a:pt x="4325" y="185"/>
                  </a:cubicBezTo>
                  <a:cubicBezTo>
                    <a:pt x="4339" y="86"/>
                    <a:pt x="4269" y="1"/>
                    <a:pt x="4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6271035" y="4516290"/>
              <a:ext cx="1575688" cy="24307"/>
            </a:xfrm>
            <a:custGeom>
              <a:avLst/>
              <a:gdLst/>
              <a:ahLst/>
              <a:cxnLst/>
              <a:rect l="l" t="t" r="r" b="b"/>
              <a:pathLst>
                <a:path w="18151" h="280" extrusionOk="0">
                  <a:moveTo>
                    <a:pt x="38" y="0"/>
                  </a:moveTo>
                  <a:lnTo>
                    <a:pt x="1" y="279"/>
                  </a:lnTo>
                  <a:lnTo>
                    <a:pt x="18113" y="27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7234696" y="3294894"/>
              <a:ext cx="650554" cy="621473"/>
            </a:xfrm>
            <a:custGeom>
              <a:avLst/>
              <a:gdLst/>
              <a:ahLst/>
              <a:cxnLst/>
              <a:rect l="l" t="t" r="r" b="b"/>
              <a:pathLst>
                <a:path w="7494" h="7159" extrusionOk="0">
                  <a:moveTo>
                    <a:pt x="4127" y="0"/>
                  </a:moveTo>
                  <a:cubicBezTo>
                    <a:pt x="2148" y="0"/>
                    <a:pt x="335" y="1601"/>
                    <a:pt x="76" y="3579"/>
                  </a:cubicBezTo>
                  <a:cubicBezTo>
                    <a:pt x="0" y="4188"/>
                    <a:pt x="76" y="4760"/>
                    <a:pt x="279" y="5260"/>
                  </a:cubicBezTo>
                  <a:cubicBezTo>
                    <a:pt x="373" y="5496"/>
                    <a:pt x="496" y="5713"/>
                    <a:pt x="642" y="5916"/>
                  </a:cubicBezTo>
                  <a:cubicBezTo>
                    <a:pt x="741" y="6049"/>
                    <a:pt x="845" y="6171"/>
                    <a:pt x="963" y="6285"/>
                  </a:cubicBezTo>
                  <a:cubicBezTo>
                    <a:pt x="1520" y="6828"/>
                    <a:pt x="2295" y="7158"/>
                    <a:pt x="3192" y="7158"/>
                  </a:cubicBezTo>
                  <a:cubicBezTo>
                    <a:pt x="3758" y="7158"/>
                    <a:pt x="4306" y="7026"/>
                    <a:pt x="4816" y="6790"/>
                  </a:cubicBezTo>
                  <a:cubicBezTo>
                    <a:pt x="5085" y="6667"/>
                    <a:pt x="5345" y="6511"/>
                    <a:pt x="5586" y="6332"/>
                  </a:cubicBezTo>
                  <a:cubicBezTo>
                    <a:pt x="5685" y="6261"/>
                    <a:pt x="5779" y="6181"/>
                    <a:pt x="5874" y="6100"/>
                  </a:cubicBezTo>
                  <a:cubicBezTo>
                    <a:pt x="5959" y="6020"/>
                    <a:pt x="6044" y="5940"/>
                    <a:pt x="6124" y="5860"/>
                  </a:cubicBezTo>
                  <a:cubicBezTo>
                    <a:pt x="6336" y="5633"/>
                    <a:pt x="6521" y="5388"/>
                    <a:pt x="6686" y="5123"/>
                  </a:cubicBezTo>
                  <a:cubicBezTo>
                    <a:pt x="6714" y="5076"/>
                    <a:pt x="6742" y="5029"/>
                    <a:pt x="6771" y="4981"/>
                  </a:cubicBezTo>
                  <a:cubicBezTo>
                    <a:pt x="7007" y="4552"/>
                    <a:pt x="7172" y="4080"/>
                    <a:pt x="7238" y="3579"/>
                  </a:cubicBezTo>
                  <a:cubicBezTo>
                    <a:pt x="7493" y="1601"/>
                    <a:pt x="6100" y="0"/>
                    <a:pt x="4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7241207" y="3309998"/>
              <a:ext cx="627984" cy="562876"/>
            </a:xfrm>
            <a:custGeom>
              <a:avLst/>
              <a:gdLst/>
              <a:ahLst/>
              <a:cxnLst/>
              <a:rect l="l" t="t" r="r" b="b"/>
              <a:pathLst>
                <a:path w="7234" h="6484" extrusionOk="0">
                  <a:moveTo>
                    <a:pt x="4028" y="1"/>
                  </a:moveTo>
                  <a:cubicBezTo>
                    <a:pt x="2144" y="1"/>
                    <a:pt x="421" y="1526"/>
                    <a:pt x="175" y="3405"/>
                  </a:cubicBezTo>
                  <a:cubicBezTo>
                    <a:pt x="1" y="4765"/>
                    <a:pt x="643" y="5941"/>
                    <a:pt x="1724" y="6484"/>
                  </a:cubicBezTo>
                  <a:cubicBezTo>
                    <a:pt x="1875" y="6011"/>
                    <a:pt x="2064" y="5615"/>
                    <a:pt x="2295" y="5374"/>
                  </a:cubicBezTo>
                  <a:cubicBezTo>
                    <a:pt x="2300" y="5369"/>
                    <a:pt x="2305" y="5365"/>
                    <a:pt x="2309" y="5355"/>
                  </a:cubicBezTo>
                  <a:cubicBezTo>
                    <a:pt x="2324" y="5346"/>
                    <a:pt x="2338" y="5332"/>
                    <a:pt x="2347" y="5317"/>
                  </a:cubicBezTo>
                  <a:cubicBezTo>
                    <a:pt x="2361" y="5308"/>
                    <a:pt x="2376" y="5294"/>
                    <a:pt x="2390" y="5284"/>
                  </a:cubicBezTo>
                  <a:cubicBezTo>
                    <a:pt x="2357" y="5265"/>
                    <a:pt x="2319" y="5247"/>
                    <a:pt x="2286" y="5232"/>
                  </a:cubicBezTo>
                  <a:cubicBezTo>
                    <a:pt x="2135" y="5157"/>
                    <a:pt x="1998" y="5086"/>
                    <a:pt x="1870" y="5015"/>
                  </a:cubicBezTo>
                  <a:cubicBezTo>
                    <a:pt x="1271" y="4685"/>
                    <a:pt x="931" y="4416"/>
                    <a:pt x="931" y="4416"/>
                  </a:cubicBezTo>
                  <a:cubicBezTo>
                    <a:pt x="931" y="4416"/>
                    <a:pt x="931" y="4416"/>
                    <a:pt x="931" y="4411"/>
                  </a:cubicBezTo>
                  <a:cubicBezTo>
                    <a:pt x="931" y="4406"/>
                    <a:pt x="931" y="4406"/>
                    <a:pt x="935" y="4401"/>
                  </a:cubicBezTo>
                  <a:cubicBezTo>
                    <a:pt x="935" y="4401"/>
                    <a:pt x="935" y="4397"/>
                    <a:pt x="935" y="4397"/>
                  </a:cubicBezTo>
                  <a:cubicBezTo>
                    <a:pt x="935" y="4392"/>
                    <a:pt x="940" y="4387"/>
                    <a:pt x="940" y="4378"/>
                  </a:cubicBezTo>
                  <a:cubicBezTo>
                    <a:pt x="945" y="4364"/>
                    <a:pt x="954" y="4340"/>
                    <a:pt x="964" y="4316"/>
                  </a:cubicBezTo>
                  <a:cubicBezTo>
                    <a:pt x="964" y="4316"/>
                    <a:pt x="964" y="4312"/>
                    <a:pt x="964" y="4312"/>
                  </a:cubicBezTo>
                  <a:cubicBezTo>
                    <a:pt x="968" y="4302"/>
                    <a:pt x="973" y="4288"/>
                    <a:pt x="978" y="4274"/>
                  </a:cubicBezTo>
                  <a:cubicBezTo>
                    <a:pt x="978" y="4274"/>
                    <a:pt x="978" y="4274"/>
                    <a:pt x="978" y="4269"/>
                  </a:cubicBezTo>
                  <a:cubicBezTo>
                    <a:pt x="1101" y="3920"/>
                    <a:pt x="1450" y="2999"/>
                    <a:pt x="1965" y="2230"/>
                  </a:cubicBezTo>
                  <a:lnTo>
                    <a:pt x="1969" y="2230"/>
                  </a:lnTo>
                  <a:cubicBezTo>
                    <a:pt x="2036" y="2130"/>
                    <a:pt x="2106" y="2031"/>
                    <a:pt x="2177" y="1942"/>
                  </a:cubicBezTo>
                  <a:lnTo>
                    <a:pt x="2182" y="1942"/>
                  </a:lnTo>
                  <a:cubicBezTo>
                    <a:pt x="2576" y="1433"/>
                    <a:pt x="3055" y="1051"/>
                    <a:pt x="3596" y="1051"/>
                  </a:cubicBezTo>
                  <a:cubicBezTo>
                    <a:pt x="3683" y="1051"/>
                    <a:pt x="3772" y="1061"/>
                    <a:pt x="3863" y="1082"/>
                  </a:cubicBezTo>
                  <a:cubicBezTo>
                    <a:pt x="4020" y="1041"/>
                    <a:pt x="4165" y="1022"/>
                    <a:pt x="4300" y="1022"/>
                  </a:cubicBezTo>
                  <a:cubicBezTo>
                    <a:pt x="4913" y="1022"/>
                    <a:pt x="5298" y="1419"/>
                    <a:pt x="5534" y="1965"/>
                  </a:cubicBezTo>
                  <a:cubicBezTo>
                    <a:pt x="5766" y="2494"/>
                    <a:pt x="5855" y="3169"/>
                    <a:pt x="5879" y="3745"/>
                  </a:cubicBezTo>
                  <a:cubicBezTo>
                    <a:pt x="5879" y="3797"/>
                    <a:pt x="5879" y="3849"/>
                    <a:pt x="5879" y="3896"/>
                  </a:cubicBezTo>
                  <a:cubicBezTo>
                    <a:pt x="5879" y="3901"/>
                    <a:pt x="5879" y="3901"/>
                    <a:pt x="5879" y="3906"/>
                  </a:cubicBezTo>
                  <a:cubicBezTo>
                    <a:pt x="5884" y="3953"/>
                    <a:pt x="5884" y="4000"/>
                    <a:pt x="5884" y="4043"/>
                  </a:cubicBezTo>
                  <a:lnTo>
                    <a:pt x="5884" y="4057"/>
                  </a:lnTo>
                  <a:cubicBezTo>
                    <a:pt x="5884" y="4099"/>
                    <a:pt x="5884" y="4142"/>
                    <a:pt x="5879" y="4184"/>
                  </a:cubicBezTo>
                  <a:cubicBezTo>
                    <a:pt x="5879" y="4189"/>
                    <a:pt x="5879" y="4194"/>
                    <a:pt x="5879" y="4198"/>
                  </a:cubicBezTo>
                  <a:cubicBezTo>
                    <a:pt x="5879" y="4241"/>
                    <a:pt x="5879" y="4279"/>
                    <a:pt x="5879" y="4321"/>
                  </a:cubicBezTo>
                  <a:cubicBezTo>
                    <a:pt x="5879" y="4326"/>
                    <a:pt x="5879" y="4326"/>
                    <a:pt x="5879" y="4331"/>
                  </a:cubicBezTo>
                  <a:cubicBezTo>
                    <a:pt x="5874" y="4373"/>
                    <a:pt x="5874" y="4411"/>
                    <a:pt x="5869" y="4453"/>
                  </a:cubicBezTo>
                  <a:cubicBezTo>
                    <a:pt x="5539" y="4675"/>
                    <a:pt x="5161" y="4888"/>
                    <a:pt x="4750" y="5100"/>
                  </a:cubicBezTo>
                  <a:cubicBezTo>
                    <a:pt x="4647" y="5152"/>
                    <a:pt x="4543" y="5204"/>
                    <a:pt x="4434" y="5256"/>
                  </a:cubicBezTo>
                  <a:cubicBezTo>
                    <a:pt x="4510" y="5355"/>
                    <a:pt x="4566" y="5454"/>
                    <a:pt x="4599" y="5568"/>
                  </a:cubicBezTo>
                  <a:cubicBezTo>
                    <a:pt x="4694" y="5794"/>
                    <a:pt x="4750" y="6087"/>
                    <a:pt x="4784" y="6418"/>
                  </a:cubicBezTo>
                  <a:cubicBezTo>
                    <a:pt x="5936" y="5842"/>
                    <a:pt x="6819" y="4708"/>
                    <a:pt x="6988" y="3405"/>
                  </a:cubicBezTo>
                  <a:cubicBezTo>
                    <a:pt x="7234" y="1526"/>
                    <a:pt x="5907" y="1"/>
                    <a:pt x="4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7326019" y="3503495"/>
              <a:ext cx="85768" cy="177179"/>
            </a:xfrm>
            <a:custGeom>
              <a:avLst/>
              <a:gdLst/>
              <a:ahLst/>
              <a:cxnLst/>
              <a:rect l="l" t="t" r="r" b="b"/>
              <a:pathLst>
                <a:path w="988" h="2041" extrusionOk="0">
                  <a:moveTo>
                    <a:pt x="1" y="2040"/>
                  </a:moveTo>
                  <a:cubicBezTo>
                    <a:pt x="124" y="1691"/>
                    <a:pt x="473" y="770"/>
                    <a:pt x="988" y="1"/>
                  </a:cubicBezTo>
                  <a:cubicBezTo>
                    <a:pt x="473" y="770"/>
                    <a:pt x="124" y="1691"/>
                    <a:pt x="1" y="204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7751467" y="3635096"/>
              <a:ext cx="87" cy="13195"/>
            </a:xfrm>
            <a:custGeom>
              <a:avLst/>
              <a:gdLst/>
              <a:ahLst/>
              <a:cxnLst/>
              <a:rect l="l" t="t" r="r" b="b"/>
              <a:pathLst>
                <a:path w="1" h="152" extrusionOk="0">
                  <a:moveTo>
                    <a:pt x="1" y="0"/>
                  </a:moveTo>
                  <a:cubicBezTo>
                    <a:pt x="1" y="52"/>
                    <a:pt x="1" y="104"/>
                    <a:pt x="1" y="151"/>
                  </a:cubicBezTo>
                  <a:cubicBezTo>
                    <a:pt x="1" y="104"/>
                    <a:pt x="1" y="52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7412133" y="3478494"/>
              <a:ext cx="18143" cy="25088"/>
            </a:xfrm>
            <a:custGeom>
              <a:avLst/>
              <a:gdLst/>
              <a:ahLst/>
              <a:cxnLst/>
              <a:rect l="l" t="t" r="r" b="b"/>
              <a:pathLst>
                <a:path w="209" h="289" extrusionOk="0">
                  <a:moveTo>
                    <a:pt x="0" y="289"/>
                  </a:moveTo>
                  <a:cubicBezTo>
                    <a:pt x="67" y="189"/>
                    <a:pt x="137" y="90"/>
                    <a:pt x="208" y="1"/>
                  </a:cubicBezTo>
                  <a:cubicBezTo>
                    <a:pt x="137" y="90"/>
                    <a:pt x="67" y="189"/>
                    <a:pt x="0" y="28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7721605" y="3480577"/>
              <a:ext cx="29949" cy="154609"/>
            </a:xfrm>
            <a:custGeom>
              <a:avLst/>
              <a:gdLst/>
              <a:ahLst/>
              <a:cxnLst/>
              <a:rect l="l" t="t" r="r" b="b"/>
              <a:pathLst>
                <a:path w="345" h="1781" extrusionOk="0">
                  <a:moveTo>
                    <a:pt x="0" y="0"/>
                  </a:moveTo>
                  <a:cubicBezTo>
                    <a:pt x="232" y="529"/>
                    <a:pt x="321" y="1204"/>
                    <a:pt x="345" y="1780"/>
                  </a:cubicBezTo>
                  <a:cubicBezTo>
                    <a:pt x="321" y="1204"/>
                    <a:pt x="232" y="529"/>
                    <a:pt x="0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7750686" y="3685879"/>
              <a:ext cx="868" cy="10764"/>
            </a:xfrm>
            <a:custGeom>
              <a:avLst/>
              <a:gdLst/>
              <a:ahLst/>
              <a:cxnLst/>
              <a:rect l="l" t="t" r="r" b="b"/>
              <a:pathLst>
                <a:path w="10" h="124" extrusionOk="0">
                  <a:moveTo>
                    <a:pt x="10" y="1"/>
                  </a:moveTo>
                  <a:cubicBezTo>
                    <a:pt x="5" y="43"/>
                    <a:pt x="5" y="81"/>
                    <a:pt x="0" y="123"/>
                  </a:cubicBezTo>
                  <a:cubicBezTo>
                    <a:pt x="5" y="81"/>
                    <a:pt x="5" y="43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8"/>
            <p:cNvSpPr/>
            <p:nvPr/>
          </p:nvSpPr>
          <p:spPr>
            <a:xfrm>
              <a:off x="7751467" y="3674421"/>
              <a:ext cx="87" cy="10764"/>
            </a:xfrm>
            <a:custGeom>
              <a:avLst/>
              <a:gdLst/>
              <a:ahLst/>
              <a:cxnLst/>
              <a:rect l="l" t="t" r="r" b="b"/>
              <a:pathLst>
                <a:path w="1" h="124" extrusionOk="0">
                  <a:moveTo>
                    <a:pt x="1" y="0"/>
                  </a:moveTo>
                  <a:cubicBezTo>
                    <a:pt x="1" y="43"/>
                    <a:pt x="1" y="81"/>
                    <a:pt x="1" y="123"/>
                  </a:cubicBezTo>
                  <a:cubicBezTo>
                    <a:pt x="1" y="81"/>
                    <a:pt x="1" y="43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8"/>
            <p:cNvSpPr/>
            <p:nvPr/>
          </p:nvSpPr>
          <p:spPr>
            <a:xfrm>
              <a:off x="7751467" y="3662094"/>
              <a:ext cx="521" cy="11198"/>
            </a:xfrm>
            <a:custGeom>
              <a:avLst/>
              <a:gdLst/>
              <a:ahLst/>
              <a:cxnLst/>
              <a:rect l="l" t="t" r="r" b="b"/>
              <a:pathLst>
                <a:path w="6" h="129" extrusionOk="0">
                  <a:moveTo>
                    <a:pt x="6" y="1"/>
                  </a:moveTo>
                  <a:cubicBezTo>
                    <a:pt x="6" y="43"/>
                    <a:pt x="6" y="86"/>
                    <a:pt x="1" y="128"/>
                  </a:cubicBezTo>
                  <a:cubicBezTo>
                    <a:pt x="6" y="86"/>
                    <a:pt x="6" y="43"/>
                    <a:pt x="6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8"/>
            <p:cNvSpPr/>
            <p:nvPr/>
          </p:nvSpPr>
          <p:spPr>
            <a:xfrm>
              <a:off x="7751467" y="3648986"/>
              <a:ext cx="521" cy="11980"/>
            </a:xfrm>
            <a:custGeom>
              <a:avLst/>
              <a:gdLst/>
              <a:ahLst/>
              <a:cxnLst/>
              <a:rect l="l" t="t" r="r" b="b"/>
              <a:pathLst>
                <a:path w="6" h="138" extrusionOk="0">
                  <a:moveTo>
                    <a:pt x="1" y="1"/>
                  </a:moveTo>
                  <a:cubicBezTo>
                    <a:pt x="6" y="48"/>
                    <a:pt x="6" y="95"/>
                    <a:pt x="6" y="138"/>
                  </a:cubicBezTo>
                  <a:cubicBezTo>
                    <a:pt x="6" y="95"/>
                    <a:pt x="6" y="48"/>
                    <a:pt x="1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8"/>
            <p:cNvSpPr/>
            <p:nvPr/>
          </p:nvSpPr>
          <p:spPr>
            <a:xfrm>
              <a:off x="7403539" y="3745343"/>
              <a:ext cx="36113" cy="18925"/>
            </a:xfrm>
            <a:custGeom>
              <a:avLst/>
              <a:gdLst/>
              <a:ahLst/>
              <a:cxnLst/>
              <a:rect l="l" t="t" r="r" b="b"/>
              <a:pathLst>
                <a:path w="416" h="218" extrusionOk="0">
                  <a:moveTo>
                    <a:pt x="416" y="217"/>
                  </a:moveTo>
                  <a:cubicBezTo>
                    <a:pt x="265" y="142"/>
                    <a:pt x="128" y="71"/>
                    <a:pt x="0" y="0"/>
                  </a:cubicBezTo>
                  <a:cubicBezTo>
                    <a:pt x="128" y="71"/>
                    <a:pt x="265" y="142"/>
                    <a:pt x="416" y="21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8"/>
            <p:cNvSpPr/>
            <p:nvPr/>
          </p:nvSpPr>
          <p:spPr>
            <a:xfrm>
              <a:off x="7439564" y="3764181"/>
              <a:ext cx="9115" cy="4601"/>
            </a:xfrm>
            <a:custGeom>
              <a:avLst/>
              <a:gdLst/>
              <a:ahLst/>
              <a:cxnLst/>
              <a:rect l="l" t="t" r="r" b="b"/>
              <a:pathLst>
                <a:path w="105" h="53" extrusionOk="0">
                  <a:moveTo>
                    <a:pt x="1" y="0"/>
                  </a:moveTo>
                  <a:cubicBezTo>
                    <a:pt x="34" y="15"/>
                    <a:pt x="72" y="33"/>
                    <a:pt x="105" y="52"/>
                  </a:cubicBezTo>
                  <a:lnTo>
                    <a:pt x="105" y="52"/>
                  </a:lnTo>
                  <a:cubicBezTo>
                    <a:pt x="72" y="33"/>
                    <a:pt x="34" y="15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8"/>
            <p:cNvSpPr/>
            <p:nvPr/>
          </p:nvSpPr>
          <p:spPr>
            <a:xfrm>
              <a:off x="7322807" y="3684664"/>
              <a:ext cx="2083" cy="5382"/>
            </a:xfrm>
            <a:custGeom>
              <a:avLst/>
              <a:gdLst/>
              <a:ahLst/>
              <a:cxnLst/>
              <a:rect l="l" t="t" r="r" b="b"/>
              <a:pathLst>
                <a:path w="24" h="62" extrusionOk="0">
                  <a:moveTo>
                    <a:pt x="0" y="62"/>
                  </a:moveTo>
                  <a:cubicBezTo>
                    <a:pt x="5" y="48"/>
                    <a:pt x="14" y="24"/>
                    <a:pt x="24" y="0"/>
                  </a:cubicBezTo>
                  <a:cubicBezTo>
                    <a:pt x="14" y="24"/>
                    <a:pt x="5" y="48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8"/>
            <p:cNvSpPr/>
            <p:nvPr/>
          </p:nvSpPr>
          <p:spPr>
            <a:xfrm>
              <a:off x="7324803" y="3680931"/>
              <a:ext cx="1302" cy="3386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" y="39"/>
                  </a:moveTo>
                  <a:cubicBezTo>
                    <a:pt x="5" y="29"/>
                    <a:pt x="10" y="15"/>
                    <a:pt x="15" y="1"/>
                  </a:cubicBezTo>
                  <a:cubicBezTo>
                    <a:pt x="10" y="15"/>
                    <a:pt x="5" y="29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7322373" y="3689959"/>
              <a:ext cx="521" cy="1736"/>
            </a:xfrm>
            <a:custGeom>
              <a:avLst/>
              <a:gdLst/>
              <a:ahLst/>
              <a:cxnLst/>
              <a:rect l="l" t="t" r="r" b="b"/>
              <a:pathLst>
                <a:path w="6" h="20" extrusionOk="0">
                  <a:moveTo>
                    <a:pt x="0" y="20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8"/>
            <p:cNvSpPr/>
            <p:nvPr/>
          </p:nvSpPr>
          <p:spPr>
            <a:xfrm>
              <a:off x="7321939" y="3692824"/>
              <a:ext cx="87" cy="52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cubicBezTo>
                    <a:pt x="1" y="6"/>
                    <a:pt x="1" y="6"/>
                    <a:pt x="1" y="1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8"/>
            <p:cNvSpPr/>
            <p:nvPr/>
          </p:nvSpPr>
          <p:spPr>
            <a:xfrm>
              <a:off x="7321939" y="3692043"/>
              <a:ext cx="521" cy="868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5" y="0"/>
                  </a:moveTo>
                  <a:cubicBezTo>
                    <a:pt x="1" y="5"/>
                    <a:pt x="1" y="5"/>
                    <a:pt x="1" y="10"/>
                  </a:cubicBezTo>
                  <a:cubicBezTo>
                    <a:pt x="1" y="5"/>
                    <a:pt x="5" y="5"/>
                    <a:pt x="5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8"/>
            <p:cNvSpPr/>
            <p:nvPr/>
          </p:nvSpPr>
          <p:spPr>
            <a:xfrm>
              <a:off x="7321939" y="3478494"/>
              <a:ext cx="211643" cy="290293"/>
            </a:xfrm>
            <a:custGeom>
              <a:avLst/>
              <a:gdLst/>
              <a:ahLst/>
              <a:cxnLst/>
              <a:rect l="l" t="t" r="r" b="b"/>
              <a:pathLst>
                <a:path w="2438" h="3344" extrusionOk="0">
                  <a:moveTo>
                    <a:pt x="1743" y="1543"/>
                  </a:moveTo>
                  <a:cubicBezTo>
                    <a:pt x="1743" y="1551"/>
                    <a:pt x="1742" y="1560"/>
                    <a:pt x="1738" y="1568"/>
                  </a:cubicBezTo>
                  <a:cubicBezTo>
                    <a:pt x="1740" y="1560"/>
                    <a:pt x="1741" y="1552"/>
                    <a:pt x="1743" y="1543"/>
                  </a:cubicBezTo>
                  <a:close/>
                  <a:moveTo>
                    <a:pt x="1719" y="1734"/>
                  </a:moveTo>
                  <a:cubicBezTo>
                    <a:pt x="1719" y="1748"/>
                    <a:pt x="1715" y="1757"/>
                    <a:pt x="1710" y="1757"/>
                  </a:cubicBezTo>
                  <a:cubicBezTo>
                    <a:pt x="1715" y="1752"/>
                    <a:pt x="1719" y="1748"/>
                    <a:pt x="1719" y="1734"/>
                  </a:cubicBezTo>
                  <a:close/>
                  <a:moveTo>
                    <a:pt x="1528" y="1291"/>
                  </a:moveTo>
                  <a:cubicBezTo>
                    <a:pt x="1575" y="1291"/>
                    <a:pt x="1623" y="1339"/>
                    <a:pt x="1653" y="1436"/>
                  </a:cubicBezTo>
                  <a:cubicBezTo>
                    <a:pt x="1705" y="1606"/>
                    <a:pt x="1705" y="1908"/>
                    <a:pt x="1705" y="1908"/>
                  </a:cubicBezTo>
                  <a:cubicBezTo>
                    <a:pt x="1455" y="1790"/>
                    <a:pt x="1309" y="1521"/>
                    <a:pt x="1450" y="1337"/>
                  </a:cubicBezTo>
                  <a:cubicBezTo>
                    <a:pt x="1474" y="1306"/>
                    <a:pt x="1501" y="1291"/>
                    <a:pt x="1528" y="1291"/>
                  </a:cubicBezTo>
                  <a:close/>
                  <a:moveTo>
                    <a:pt x="1247" y="1"/>
                  </a:moveTo>
                  <a:cubicBezTo>
                    <a:pt x="1176" y="90"/>
                    <a:pt x="1106" y="189"/>
                    <a:pt x="1039" y="289"/>
                  </a:cubicBezTo>
                  <a:lnTo>
                    <a:pt x="1035" y="289"/>
                  </a:lnTo>
                  <a:cubicBezTo>
                    <a:pt x="520" y="1058"/>
                    <a:pt x="171" y="1979"/>
                    <a:pt x="48" y="2328"/>
                  </a:cubicBezTo>
                  <a:cubicBezTo>
                    <a:pt x="48" y="2333"/>
                    <a:pt x="48" y="2333"/>
                    <a:pt x="48" y="2333"/>
                  </a:cubicBezTo>
                  <a:cubicBezTo>
                    <a:pt x="43" y="2347"/>
                    <a:pt x="38" y="2361"/>
                    <a:pt x="34" y="2371"/>
                  </a:cubicBezTo>
                  <a:cubicBezTo>
                    <a:pt x="34" y="2371"/>
                    <a:pt x="34" y="2375"/>
                    <a:pt x="34" y="2375"/>
                  </a:cubicBezTo>
                  <a:cubicBezTo>
                    <a:pt x="24" y="2399"/>
                    <a:pt x="15" y="2423"/>
                    <a:pt x="10" y="2437"/>
                  </a:cubicBezTo>
                  <a:cubicBezTo>
                    <a:pt x="10" y="2446"/>
                    <a:pt x="5" y="2451"/>
                    <a:pt x="5" y="2456"/>
                  </a:cubicBezTo>
                  <a:cubicBezTo>
                    <a:pt x="5" y="2456"/>
                    <a:pt x="5" y="2460"/>
                    <a:pt x="5" y="2460"/>
                  </a:cubicBezTo>
                  <a:cubicBezTo>
                    <a:pt x="5" y="2465"/>
                    <a:pt x="1" y="2465"/>
                    <a:pt x="1" y="2470"/>
                  </a:cubicBezTo>
                  <a:cubicBezTo>
                    <a:pt x="1" y="2475"/>
                    <a:pt x="1" y="2475"/>
                    <a:pt x="1" y="2475"/>
                  </a:cubicBezTo>
                  <a:cubicBezTo>
                    <a:pt x="1" y="2475"/>
                    <a:pt x="341" y="2744"/>
                    <a:pt x="940" y="3074"/>
                  </a:cubicBezTo>
                  <a:cubicBezTo>
                    <a:pt x="1068" y="3145"/>
                    <a:pt x="1205" y="3216"/>
                    <a:pt x="1356" y="3291"/>
                  </a:cubicBezTo>
                  <a:cubicBezTo>
                    <a:pt x="1389" y="3306"/>
                    <a:pt x="1427" y="3324"/>
                    <a:pt x="1460" y="3343"/>
                  </a:cubicBezTo>
                  <a:cubicBezTo>
                    <a:pt x="1469" y="3334"/>
                    <a:pt x="1479" y="3324"/>
                    <a:pt x="1493" y="3315"/>
                  </a:cubicBezTo>
                  <a:cubicBezTo>
                    <a:pt x="1493" y="3315"/>
                    <a:pt x="1493" y="3315"/>
                    <a:pt x="1493" y="3320"/>
                  </a:cubicBezTo>
                  <a:cubicBezTo>
                    <a:pt x="1620" y="3178"/>
                    <a:pt x="1899" y="2975"/>
                    <a:pt x="2135" y="2805"/>
                  </a:cubicBezTo>
                  <a:lnTo>
                    <a:pt x="2206" y="2451"/>
                  </a:lnTo>
                  <a:cubicBezTo>
                    <a:pt x="1928" y="2159"/>
                    <a:pt x="1791" y="1848"/>
                    <a:pt x="1743" y="1542"/>
                  </a:cubicBezTo>
                  <a:lnTo>
                    <a:pt x="1743" y="1542"/>
                  </a:lnTo>
                  <a:cubicBezTo>
                    <a:pt x="1746" y="1524"/>
                    <a:pt x="1749" y="1506"/>
                    <a:pt x="1752" y="1488"/>
                  </a:cubicBezTo>
                  <a:cubicBezTo>
                    <a:pt x="1757" y="1474"/>
                    <a:pt x="1757" y="1459"/>
                    <a:pt x="1762" y="1445"/>
                  </a:cubicBezTo>
                  <a:cubicBezTo>
                    <a:pt x="1767" y="1422"/>
                    <a:pt x="1771" y="1398"/>
                    <a:pt x="1776" y="1374"/>
                  </a:cubicBezTo>
                  <a:cubicBezTo>
                    <a:pt x="1781" y="1356"/>
                    <a:pt x="1785" y="1341"/>
                    <a:pt x="1790" y="1327"/>
                  </a:cubicBezTo>
                  <a:cubicBezTo>
                    <a:pt x="1795" y="1304"/>
                    <a:pt x="1800" y="1285"/>
                    <a:pt x="1804" y="1261"/>
                  </a:cubicBezTo>
                  <a:cubicBezTo>
                    <a:pt x="1809" y="1247"/>
                    <a:pt x="1819" y="1228"/>
                    <a:pt x="1823" y="1214"/>
                  </a:cubicBezTo>
                  <a:cubicBezTo>
                    <a:pt x="1828" y="1195"/>
                    <a:pt x="1833" y="1171"/>
                    <a:pt x="1842" y="1153"/>
                  </a:cubicBezTo>
                  <a:cubicBezTo>
                    <a:pt x="1847" y="1138"/>
                    <a:pt x="1852" y="1120"/>
                    <a:pt x="1861" y="1105"/>
                  </a:cubicBezTo>
                  <a:cubicBezTo>
                    <a:pt x="1866" y="1086"/>
                    <a:pt x="1875" y="1068"/>
                    <a:pt x="1880" y="1049"/>
                  </a:cubicBezTo>
                  <a:cubicBezTo>
                    <a:pt x="1889" y="1035"/>
                    <a:pt x="1894" y="1020"/>
                    <a:pt x="1904" y="1001"/>
                  </a:cubicBezTo>
                  <a:cubicBezTo>
                    <a:pt x="1908" y="987"/>
                    <a:pt x="1918" y="968"/>
                    <a:pt x="1927" y="950"/>
                  </a:cubicBezTo>
                  <a:cubicBezTo>
                    <a:pt x="1932" y="935"/>
                    <a:pt x="1941" y="921"/>
                    <a:pt x="1946" y="902"/>
                  </a:cubicBezTo>
                  <a:cubicBezTo>
                    <a:pt x="1955" y="888"/>
                    <a:pt x="1965" y="869"/>
                    <a:pt x="1974" y="855"/>
                  </a:cubicBezTo>
                  <a:cubicBezTo>
                    <a:pt x="1979" y="841"/>
                    <a:pt x="1988" y="827"/>
                    <a:pt x="1998" y="808"/>
                  </a:cubicBezTo>
                  <a:cubicBezTo>
                    <a:pt x="2007" y="794"/>
                    <a:pt x="2017" y="780"/>
                    <a:pt x="2026" y="765"/>
                  </a:cubicBezTo>
                  <a:cubicBezTo>
                    <a:pt x="2036" y="751"/>
                    <a:pt x="2045" y="732"/>
                    <a:pt x="2055" y="718"/>
                  </a:cubicBezTo>
                  <a:cubicBezTo>
                    <a:pt x="2059" y="704"/>
                    <a:pt x="2073" y="690"/>
                    <a:pt x="2083" y="676"/>
                  </a:cubicBezTo>
                  <a:cubicBezTo>
                    <a:pt x="2092" y="662"/>
                    <a:pt x="2102" y="647"/>
                    <a:pt x="2111" y="638"/>
                  </a:cubicBezTo>
                  <a:cubicBezTo>
                    <a:pt x="2121" y="624"/>
                    <a:pt x="2130" y="610"/>
                    <a:pt x="2140" y="595"/>
                  </a:cubicBezTo>
                  <a:cubicBezTo>
                    <a:pt x="2149" y="581"/>
                    <a:pt x="2158" y="567"/>
                    <a:pt x="2173" y="558"/>
                  </a:cubicBezTo>
                  <a:cubicBezTo>
                    <a:pt x="2182" y="543"/>
                    <a:pt x="2192" y="529"/>
                    <a:pt x="2201" y="520"/>
                  </a:cubicBezTo>
                  <a:cubicBezTo>
                    <a:pt x="2215" y="506"/>
                    <a:pt x="2225" y="492"/>
                    <a:pt x="2234" y="482"/>
                  </a:cubicBezTo>
                  <a:cubicBezTo>
                    <a:pt x="2243" y="468"/>
                    <a:pt x="2258" y="458"/>
                    <a:pt x="2267" y="449"/>
                  </a:cubicBezTo>
                  <a:cubicBezTo>
                    <a:pt x="2277" y="435"/>
                    <a:pt x="2291" y="421"/>
                    <a:pt x="2300" y="411"/>
                  </a:cubicBezTo>
                  <a:cubicBezTo>
                    <a:pt x="2310" y="402"/>
                    <a:pt x="2324" y="392"/>
                    <a:pt x="2333" y="383"/>
                  </a:cubicBezTo>
                  <a:cubicBezTo>
                    <a:pt x="2366" y="350"/>
                    <a:pt x="2404" y="317"/>
                    <a:pt x="2437" y="289"/>
                  </a:cubicBezTo>
                  <a:lnTo>
                    <a:pt x="2437" y="289"/>
                  </a:lnTo>
                  <a:cubicBezTo>
                    <a:pt x="2325" y="353"/>
                    <a:pt x="2196" y="389"/>
                    <a:pt x="2054" y="389"/>
                  </a:cubicBezTo>
                  <a:cubicBezTo>
                    <a:pt x="1853" y="389"/>
                    <a:pt x="1625" y="318"/>
                    <a:pt x="1379" y="161"/>
                  </a:cubicBezTo>
                  <a:cubicBezTo>
                    <a:pt x="1332" y="114"/>
                    <a:pt x="1290" y="62"/>
                    <a:pt x="125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8"/>
            <p:cNvSpPr/>
            <p:nvPr/>
          </p:nvSpPr>
          <p:spPr>
            <a:xfrm>
              <a:off x="7390778" y="3776507"/>
              <a:ext cx="49742" cy="105387"/>
            </a:xfrm>
            <a:custGeom>
              <a:avLst/>
              <a:gdLst/>
              <a:ahLst/>
              <a:cxnLst/>
              <a:rect l="l" t="t" r="r" b="b"/>
              <a:pathLst>
                <a:path w="573" h="1214" extrusionOk="0">
                  <a:moveTo>
                    <a:pt x="572" y="0"/>
                  </a:moveTo>
                  <a:lnTo>
                    <a:pt x="572" y="0"/>
                  </a:lnTo>
                  <a:cubicBezTo>
                    <a:pt x="534" y="38"/>
                    <a:pt x="497" y="80"/>
                    <a:pt x="464" y="128"/>
                  </a:cubicBezTo>
                  <a:cubicBezTo>
                    <a:pt x="464" y="128"/>
                    <a:pt x="464" y="128"/>
                    <a:pt x="464" y="128"/>
                  </a:cubicBezTo>
                  <a:lnTo>
                    <a:pt x="464" y="128"/>
                  </a:lnTo>
                  <a:cubicBezTo>
                    <a:pt x="499" y="81"/>
                    <a:pt x="535" y="39"/>
                    <a:pt x="572" y="0"/>
                  </a:cubicBezTo>
                  <a:close/>
                  <a:moveTo>
                    <a:pt x="464" y="128"/>
                  </a:moveTo>
                  <a:cubicBezTo>
                    <a:pt x="281" y="370"/>
                    <a:pt x="128" y="713"/>
                    <a:pt x="1" y="1110"/>
                  </a:cubicBezTo>
                  <a:cubicBezTo>
                    <a:pt x="72" y="1147"/>
                    <a:pt x="147" y="1180"/>
                    <a:pt x="223" y="1214"/>
                  </a:cubicBezTo>
                  <a:cubicBezTo>
                    <a:pt x="246" y="1133"/>
                    <a:pt x="265" y="1058"/>
                    <a:pt x="284" y="982"/>
                  </a:cubicBezTo>
                  <a:lnTo>
                    <a:pt x="284" y="982"/>
                  </a:lnTo>
                  <a:cubicBezTo>
                    <a:pt x="270" y="1044"/>
                    <a:pt x="261" y="1110"/>
                    <a:pt x="246" y="1176"/>
                  </a:cubicBezTo>
                  <a:cubicBezTo>
                    <a:pt x="355" y="737"/>
                    <a:pt x="473" y="373"/>
                    <a:pt x="553" y="156"/>
                  </a:cubicBezTo>
                  <a:cubicBezTo>
                    <a:pt x="521" y="146"/>
                    <a:pt x="488" y="137"/>
                    <a:pt x="464" y="1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8"/>
            <p:cNvSpPr/>
            <p:nvPr/>
          </p:nvSpPr>
          <p:spPr>
            <a:xfrm>
              <a:off x="7441648" y="3771559"/>
              <a:ext cx="3386" cy="3386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38"/>
                  </a:moveTo>
                  <a:cubicBezTo>
                    <a:pt x="15" y="29"/>
                    <a:pt x="29" y="15"/>
                    <a:pt x="38" y="0"/>
                  </a:cubicBezTo>
                  <a:cubicBezTo>
                    <a:pt x="29" y="15"/>
                    <a:pt x="15" y="29"/>
                    <a:pt x="0" y="38"/>
                  </a:cubicBez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8"/>
            <p:cNvSpPr/>
            <p:nvPr/>
          </p:nvSpPr>
          <p:spPr>
            <a:xfrm>
              <a:off x="7451457" y="3766264"/>
              <a:ext cx="87" cy="43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8"/>
            <p:cNvSpPr/>
            <p:nvPr/>
          </p:nvSpPr>
          <p:spPr>
            <a:xfrm>
              <a:off x="7624032" y="3793261"/>
              <a:ext cx="32467" cy="84553"/>
            </a:xfrm>
            <a:custGeom>
              <a:avLst/>
              <a:gdLst/>
              <a:ahLst/>
              <a:cxnLst/>
              <a:rect l="l" t="t" r="r" b="b"/>
              <a:pathLst>
                <a:path w="374" h="974" extrusionOk="0">
                  <a:moveTo>
                    <a:pt x="189" y="1"/>
                  </a:moveTo>
                  <a:cubicBezTo>
                    <a:pt x="128" y="29"/>
                    <a:pt x="62" y="48"/>
                    <a:pt x="1" y="67"/>
                  </a:cubicBezTo>
                  <a:cubicBezTo>
                    <a:pt x="5" y="195"/>
                    <a:pt x="18" y="349"/>
                    <a:pt x="27" y="516"/>
                  </a:cubicBezTo>
                  <a:lnTo>
                    <a:pt x="27" y="516"/>
                  </a:lnTo>
                  <a:cubicBezTo>
                    <a:pt x="26" y="511"/>
                    <a:pt x="25" y="506"/>
                    <a:pt x="24" y="501"/>
                  </a:cubicBezTo>
                  <a:lnTo>
                    <a:pt x="24" y="501"/>
                  </a:lnTo>
                  <a:cubicBezTo>
                    <a:pt x="24" y="515"/>
                    <a:pt x="24" y="534"/>
                    <a:pt x="29" y="548"/>
                  </a:cubicBezTo>
                  <a:cubicBezTo>
                    <a:pt x="28" y="538"/>
                    <a:pt x="28" y="527"/>
                    <a:pt x="27" y="516"/>
                  </a:cubicBezTo>
                  <a:lnTo>
                    <a:pt x="27" y="516"/>
                  </a:lnTo>
                  <a:cubicBezTo>
                    <a:pt x="54" y="654"/>
                    <a:pt x="77" y="814"/>
                    <a:pt x="95" y="973"/>
                  </a:cubicBezTo>
                  <a:cubicBezTo>
                    <a:pt x="189" y="936"/>
                    <a:pt x="284" y="893"/>
                    <a:pt x="374" y="851"/>
                  </a:cubicBezTo>
                  <a:cubicBezTo>
                    <a:pt x="340" y="520"/>
                    <a:pt x="284" y="227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8"/>
            <p:cNvSpPr/>
            <p:nvPr/>
          </p:nvSpPr>
          <p:spPr>
            <a:xfrm>
              <a:off x="7451457" y="3721992"/>
              <a:ext cx="55819" cy="44707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643" y="0"/>
                  </a:moveTo>
                  <a:cubicBezTo>
                    <a:pt x="407" y="170"/>
                    <a:pt x="128" y="373"/>
                    <a:pt x="1" y="515"/>
                  </a:cubicBezTo>
                  <a:cubicBezTo>
                    <a:pt x="128" y="373"/>
                    <a:pt x="407" y="170"/>
                    <a:pt x="643" y="0"/>
                  </a:cubicBezTo>
                  <a:close/>
                </a:path>
              </a:pathLst>
            </a:custGeom>
            <a:solidFill>
              <a:srgbClr val="FAF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7411351" y="3789963"/>
              <a:ext cx="215636" cy="111638"/>
            </a:xfrm>
            <a:custGeom>
              <a:avLst/>
              <a:gdLst/>
              <a:ahLst/>
              <a:cxnLst/>
              <a:rect l="l" t="t" r="r" b="b"/>
              <a:pathLst>
                <a:path w="2484" h="1286" extrusionOk="0">
                  <a:moveTo>
                    <a:pt x="316" y="1"/>
                  </a:moveTo>
                  <a:cubicBezTo>
                    <a:pt x="236" y="218"/>
                    <a:pt x="118" y="582"/>
                    <a:pt x="9" y="1021"/>
                  </a:cubicBezTo>
                  <a:cubicBezTo>
                    <a:pt x="5" y="1035"/>
                    <a:pt x="5" y="1049"/>
                    <a:pt x="0" y="1063"/>
                  </a:cubicBezTo>
                  <a:cubicBezTo>
                    <a:pt x="359" y="1205"/>
                    <a:pt x="751" y="1285"/>
                    <a:pt x="1180" y="1285"/>
                  </a:cubicBezTo>
                  <a:cubicBezTo>
                    <a:pt x="1629" y="1285"/>
                    <a:pt x="2068" y="1195"/>
                    <a:pt x="2484" y="1035"/>
                  </a:cubicBezTo>
                  <a:cubicBezTo>
                    <a:pt x="2484" y="884"/>
                    <a:pt x="2479" y="728"/>
                    <a:pt x="2479" y="586"/>
                  </a:cubicBezTo>
                  <a:cubicBezTo>
                    <a:pt x="2469" y="407"/>
                    <a:pt x="2455" y="242"/>
                    <a:pt x="2451" y="105"/>
                  </a:cubicBezTo>
                  <a:cubicBezTo>
                    <a:pt x="2175" y="186"/>
                    <a:pt x="1895" y="217"/>
                    <a:pt x="1630" y="217"/>
                  </a:cubicBezTo>
                  <a:cubicBezTo>
                    <a:pt x="1065" y="217"/>
                    <a:pt x="567" y="78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7410049" y="3861753"/>
              <a:ext cx="5469" cy="20574"/>
            </a:xfrm>
            <a:custGeom>
              <a:avLst/>
              <a:gdLst/>
              <a:ahLst/>
              <a:cxnLst/>
              <a:rect l="l" t="t" r="r" b="b"/>
              <a:pathLst>
                <a:path w="63" h="237" extrusionOk="0">
                  <a:moveTo>
                    <a:pt x="62" y="0"/>
                  </a:moveTo>
                  <a:lnTo>
                    <a:pt x="62" y="0"/>
                  </a:lnTo>
                  <a:cubicBezTo>
                    <a:pt x="43" y="76"/>
                    <a:pt x="24" y="151"/>
                    <a:pt x="1" y="232"/>
                  </a:cubicBezTo>
                  <a:cubicBezTo>
                    <a:pt x="6" y="232"/>
                    <a:pt x="10" y="232"/>
                    <a:pt x="15" y="236"/>
                  </a:cubicBezTo>
                  <a:cubicBezTo>
                    <a:pt x="20" y="222"/>
                    <a:pt x="20" y="208"/>
                    <a:pt x="24" y="194"/>
                  </a:cubicBezTo>
                  <a:cubicBezTo>
                    <a:pt x="39" y="128"/>
                    <a:pt x="48" y="62"/>
                    <a:pt x="62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7626116" y="3836752"/>
              <a:ext cx="6164" cy="43058"/>
            </a:xfrm>
            <a:custGeom>
              <a:avLst/>
              <a:gdLst/>
              <a:ahLst/>
              <a:cxnLst/>
              <a:rect l="l" t="t" r="r" b="b"/>
              <a:pathLst>
                <a:path w="71" h="496" extrusionOk="0">
                  <a:moveTo>
                    <a:pt x="0" y="0"/>
                  </a:moveTo>
                  <a:cubicBezTo>
                    <a:pt x="0" y="14"/>
                    <a:pt x="0" y="33"/>
                    <a:pt x="5" y="47"/>
                  </a:cubicBezTo>
                  <a:cubicBezTo>
                    <a:pt x="5" y="189"/>
                    <a:pt x="10" y="345"/>
                    <a:pt x="10" y="496"/>
                  </a:cubicBezTo>
                  <a:cubicBezTo>
                    <a:pt x="28" y="491"/>
                    <a:pt x="52" y="482"/>
                    <a:pt x="71" y="472"/>
                  </a:cubicBezTo>
                  <a:cubicBezTo>
                    <a:pt x="52" y="307"/>
                    <a:pt x="28" y="147"/>
                    <a:pt x="0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7430970" y="3721992"/>
              <a:ext cx="209559" cy="86810"/>
            </a:xfrm>
            <a:custGeom>
              <a:avLst/>
              <a:gdLst/>
              <a:ahLst/>
              <a:cxnLst/>
              <a:rect l="l" t="t" r="r" b="b"/>
              <a:pathLst>
                <a:path w="2414" h="1000" extrusionOk="0">
                  <a:moveTo>
                    <a:pt x="879" y="0"/>
                  </a:moveTo>
                  <a:cubicBezTo>
                    <a:pt x="643" y="170"/>
                    <a:pt x="364" y="373"/>
                    <a:pt x="237" y="515"/>
                  </a:cubicBezTo>
                  <a:lnTo>
                    <a:pt x="237" y="510"/>
                  </a:lnTo>
                  <a:cubicBezTo>
                    <a:pt x="223" y="519"/>
                    <a:pt x="213" y="529"/>
                    <a:pt x="204" y="538"/>
                  </a:cubicBezTo>
                  <a:cubicBezTo>
                    <a:pt x="190" y="548"/>
                    <a:pt x="175" y="562"/>
                    <a:pt x="161" y="571"/>
                  </a:cubicBezTo>
                  <a:cubicBezTo>
                    <a:pt x="152" y="586"/>
                    <a:pt x="138" y="600"/>
                    <a:pt x="123" y="609"/>
                  </a:cubicBezTo>
                  <a:cubicBezTo>
                    <a:pt x="119" y="619"/>
                    <a:pt x="114" y="623"/>
                    <a:pt x="105" y="628"/>
                  </a:cubicBezTo>
                  <a:cubicBezTo>
                    <a:pt x="71" y="666"/>
                    <a:pt x="34" y="708"/>
                    <a:pt x="1" y="756"/>
                  </a:cubicBezTo>
                  <a:cubicBezTo>
                    <a:pt x="24" y="765"/>
                    <a:pt x="57" y="774"/>
                    <a:pt x="90" y="784"/>
                  </a:cubicBezTo>
                  <a:cubicBezTo>
                    <a:pt x="341" y="861"/>
                    <a:pt x="839" y="1000"/>
                    <a:pt x="1404" y="1000"/>
                  </a:cubicBezTo>
                  <a:cubicBezTo>
                    <a:pt x="1669" y="1000"/>
                    <a:pt x="1949" y="969"/>
                    <a:pt x="2225" y="888"/>
                  </a:cubicBezTo>
                  <a:cubicBezTo>
                    <a:pt x="2286" y="869"/>
                    <a:pt x="2352" y="850"/>
                    <a:pt x="2413" y="822"/>
                  </a:cubicBezTo>
                  <a:cubicBezTo>
                    <a:pt x="2380" y="708"/>
                    <a:pt x="2324" y="609"/>
                    <a:pt x="2248" y="510"/>
                  </a:cubicBezTo>
                  <a:cubicBezTo>
                    <a:pt x="2102" y="321"/>
                    <a:pt x="1889" y="161"/>
                    <a:pt x="1663" y="0"/>
                  </a:cubicBezTo>
                  <a:lnTo>
                    <a:pt x="1663" y="5"/>
                  </a:lnTo>
                  <a:cubicBezTo>
                    <a:pt x="1597" y="302"/>
                    <a:pt x="1474" y="557"/>
                    <a:pt x="1257" y="746"/>
                  </a:cubicBezTo>
                  <a:cubicBezTo>
                    <a:pt x="1021" y="581"/>
                    <a:pt x="898" y="331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7507188" y="3690827"/>
              <a:ext cx="70229" cy="96012"/>
            </a:xfrm>
            <a:custGeom>
              <a:avLst/>
              <a:gdLst/>
              <a:ahLst/>
              <a:cxnLst/>
              <a:rect l="l" t="t" r="r" b="b"/>
              <a:pathLst>
                <a:path w="809" h="1106" extrusionOk="0">
                  <a:moveTo>
                    <a:pt x="808" y="0"/>
                  </a:moveTo>
                  <a:lnTo>
                    <a:pt x="808" y="0"/>
                  </a:lnTo>
                  <a:cubicBezTo>
                    <a:pt x="610" y="203"/>
                    <a:pt x="445" y="317"/>
                    <a:pt x="445" y="317"/>
                  </a:cubicBezTo>
                  <a:cubicBezTo>
                    <a:pt x="298" y="217"/>
                    <a:pt x="176" y="114"/>
                    <a:pt x="72" y="5"/>
                  </a:cubicBezTo>
                  <a:lnTo>
                    <a:pt x="1" y="359"/>
                  </a:lnTo>
                  <a:cubicBezTo>
                    <a:pt x="20" y="690"/>
                    <a:pt x="143" y="940"/>
                    <a:pt x="379" y="1105"/>
                  </a:cubicBezTo>
                  <a:cubicBezTo>
                    <a:pt x="596" y="916"/>
                    <a:pt x="719" y="661"/>
                    <a:pt x="785" y="364"/>
                  </a:cubicBezTo>
                  <a:lnTo>
                    <a:pt x="785" y="35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7473159" y="3474848"/>
              <a:ext cx="155477" cy="243502"/>
            </a:xfrm>
            <a:custGeom>
              <a:avLst/>
              <a:gdLst/>
              <a:ahLst/>
              <a:cxnLst/>
              <a:rect l="l" t="t" r="r" b="b"/>
              <a:pathLst>
                <a:path w="1791" h="2805" extrusionOk="0">
                  <a:moveTo>
                    <a:pt x="687" y="663"/>
                  </a:moveTo>
                  <a:cubicBezTo>
                    <a:pt x="717" y="663"/>
                    <a:pt x="744" y="676"/>
                    <a:pt x="756" y="704"/>
                  </a:cubicBezTo>
                  <a:lnTo>
                    <a:pt x="766" y="718"/>
                  </a:lnTo>
                  <a:lnTo>
                    <a:pt x="228" y="1043"/>
                  </a:lnTo>
                  <a:lnTo>
                    <a:pt x="218" y="1020"/>
                  </a:lnTo>
                  <a:cubicBezTo>
                    <a:pt x="195" y="977"/>
                    <a:pt x="218" y="925"/>
                    <a:pt x="261" y="897"/>
                  </a:cubicBezTo>
                  <a:lnTo>
                    <a:pt x="638" y="675"/>
                  </a:lnTo>
                  <a:cubicBezTo>
                    <a:pt x="654" y="667"/>
                    <a:pt x="671" y="663"/>
                    <a:pt x="687" y="663"/>
                  </a:cubicBezTo>
                  <a:close/>
                  <a:moveTo>
                    <a:pt x="1436" y="1039"/>
                  </a:moveTo>
                  <a:cubicBezTo>
                    <a:pt x="1438" y="1039"/>
                    <a:pt x="1439" y="1039"/>
                    <a:pt x="1441" y="1039"/>
                  </a:cubicBezTo>
                  <a:cubicBezTo>
                    <a:pt x="1512" y="1039"/>
                    <a:pt x="1554" y="1133"/>
                    <a:pt x="1540" y="1247"/>
                  </a:cubicBezTo>
                  <a:cubicBezTo>
                    <a:pt x="1526" y="1362"/>
                    <a:pt x="1459" y="1450"/>
                    <a:pt x="1390" y="1450"/>
                  </a:cubicBezTo>
                  <a:cubicBezTo>
                    <a:pt x="1388" y="1450"/>
                    <a:pt x="1386" y="1450"/>
                    <a:pt x="1384" y="1450"/>
                  </a:cubicBezTo>
                  <a:cubicBezTo>
                    <a:pt x="1314" y="1450"/>
                    <a:pt x="1271" y="1355"/>
                    <a:pt x="1285" y="1242"/>
                  </a:cubicBezTo>
                  <a:cubicBezTo>
                    <a:pt x="1304" y="1131"/>
                    <a:pt x="1367" y="1039"/>
                    <a:pt x="1436" y="1039"/>
                  </a:cubicBezTo>
                  <a:close/>
                  <a:moveTo>
                    <a:pt x="558" y="1057"/>
                  </a:moveTo>
                  <a:cubicBezTo>
                    <a:pt x="626" y="1057"/>
                    <a:pt x="666" y="1150"/>
                    <a:pt x="653" y="1261"/>
                  </a:cubicBezTo>
                  <a:cubicBezTo>
                    <a:pt x="638" y="1374"/>
                    <a:pt x="572" y="1468"/>
                    <a:pt x="501" y="1468"/>
                  </a:cubicBezTo>
                  <a:cubicBezTo>
                    <a:pt x="500" y="1469"/>
                    <a:pt x="498" y="1469"/>
                    <a:pt x="496" y="1469"/>
                  </a:cubicBezTo>
                  <a:cubicBezTo>
                    <a:pt x="428" y="1469"/>
                    <a:pt x="384" y="1376"/>
                    <a:pt x="398" y="1265"/>
                  </a:cubicBezTo>
                  <a:cubicBezTo>
                    <a:pt x="412" y="1152"/>
                    <a:pt x="483" y="1058"/>
                    <a:pt x="553" y="1058"/>
                  </a:cubicBezTo>
                  <a:cubicBezTo>
                    <a:pt x="555" y="1058"/>
                    <a:pt x="557" y="1057"/>
                    <a:pt x="558" y="1057"/>
                  </a:cubicBezTo>
                  <a:close/>
                  <a:moveTo>
                    <a:pt x="1040" y="1620"/>
                  </a:moveTo>
                  <a:cubicBezTo>
                    <a:pt x="1068" y="1620"/>
                    <a:pt x="1082" y="1624"/>
                    <a:pt x="1082" y="1624"/>
                  </a:cubicBezTo>
                  <a:cubicBezTo>
                    <a:pt x="1070" y="1672"/>
                    <a:pt x="1002" y="1816"/>
                    <a:pt x="915" y="1816"/>
                  </a:cubicBezTo>
                  <a:cubicBezTo>
                    <a:pt x="872" y="1816"/>
                    <a:pt x="824" y="1781"/>
                    <a:pt x="775" y="1681"/>
                  </a:cubicBezTo>
                  <a:cubicBezTo>
                    <a:pt x="780" y="1676"/>
                    <a:pt x="785" y="1676"/>
                    <a:pt x="785" y="1671"/>
                  </a:cubicBezTo>
                  <a:cubicBezTo>
                    <a:pt x="823" y="1732"/>
                    <a:pt x="862" y="1755"/>
                    <a:pt x="896" y="1755"/>
                  </a:cubicBezTo>
                  <a:cubicBezTo>
                    <a:pt x="960" y="1755"/>
                    <a:pt x="1012" y="1680"/>
                    <a:pt x="1040" y="1620"/>
                  </a:cubicBezTo>
                  <a:close/>
                  <a:moveTo>
                    <a:pt x="1177" y="1955"/>
                  </a:moveTo>
                  <a:cubicBezTo>
                    <a:pt x="1177" y="1974"/>
                    <a:pt x="1177" y="1988"/>
                    <a:pt x="1172" y="2007"/>
                  </a:cubicBezTo>
                  <a:cubicBezTo>
                    <a:pt x="1150" y="2176"/>
                    <a:pt x="1001" y="2291"/>
                    <a:pt x="857" y="2291"/>
                  </a:cubicBezTo>
                  <a:cubicBezTo>
                    <a:pt x="848" y="2291"/>
                    <a:pt x="840" y="2291"/>
                    <a:pt x="832" y="2290"/>
                  </a:cubicBezTo>
                  <a:cubicBezTo>
                    <a:pt x="695" y="2276"/>
                    <a:pt x="624" y="2158"/>
                    <a:pt x="629" y="1993"/>
                  </a:cubicBezTo>
                  <a:lnTo>
                    <a:pt x="1177" y="1955"/>
                  </a:lnTo>
                  <a:close/>
                  <a:moveTo>
                    <a:pt x="1049" y="0"/>
                  </a:moveTo>
                  <a:cubicBezTo>
                    <a:pt x="988" y="94"/>
                    <a:pt x="898" y="189"/>
                    <a:pt x="775" y="274"/>
                  </a:cubicBezTo>
                  <a:cubicBezTo>
                    <a:pt x="747" y="293"/>
                    <a:pt x="723" y="312"/>
                    <a:pt x="695" y="331"/>
                  </a:cubicBezTo>
                  <a:cubicBezTo>
                    <a:pt x="662" y="359"/>
                    <a:pt x="624" y="392"/>
                    <a:pt x="591" y="425"/>
                  </a:cubicBezTo>
                  <a:cubicBezTo>
                    <a:pt x="582" y="434"/>
                    <a:pt x="568" y="444"/>
                    <a:pt x="558" y="453"/>
                  </a:cubicBezTo>
                  <a:cubicBezTo>
                    <a:pt x="549" y="463"/>
                    <a:pt x="535" y="477"/>
                    <a:pt x="525" y="491"/>
                  </a:cubicBezTo>
                  <a:cubicBezTo>
                    <a:pt x="516" y="500"/>
                    <a:pt x="501" y="510"/>
                    <a:pt x="492" y="524"/>
                  </a:cubicBezTo>
                  <a:cubicBezTo>
                    <a:pt x="483" y="534"/>
                    <a:pt x="473" y="548"/>
                    <a:pt x="459" y="562"/>
                  </a:cubicBezTo>
                  <a:cubicBezTo>
                    <a:pt x="450" y="571"/>
                    <a:pt x="440" y="585"/>
                    <a:pt x="431" y="600"/>
                  </a:cubicBezTo>
                  <a:cubicBezTo>
                    <a:pt x="416" y="609"/>
                    <a:pt x="407" y="623"/>
                    <a:pt x="398" y="637"/>
                  </a:cubicBezTo>
                  <a:cubicBezTo>
                    <a:pt x="388" y="652"/>
                    <a:pt x="379" y="666"/>
                    <a:pt x="369" y="680"/>
                  </a:cubicBezTo>
                  <a:cubicBezTo>
                    <a:pt x="360" y="689"/>
                    <a:pt x="350" y="704"/>
                    <a:pt x="341" y="718"/>
                  </a:cubicBezTo>
                  <a:cubicBezTo>
                    <a:pt x="331" y="732"/>
                    <a:pt x="317" y="746"/>
                    <a:pt x="313" y="760"/>
                  </a:cubicBezTo>
                  <a:cubicBezTo>
                    <a:pt x="303" y="774"/>
                    <a:pt x="294" y="793"/>
                    <a:pt x="284" y="807"/>
                  </a:cubicBezTo>
                  <a:cubicBezTo>
                    <a:pt x="275" y="822"/>
                    <a:pt x="265" y="836"/>
                    <a:pt x="256" y="850"/>
                  </a:cubicBezTo>
                  <a:cubicBezTo>
                    <a:pt x="246" y="869"/>
                    <a:pt x="237" y="883"/>
                    <a:pt x="232" y="897"/>
                  </a:cubicBezTo>
                  <a:cubicBezTo>
                    <a:pt x="223" y="911"/>
                    <a:pt x="213" y="930"/>
                    <a:pt x="204" y="944"/>
                  </a:cubicBezTo>
                  <a:cubicBezTo>
                    <a:pt x="199" y="963"/>
                    <a:pt x="190" y="977"/>
                    <a:pt x="185" y="992"/>
                  </a:cubicBezTo>
                  <a:cubicBezTo>
                    <a:pt x="176" y="1010"/>
                    <a:pt x="166" y="1029"/>
                    <a:pt x="162" y="1043"/>
                  </a:cubicBezTo>
                  <a:cubicBezTo>
                    <a:pt x="152" y="1062"/>
                    <a:pt x="147" y="1077"/>
                    <a:pt x="138" y="1091"/>
                  </a:cubicBezTo>
                  <a:cubicBezTo>
                    <a:pt x="133" y="1110"/>
                    <a:pt x="124" y="1128"/>
                    <a:pt x="119" y="1147"/>
                  </a:cubicBezTo>
                  <a:cubicBezTo>
                    <a:pt x="110" y="1162"/>
                    <a:pt x="105" y="1180"/>
                    <a:pt x="100" y="1195"/>
                  </a:cubicBezTo>
                  <a:cubicBezTo>
                    <a:pt x="91" y="1213"/>
                    <a:pt x="86" y="1237"/>
                    <a:pt x="81" y="1256"/>
                  </a:cubicBezTo>
                  <a:cubicBezTo>
                    <a:pt x="77" y="1270"/>
                    <a:pt x="67" y="1289"/>
                    <a:pt x="62" y="1303"/>
                  </a:cubicBezTo>
                  <a:cubicBezTo>
                    <a:pt x="58" y="1327"/>
                    <a:pt x="53" y="1346"/>
                    <a:pt x="48" y="1369"/>
                  </a:cubicBezTo>
                  <a:cubicBezTo>
                    <a:pt x="43" y="1383"/>
                    <a:pt x="39" y="1398"/>
                    <a:pt x="34" y="1416"/>
                  </a:cubicBezTo>
                  <a:cubicBezTo>
                    <a:pt x="29" y="1440"/>
                    <a:pt x="25" y="1464"/>
                    <a:pt x="20" y="1487"/>
                  </a:cubicBezTo>
                  <a:cubicBezTo>
                    <a:pt x="15" y="1501"/>
                    <a:pt x="15" y="1516"/>
                    <a:pt x="10" y="1530"/>
                  </a:cubicBezTo>
                  <a:cubicBezTo>
                    <a:pt x="6" y="1549"/>
                    <a:pt x="6" y="1563"/>
                    <a:pt x="1" y="1582"/>
                  </a:cubicBezTo>
                  <a:cubicBezTo>
                    <a:pt x="48" y="1889"/>
                    <a:pt x="185" y="2200"/>
                    <a:pt x="464" y="2493"/>
                  </a:cubicBezTo>
                  <a:cubicBezTo>
                    <a:pt x="568" y="2602"/>
                    <a:pt x="690" y="2705"/>
                    <a:pt x="841" y="2805"/>
                  </a:cubicBezTo>
                  <a:cubicBezTo>
                    <a:pt x="841" y="2805"/>
                    <a:pt x="1002" y="2691"/>
                    <a:pt x="1200" y="2488"/>
                  </a:cubicBezTo>
                  <a:cubicBezTo>
                    <a:pt x="1408" y="2266"/>
                    <a:pt x="1654" y="1941"/>
                    <a:pt x="1786" y="1530"/>
                  </a:cubicBezTo>
                  <a:cubicBezTo>
                    <a:pt x="1790" y="1336"/>
                    <a:pt x="1767" y="1157"/>
                    <a:pt x="1724" y="992"/>
                  </a:cubicBezTo>
                  <a:lnTo>
                    <a:pt x="1318" y="699"/>
                  </a:lnTo>
                  <a:lnTo>
                    <a:pt x="1328" y="685"/>
                  </a:lnTo>
                  <a:cubicBezTo>
                    <a:pt x="1348" y="658"/>
                    <a:pt x="1377" y="645"/>
                    <a:pt x="1406" y="645"/>
                  </a:cubicBezTo>
                  <a:cubicBezTo>
                    <a:pt x="1423" y="645"/>
                    <a:pt x="1441" y="650"/>
                    <a:pt x="1455" y="661"/>
                  </a:cubicBezTo>
                  <a:lnTo>
                    <a:pt x="1663" y="803"/>
                  </a:lnTo>
                  <a:cubicBezTo>
                    <a:pt x="1569" y="571"/>
                    <a:pt x="1432" y="387"/>
                    <a:pt x="1266" y="260"/>
                  </a:cubicBezTo>
                  <a:cubicBezTo>
                    <a:pt x="1162" y="179"/>
                    <a:pt x="1092" y="90"/>
                    <a:pt x="104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7506407" y="3566604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75" y="0"/>
                  </a:moveTo>
                  <a:cubicBezTo>
                    <a:pt x="174" y="0"/>
                    <a:pt x="172" y="1"/>
                    <a:pt x="170" y="1"/>
                  </a:cubicBezTo>
                  <a:cubicBezTo>
                    <a:pt x="100" y="1"/>
                    <a:pt x="29" y="95"/>
                    <a:pt x="15" y="208"/>
                  </a:cubicBezTo>
                  <a:cubicBezTo>
                    <a:pt x="1" y="319"/>
                    <a:pt x="45" y="412"/>
                    <a:pt x="113" y="412"/>
                  </a:cubicBezTo>
                  <a:cubicBezTo>
                    <a:pt x="115" y="412"/>
                    <a:pt x="117" y="412"/>
                    <a:pt x="118" y="411"/>
                  </a:cubicBezTo>
                  <a:cubicBezTo>
                    <a:pt x="189" y="411"/>
                    <a:pt x="255" y="317"/>
                    <a:pt x="270" y="204"/>
                  </a:cubicBezTo>
                  <a:cubicBezTo>
                    <a:pt x="283" y="93"/>
                    <a:pt x="243" y="0"/>
                    <a:pt x="175" y="0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7490000" y="3532315"/>
              <a:ext cx="49655" cy="33161"/>
            </a:xfrm>
            <a:custGeom>
              <a:avLst/>
              <a:gdLst/>
              <a:ahLst/>
              <a:cxnLst/>
              <a:rect l="l" t="t" r="r" b="b"/>
              <a:pathLst>
                <a:path w="572" h="382" extrusionOk="0">
                  <a:moveTo>
                    <a:pt x="493" y="1"/>
                  </a:moveTo>
                  <a:cubicBezTo>
                    <a:pt x="477" y="1"/>
                    <a:pt x="460" y="5"/>
                    <a:pt x="444" y="13"/>
                  </a:cubicBezTo>
                  <a:lnTo>
                    <a:pt x="67" y="235"/>
                  </a:lnTo>
                  <a:cubicBezTo>
                    <a:pt x="24" y="263"/>
                    <a:pt x="1" y="315"/>
                    <a:pt x="24" y="358"/>
                  </a:cubicBezTo>
                  <a:lnTo>
                    <a:pt x="34" y="381"/>
                  </a:lnTo>
                  <a:lnTo>
                    <a:pt x="572" y="56"/>
                  </a:lnTo>
                  <a:lnTo>
                    <a:pt x="562" y="42"/>
                  </a:lnTo>
                  <a:cubicBezTo>
                    <a:pt x="550" y="14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7583493" y="3564955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65" y="1"/>
                  </a:moveTo>
                  <a:cubicBezTo>
                    <a:pt x="96" y="1"/>
                    <a:pt x="33" y="93"/>
                    <a:pt x="14" y="204"/>
                  </a:cubicBezTo>
                  <a:cubicBezTo>
                    <a:pt x="0" y="317"/>
                    <a:pt x="43" y="412"/>
                    <a:pt x="113" y="412"/>
                  </a:cubicBezTo>
                  <a:cubicBezTo>
                    <a:pt x="115" y="412"/>
                    <a:pt x="117" y="412"/>
                    <a:pt x="119" y="412"/>
                  </a:cubicBezTo>
                  <a:cubicBezTo>
                    <a:pt x="188" y="412"/>
                    <a:pt x="255" y="324"/>
                    <a:pt x="269" y="209"/>
                  </a:cubicBezTo>
                  <a:cubicBezTo>
                    <a:pt x="283" y="95"/>
                    <a:pt x="241" y="1"/>
                    <a:pt x="170" y="1"/>
                  </a:cubicBezTo>
                  <a:cubicBezTo>
                    <a:pt x="168" y="1"/>
                    <a:pt x="167" y="1"/>
                    <a:pt x="165" y="1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7587573" y="3530752"/>
              <a:ext cx="35332" cy="30210"/>
            </a:xfrm>
            <a:custGeom>
              <a:avLst/>
              <a:gdLst/>
              <a:ahLst/>
              <a:cxnLst/>
              <a:rect l="l" t="t" r="r" b="b"/>
              <a:pathLst>
                <a:path w="407" h="348" extrusionOk="0">
                  <a:moveTo>
                    <a:pt x="88" y="1"/>
                  </a:moveTo>
                  <a:cubicBezTo>
                    <a:pt x="59" y="1"/>
                    <a:pt x="30" y="14"/>
                    <a:pt x="10" y="41"/>
                  </a:cubicBezTo>
                  <a:lnTo>
                    <a:pt x="0" y="55"/>
                  </a:lnTo>
                  <a:lnTo>
                    <a:pt x="406" y="348"/>
                  </a:lnTo>
                  <a:cubicBezTo>
                    <a:pt x="392" y="281"/>
                    <a:pt x="369" y="220"/>
                    <a:pt x="345" y="159"/>
                  </a:cubicBezTo>
                  <a:lnTo>
                    <a:pt x="137" y="17"/>
                  </a:lnTo>
                  <a:cubicBezTo>
                    <a:pt x="123" y="6"/>
                    <a:pt x="105" y="1"/>
                    <a:pt x="88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7540436" y="3615391"/>
              <a:ext cx="26737" cy="17188"/>
            </a:xfrm>
            <a:custGeom>
              <a:avLst/>
              <a:gdLst/>
              <a:ahLst/>
              <a:cxnLst/>
              <a:rect l="l" t="t" r="r" b="b"/>
              <a:pathLst>
                <a:path w="308" h="198" extrusionOk="0">
                  <a:moveTo>
                    <a:pt x="265" y="1"/>
                  </a:moveTo>
                  <a:cubicBezTo>
                    <a:pt x="234" y="61"/>
                    <a:pt x="182" y="136"/>
                    <a:pt x="120" y="136"/>
                  </a:cubicBezTo>
                  <a:cubicBezTo>
                    <a:pt x="86" y="136"/>
                    <a:pt x="48" y="113"/>
                    <a:pt x="10" y="52"/>
                  </a:cubicBezTo>
                  <a:cubicBezTo>
                    <a:pt x="10" y="57"/>
                    <a:pt x="5" y="57"/>
                    <a:pt x="0" y="62"/>
                  </a:cubicBezTo>
                  <a:cubicBezTo>
                    <a:pt x="49" y="162"/>
                    <a:pt x="97" y="197"/>
                    <a:pt x="140" y="197"/>
                  </a:cubicBezTo>
                  <a:cubicBezTo>
                    <a:pt x="227" y="197"/>
                    <a:pt x="295" y="53"/>
                    <a:pt x="307" y="5"/>
                  </a:cubicBezTo>
                  <a:cubicBezTo>
                    <a:pt x="307" y="5"/>
                    <a:pt x="293" y="1"/>
                    <a:pt x="265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7527328" y="3644472"/>
              <a:ext cx="48006" cy="29342"/>
            </a:xfrm>
            <a:custGeom>
              <a:avLst/>
              <a:gdLst/>
              <a:ahLst/>
              <a:cxnLst/>
              <a:rect l="l" t="t" r="r" b="b"/>
              <a:pathLst>
                <a:path w="553" h="338" extrusionOk="0">
                  <a:moveTo>
                    <a:pt x="505" y="29"/>
                  </a:moveTo>
                  <a:cubicBezTo>
                    <a:pt x="510" y="43"/>
                    <a:pt x="510" y="57"/>
                    <a:pt x="505" y="67"/>
                  </a:cubicBezTo>
                  <a:cubicBezTo>
                    <a:pt x="505" y="95"/>
                    <a:pt x="496" y="119"/>
                    <a:pt x="482" y="138"/>
                  </a:cubicBezTo>
                  <a:lnTo>
                    <a:pt x="80" y="161"/>
                  </a:lnTo>
                  <a:cubicBezTo>
                    <a:pt x="52" y="147"/>
                    <a:pt x="33" y="114"/>
                    <a:pt x="33" y="53"/>
                  </a:cubicBezTo>
                  <a:lnTo>
                    <a:pt x="505" y="29"/>
                  </a:lnTo>
                  <a:close/>
                  <a:moveTo>
                    <a:pt x="553" y="1"/>
                  </a:moveTo>
                  <a:lnTo>
                    <a:pt x="5" y="39"/>
                  </a:lnTo>
                  <a:cubicBezTo>
                    <a:pt x="0" y="204"/>
                    <a:pt x="71" y="322"/>
                    <a:pt x="208" y="336"/>
                  </a:cubicBezTo>
                  <a:cubicBezTo>
                    <a:pt x="216" y="337"/>
                    <a:pt x="224" y="337"/>
                    <a:pt x="233" y="337"/>
                  </a:cubicBezTo>
                  <a:cubicBezTo>
                    <a:pt x="377" y="337"/>
                    <a:pt x="526" y="222"/>
                    <a:pt x="548" y="53"/>
                  </a:cubicBezTo>
                  <a:cubicBezTo>
                    <a:pt x="553" y="34"/>
                    <a:pt x="553" y="20"/>
                    <a:pt x="553" y="1"/>
                  </a:cubicBezTo>
                  <a:close/>
                </a:path>
              </a:pathLst>
            </a:custGeom>
            <a:solidFill>
              <a:srgbClr val="48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7530192" y="3646989"/>
              <a:ext cx="41495" cy="11546"/>
            </a:xfrm>
            <a:custGeom>
              <a:avLst/>
              <a:gdLst/>
              <a:ahLst/>
              <a:cxnLst/>
              <a:rect l="l" t="t" r="r" b="b"/>
              <a:pathLst>
                <a:path w="478" h="133" extrusionOk="0">
                  <a:moveTo>
                    <a:pt x="472" y="0"/>
                  </a:moveTo>
                  <a:lnTo>
                    <a:pt x="0" y="28"/>
                  </a:lnTo>
                  <a:cubicBezTo>
                    <a:pt x="0" y="85"/>
                    <a:pt x="19" y="118"/>
                    <a:pt x="47" y="132"/>
                  </a:cubicBezTo>
                  <a:lnTo>
                    <a:pt x="449" y="109"/>
                  </a:lnTo>
                  <a:cubicBezTo>
                    <a:pt x="463" y="90"/>
                    <a:pt x="472" y="66"/>
                    <a:pt x="472" y="38"/>
                  </a:cubicBezTo>
                  <a:cubicBezTo>
                    <a:pt x="477" y="28"/>
                    <a:pt x="477" y="14"/>
                    <a:pt x="472" y="0"/>
                  </a:cubicBezTo>
                  <a:close/>
                </a:path>
              </a:pathLst>
            </a:custGeom>
            <a:solidFill>
              <a:srgbClr val="F8E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7626723" y="3625634"/>
              <a:ext cx="694" cy="217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3" y="1"/>
                  </a:moveTo>
                  <a:cubicBezTo>
                    <a:pt x="1" y="4"/>
                    <a:pt x="0" y="7"/>
                    <a:pt x="1" y="10"/>
                  </a:cubicBezTo>
                  <a:lnTo>
                    <a:pt x="1" y="10"/>
                  </a:lnTo>
                  <a:cubicBezTo>
                    <a:pt x="1" y="7"/>
                    <a:pt x="1" y="4"/>
                    <a:pt x="3" y="1"/>
                  </a:cubicBezTo>
                  <a:close/>
                  <a:moveTo>
                    <a:pt x="1" y="10"/>
                  </a:moveTo>
                  <a:cubicBezTo>
                    <a:pt x="0" y="19"/>
                    <a:pt x="4" y="24"/>
                    <a:pt x="7" y="24"/>
                  </a:cubicBezTo>
                  <a:cubicBezTo>
                    <a:pt x="4" y="21"/>
                    <a:pt x="1" y="16"/>
                    <a:pt x="1" y="1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7470294" y="3628933"/>
              <a:ext cx="955" cy="2083"/>
            </a:xfrm>
            <a:custGeom>
              <a:avLst/>
              <a:gdLst/>
              <a:ahLst/>
              <a:cxnLst/>
              <a:rect l="l" t="t" r="r" b="b"/>
              <a:pathLst>
                <a:path w="11" h="24" extrusionOk="0">
                  <a:moveTo>
                    <a:pt x="10" y="1"/>
                  </a:moveTo>
                  <a:cubicBezTo>
                    <a:pt x="10" y="15"/>
                    <a:pt x="6" y="19"/>
                    <a:pt x="1" y="24"/>
                  </a:cubicBezTo>
                  <a:cubicBezTo>
                    <a:pt x="6" y="24"/>
                    <a:pt x="10" y="15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7521598" y="3511655"/>
              <a:ext cx="2952" cy="2604"/>
            </a:xfrm>
            <a:custGeom>
              <a:avLst/>
              <a:gdLst/>
              <a:ahLst/>
              <a:cxnLst/>
              <a:rect l="l" t="t" r="r" b="b"/>
              <a:pathLst>
                <a:path w="34" h="30" extrusionOk="0">
                  <a:moveTo>
                    <a:pt x="0" y="29"/>
                  </a:moveTo>
                  <a:cubicBezTo>
                    <a:pt x="10" y="20"/>
                    <a:pt x="24" y="10"/>
                    <a:pt x="33" y="1"/>
                  </a:cubicBezTo>
                  <a:cubicBezTo>
                    <a:pt x="24" y="10"/>
                    <a:pt x="10" y="20"/>
                    <a:pt x="0" y="2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7515869" y="3517471"/>
              <a:ext cx="2952" cy="2952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3" y="0"/>
                  </a:moveTo>
                  <a:cubicBezTo>
                    <a:pt x="24" y="9"/>
                    <a:pt x="9" y="19"/>
                    <a:pt x="0" y="33"/>
                  </a:cubicBezTo>
                  <a:cubicBezTo>
                    <a:pt x="9" y="19"/>
                    <a:pt x="24" y="9"/>
                    <a:pt x="33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7487135" y="3560875"/>
              <a:ext cx="2170" cy="460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1" y="52"/>
                  </a:moveTo>
                  <a:cubicBezTo>
                    <a:pt x="5" y="38"/>
                    <a:pt x="15" y="19"/>
                    <a:pt x="24" y="1"/>
                  </a:cubicBezTo>
                  <a:cubicBezTo>
                    <a:pt x="15" y="19"/>
                    <a:pt x="5" y="38"/>
                    <a:pt x="1" y="5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7495295" y="3544902"/>
              <a:ext cx="2604" cy="3733"/>
            </a:xfrm>
            <a:custGeom>
              <a:avLst/>
              <a:gdLst/>
              <a:ahLst/>
              <a:cxnLst/>
              <a:rect l="l" t="t" r="r" b="b"/>
              <a:pathLst>
                <a:path w="30" h="43" extrusionOk="0">
                  <a:moveTo>
                    <a:pt x="1" y="43"/>
                  </a:moveTo>
                  <a:cubicBezTo>
                    <a:pt x="10" y="29"/>
                    <a:pt x="20" y="15"/>
                    <a:pt x="29" y="0"/>
                  </a:cubicBezTo>
                  <a:cubicBezTo>
                    <a:pt x="20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7483489" y="3569469"/>
              <a:ext cx="1649" cy="5035"/>
            </a:xfrm>
            <a:custGeom>
              <a:avLst/>
              <a:gdLst/>
              <a:ahLst/>
              <a:cxnLst/>
              <a:rect l="l" t="t" r="r" b="b"/>
              <a:pathLst>
                <a:path w="19" h="58" extrusionOk="0">
                  <a:moveTo>
                    <a:pt x="0" y="57"/>
                  </a:moveTo>
                  <a:cubicBezTo>
                    <a:pt x="5" y="38"/>
                    <a:pt x="14" y="20"/>
                    <a:pt x="19" y="1"/>
                  </a:cubicBezTo>
                  <a:cubicBezTo>
                    <a:pt x="14" y="20"/>
                    <a:pt x="5" y="38"/>
                    <a:pt x="0" y="5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8"/>
            <p:cNvSpPr/>
            <p:nvPr/>
          </p:nvSpPr>
          <p:spPr>
            <a:xfrm>
              <a:off x="7510487" y="3523547"/>
              <a:ext cx="2517" cy="3386"/>
            </a:xfrm>
            <a:custGeom>
              <a:avLst/>
              <a:gdLst/>
              <a:ahLst/>
              <a:cxnLst/>
              <a:rect l="l" t="t" r="r" b="b"/>
              <a:pathLst>
                <a:path w="29" h="39" extrusionOk="0">
                  <a:moveTo>
                    <a:pt x="1" y="39"/>
                  </a:moveTo>
                  <a:cubicBezTo>
                    <a:pt x="10" y="24"/>
                    <a:pt x="20" y="10"/>
                    <a:pt x="29" y="1"/>
                  </a:cubicBezTo>
                  <a:cubicBezTo>
                    <a:pt x="20" y="10"/>
                    <a:pt x="10" y="24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8"/>
            <p:cNvSpPr/>
            <p:nvPr/>
          </p:nvSpPr>
          <p:spPr>
            <a:xfrm>
              <a:off x="7499809" y="3537089"/>
              <a:ext cx="2952" cy="3820"/>
            </a:xfrm>
            <a:custGeom>
              <a:avLst/>
              <a:gdLst/>
              <a:ahLst/>
              <a:cxnLst/>
              <a:rect l="l" t="t" r="r" b="b"/>
              <a:pathLst>
                <a:path w="34" h="44" extrusionOk="0">
                  <a:moveTo>
                    <a:pt x="1" y="43"/>
                  </a:moveTo>
                  <a:cubicBezTo>
                    <a:pt x="10" y="29"/>
                    <a:pt x="24" y="15"/>
                    <a:pt x="34" y="1"/>
                  </a:cubicBezTo>
                  <a:cubicBezTo>
                    <a:pt x="24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8"/>
            <p:cNvSpPr/>
            <p:nvPr/>
          </p:nvSpPr>
          <p:spPr>
            <a:xfrm>
              <a:off x="7505191" y="3530145"/>
              <a:ext cx="2517" cy="3733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0" y="43"/>
                  </a:moveTo>
                  <a:cubicBezTo>
                    <a:pt x="10" y="29"/>
                    <a:pt x="19" y="15"/>
                    <a:pt x="29" y="0"/>
                  </a:cubicBezTo>
                  <a:cubicBezTo>
                    <a:pt x="19" y="15"/>
                    <a:pt x="10" y="29"/>
                    <a:pt x="0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8"/>
            <p:cNvSpPr/>
            <p:nvPr/>
          </p:nvSpPr>
          <p:spPr>
            <a:xfrm>
              <a:off x="7490781" y="3552715"/>
              <a:ext cx="2604" cy="4167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1" y="47"/>
                  </a:moveTo>
                  <a:cubicBezTo>
                    <a:pt x="10" y="33"/>
                    <a:pt x="20" y="14"/>
                    <a:pt x="29" y="0"/>
                  </a:cubicBezTo>
                  <a:cubicBezTo>
                    <a:pt x="20" y="14"/>
                    <a:pt x="10" y="33"/>
                    <a:pt x="1" y="4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8"/>
            <p:cNvSpPr/>
            <p:nvPr/>
          </p:nvSpPr>
          <p:spPr>
            <a:xfrm>
              <a:off x="7472812" y="3607578"/>
              <a:ext cx="1302" cy="7118"/>
            </a:xfrm>
            <a:custGeom>
              <a:avLst/>
              <a:gdLst/>
              <a:ahLst/>
              <a:cxnLst/>
              <a:rect l="l" t="t" r="r" b="b"/>
              <a:pathLst>
                <a:path w="15" h="82" extrusionOk="0">
                  <a:moveTo>
                    <a:pt x="14" y="1"/>
                  </a:moveTo>
                  <a:lnTo>
                    <a:pt x="14" y="1"/>
                  </a:lnTo>
                  <a:cubicBezTo>
                    <a:pt x="10" y="20"/>
                    <a:pt x="10" y="34"/>
                    <a:pt x="5" y="53"/>
                  </a:cubicBezTo>
                  <a:cubicBezTo>
                    <a:pt x="5" y="54"/>
                    <a:pt x="5" y="55"/>
                    <a:pt x="5" y="56"/>
                  </a:cubicBezTo>
                  <a:lnTo>
                    <a:pt x="5" y="56"/>
                  </a:lnTo>
                  <a:cubicBezTo>
                    <a:pt x="8" y="39"/>
                    <a:pt x="11" y="20"/>
                    <a:pt x="14" y="1"/>
                  </a:cubicBezTo>
                  <a:close/>
                  <a:moveTo>
                    <a:pt x="5" y="56"/>
                  </a:moveTo>
                  <a:cubicBezTo>
                    <a:pt x="3" y="65"/>
                    <a:pt x="2" y="73"/>
                    <a:pt x="0" y="81"/>
                  </a:cubicBezTo>
                  <a:cubicBezTo>
                    <a:pt x="4" y="73"/>
                    <a:pt x="5" y="64"/>
                    <a:pt x="5" y="5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8"/>
            <p:cNvSpPr/>
            <p:nvPr/>
          </p:nvSpPr>
          <p:spPr>
            <a:xfrm>
              <a:off x="7477326" y="3587959"/>
              <a:ext cx="1302" cy="5816"/>
            </a:xfrm>
            <a:custGeom>
              <a:avLst/>
              <a:gdLst/>
              <a:ahLst/>
              <a:cxnLst/>
              <a:rect l="l" t="t" r="r" b="b"/>
              <a:pathLst>
                <a:path w="15" h="67" extrusionOk="0">
                  <a:moveTo>
                    <a:pt x="0" y="66"/>
                  </a:moveTo>
                  <a:cubicBezTo>
                    <a:pt x="5" y="43"/>
                    <a:pt x="10" y="24"/>
                    <a:pt x="14" y="0"/>
                  </a:cubicBezTo>
                  <a:cubicBezTo>
                    <a:pt x="10" y="24"/>
                    <a:pt x="5" y="43"/>
                    <a:pt x="0" y="6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8"/>
            <p:cNvSpPr/>
            <p:nvPr/>
          </p:nvSpPr>
          <p:spPr>
            <a:xfrm>
              <a:off x="7480191" y="3578497"/>
              <a:ext cx="1736" cy="5382"/>
            </a:xfrm>
            <a:custGeom>
              <a:avLst/>
              <a:gdLst/>
              <a:ahLst/>
              <a:cxnLst/>
              <a:rect l="l" t="t" r="r" b="b"/>
              <a:pathLst>
                <a:path w="20" h="62" extrusionOk="0">
                  <a:moveTo>
                    <a:pt x="0" y="62"/>
                  </a:moveTo>
                  <a:cubicBezTo>
                    <a:pt x="5" y="43"/>
                    <a:pt x="10" y="19"/>
                    <a:pt x="19" y="1"/>
                  </a:cubicBezTo>
                  <a:cubicBezTo>
                    <a:pt x="10" y="19"/>
                    <a:pt x="5" y="43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8"/>
            <p:cNvSpPr/>
            <p:nvPr/>
          </p:nvSpPr>
          <p:spPr>
            <a:xfrm>
              <a:off x="7474808" y="3597769"/>
              <a:ext cx="1302" cy="6250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" y="71"/>
                  </a:moveTo>
                  <a:cubicBezTo>
                    <a:pt x="6" y="48"/>
                    <a:pt x="10" y="24"/>
                    <a:pt x="15" y="0"/>
                  </a:cubicBezTo>
                  <a:cubicBezTo>
                    <a:pt x="10" y="24"/>
                    <a:pt x="6" y="48"/>
                    <a:pt x="1" y="7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8"/>
            <p:cNvSpPr/>
            <p:nvPr/>
          </p:nvSpPr>
          <p:spPr>
            <a:xfrm>
              <a:off x="7575246" y="3480577"/>
              <a:ext cx="176745" cy="285779"/>
            </a:xfrm>
            <a:custGeom>
              <a:avLst/>
              <a:gdLst/>
              <a:ahLst/>
              <a:cxnLst/>
              <a:rect l="l" t="t" r="r" b="b"/>
              <a:pathLst>
                <a:path w="2036" h="3292" extrusionOk="0">
                  <a:moveTo>
                    <a:pt x="594" y="1681"/>
                  </a:moveTo>
                  <a:cubicBezTo>
                    <a:pt x="594" y="1687"/>
                    <a:pt x="597" y="1692"/>
                    <a:pt x="600" y="1695"/>
                  </a:cubicBezTo>
                  <a:cubicBezTo>
                    <a:pt x="597" y="1695"/>
                    <a:pt x="593" y="1690"/>
                    <a:pt x="594" y="1681"/>
                  </a:cubicBezTo>
                  <a:close/>
                  <a:moveTo>
                    <a:pt x="918" y="1205"/>
                  </a:moveTo>
                  <a:cubicBezTo>
                    <a:pt x="943" y="1205"/>
                    <a:pt x="964" y="1221"/>
                    <a:pt x="978" y="1251"/>
                  </a:cubicBezTo>
                  <a:cubicBezTo>
                    <a:pt x="1058" y="1431"/>
                    <a:pt x="855" y="1705"/>
                    <a:pt x="596" y="1823"/>
                  </a:cubicBezTo>
                  <a:cubicBezTo>
                    <a:pt x="596" y="1823"/>
                    <a:pt x="676" y="1520"/>
                    <a:pt x="766" y="1350"/>
                  </a:cubicBezTo>
                  <a:cubicBezTo>
                    <a:pt x="817" y="1254"/>
                    <a:pt x="874" y="1205"/>
                    <a:pt x="918" y="1205"/>
                  </a:cubicBezTo>
                  <a:close/>
                  <a:moveTo>
                    <a:pt x="1686" y="0"/>
                  </a:moveTo>
                  <a:cubicBezTo>
                    <a:pt x="1573" y="123"/>
                    <a:pt x="1417" y="213"/>
                    <a:pt x="1242" y="279"/>
                  </a:cubicBezTo>
                  <a:cubicBezTo>
                    <a:pt x="1224" y="288"/>
                    <a:pt x="1209" y="293"/>
                    <a:pt x="1195" y="298"/>
                  </a:cubicBezTo>
                  <a:cubicBezTo>
                    <a:pt x="1190" y="298"/>
                    <a:pt x="1186" y="302"/>
                    <a:pt x="1181" y="302"/>
                  </a:cubicBezTo>
                  <a:cubicBezTo>
                    <a:pt x="1046" y="346"/>
                    <a:pt x="897" y="373"/>
                    <a:pt x="742" y="373"/>
                  </a:cubicBezTo>
                  <a:cubicBezTo>
                    <a:pt x="530" y="373"/>
                    <a:pt x="306" y="322"/>
                    <a:pt x="90" y="194"/>
                  </a:cubicBezTo>
                  <a:lnTo>
                    <a:pt x="90" y="194"/>
                  </a:lnTo>
                  <a:cubicBezTo>
                    <a:pt x="256" y="321"/>
                    <a:pt x="393" y="505"/>
                    <a:pt x="487" y="737"/>
                  </a:cubicBezTo>
                  <a:cubicBezTo>
                    <a:pt x="511" y="798"/>
                    <a:pt x="534" y="859"/>
                    <a:pt x="548" y="926"/>
                  </a:cubicBezTo>
                  <a:cubicBezTo>
                    <a:pt x="591" y="1091"/>
                    <a:pt x="614" y="1270"/>
                    <a:pt x="610" y="1464"/>
                  </a:cubicBezTo>
                  <a:cubicBezTo>
                    <a:pt x="478" y="1875"/>
                    <a:pt x="232" y="2200"/>
                    <a:pt x="24" y="2422"/>
                  </a:cubicBezTo>
                  <a:lnTo>
                    <a:pt x="1" y="2781"/>
                  </a:lnTo>
                  <a:cubicBezTo>
                    <a:pt x="227" y="2942"/>
                    <a:pt x="440" y="3102"/>
                    <a:pt x="586" y="3291"/>
                  </a:cubicBezTo>
                  <a:cubicBezTo>
                    <a:pt x="695" y="3239"/>
                    <a:pt x="799" y="3187"/>
                    <a:pt x="902" y="3135"/>
                  </a:cubicBezTo>
                  <a:cubicBezTo>
                    <a:pt x="1313" y="2923"/>
                    <a:pt x="1691" y="2710"/>
                    <a:pt x="2021" y="2488"/>
                  </a:cubicBezTo>
                  <a:cubicBezTo>
                    <a:pt x="2026" y="2446"/>
                    <a:pt x="2026" y="2408"/>
                    <a:pt x="2031" y="2366"/>
                  </a:cubicBezTo>
                  <a:cubicBezTo>
                    <a:pt x="2031" y="2361"/>
                    <a:pt x="2031" y="2361"/>
                    <a:pt x="2031" y="2356"/>
                  </a:cubicBezTo>
                  <a:cubicBezTo>
                    <a:pt x="2031" y="2314"/>
                    <a:pt x="2031" y="2276"/>
                    <a:pt x="2031" y="2233"/>
                  </a:cubicBezTo>
                  <a:cubicBezTo>
                    <a:pt x="2031" y="2229"/>
                    <a:pt x="2031" y="2224"/>
                    <a:pt x="2031" y="2219"/>
                  </a:cubicBezTo>
                  <a:cubicBezTo>
                    <a:pt x="2036" y="2177"/>
                    <a:pt x="2036" y="2134"/>
                    <a:pt x="2036" y="2092"/>
                  </a:cubicBezTo>
                  <a:lnTo>
                    <a:pt x="2036" y="2078"/>
                  </a:lnTo>
                  <a:cubicBezTo>
                    <a:pt x="2036" y="2035"/>
                    <a:pt x="2036" y="1988"/>
                    <a:pt x="2031" y="1941"/>
                  </a:cubicBezTo>
                  <a:cubicBezTo>
                    <a:pt x="2031" y="1936"/>
                    <a:pt x="2031" y="1936"/>
                    <a:pt x="2031" y="1931"/>
                  </a:cubicBezTo>
                  <a:cubicBezTo>
                    <a:pt x="2031" y="1884"/>
                    <a:pt x="2031" y="1832"/>
                    <a:pt x="2031" y="1780"/>
                  </a:cubicBezTo>
                  <a:cubicBezTo>
                    <a:pt x="2007" y="1204"/>
                    <a:pt x="1918" y="529"/>
                    <a:pt x="1686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8"/>
            <p:cNvSpPr/>
            <p:nvPr/>
          </p:nvSpPr>
          <p:spPr>
            <a:xfrm>
              <a:off x="7626897" y="3585181"/>
              <a:ext cx="40280" cy="53649"/>
            </a:xfrm>
            <a:custGeom>
              <a:avLst/>
              <a:gdLst/>
              <a:ahLst/>
              <a:cxnLst/>
              <a:rect l="l" t="t" r="r" b="b"/>
              <a:pathLst>
                <a:path w="464" h="618" extrusionOk="0">
                  <a:moveTo>
                    <a:pt x="323" y="0"/>
                  </a:moveTo>
                  <a:cubicBezTo>
                    <a:pt x="279" y="0"/>
                    <a:pt x="222" y="49"/>
                    <a:pt x="171" y="145"/>
                  </a:cubicBezTo>
                  <a:cubicBezTo>
                    <a:pt x="81" y="315"/>
                    <a:pt x="1" y="618"/>
                    <a:pt x="1" y="618"/>
                  </a:cubicBezTo>
                  <a:cubicBezTo>
                    <a:pt x="260" y="500"/>
                    <a:pt x="463" y="226"/>
                    <a:pt x="383" y="46"/>
                  </a:cubicBezTo>
                  <a:cubicBezTo>
                    <a:pt x="369" y="16"/>
                    <a:pt x="348" y="0"/>
                    <a:pt x="32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8"/>
            <p:cNvSpPr/>
            <p:nvPr/>
          </p:nvSpPr>
          <p:spPr>
            <a:xfrm>
              <a:off x="7435484" y="3590477"/>
              <a:ext cx="34550" cy="53735"/>
            </a:xfrm>
            <a:custGeom>
              <a:avLst/>
              <a:gdLst/>
              <a:ahLst/>
              <a:cxnLst/>
              <a:rect l="l" t="t" r="r" b="b"/>
              <a:pathLst>
                <a:path w="398" h="619" extrusionOk="0">
                  <a:moveTo>
                    <a:pt x="220" y="1"/>
                  </a:moveTo>
                  <a:cubicBezTo>
                    <a:pt x="193" y="1"/>
                    <a:pt x="166" y="16"/>
                    <a:pt x="142" y="47"/>
                  </a:cubicBezTo>
                  <a:cubicBezTo>
                    <a:pt x="1" y="231"/>
                    <a:pt x="147" y="500"/>
                    <a:pt x="397" y="618"/>
                  </a:cubicBezTo>
                  <a:cubicBezTo>
                    <a:pt x="397" y="618"/>
                    <a:pt x="397" y="316"/>
                    <a:pt x="345" y="146"/>
                  </a:cubicBezTo>
                  <a:cubicBezTo>
                    <a:pt x="315" y="49"/>
                    <a:pt x="267" y="1"/>
                    <a:pt x="22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8"/>
            <p:cNvSpPr/>
            <p:nvPr/>
          </p:nvSpPr>
          <p:spPr>
            <a:xfrm>
              <a:off x="6684156" y="2019329"/>
              <a:ext cx="653072" cy="623556"/>
            </a:xfrm>
            <a:custGeom>
              <a:avLst/>
              <a:gdLst/>
              <a:ahLst/>
              <a:cxnLst/>
              <a:rect l="l" t="t" r="r" b="b"/>
              <a:pathLst>
                <a:path w="7523" h="7183" extrusionOk="0">
                  <a:moveTo>
                    <a:pt x="4142" y="1"/>
                  </a:moveTo>
                  <a:cubicBezTo>
                    <a:pt x="2154" y="1"/>
                    <a:pt x="336" y="1606"/>
                    <a:pt x="81" y="3594"/>
                  </a:cubicBezTo>
                  <a:cubicBezTo>
                    <a:pt x="1" y="4203"/>
                    <a:pt x="76" y="4774"/>
                    <a:pt x="280" y="5279"/>
                  </a:cubicBezTo>
                  <a:cubicBezTo>
                    <a:pt x="374" y="5516"/>
                    <a:pt x="501" y="5733"/>
                    <a:pt x="648" y="5936"/>
                  </a:cubicBezTo>
                  <a:cubicBezTo>
                    <a:pt x="747" y="6068"/>
                    <a:pt x="851" y="6191"/>
                    <a:pt x="969" y="6304"/>
                  </a:cubicBezTo>
                  <a:cubicBezTo>
                    <a:pt x="1526" y="6852"/>
                    <a:pt x="2305" y="7182"/>
                    <a:pt x="3202" y="7182"/>
                  </a:cubicBezTo>
                  <a:cubicBezTo>
                    <a:pt x="3773" y="7182"/>
                    <a:pt x="4326" y="7050"/>
                    <a:pt x="4831" y="6814"/>
                  </a:cubicBezTo>
                  <a:cubicBezTo>
                    <a:pt x="5105" y="6687"/>
                    <a:pt x="5365" y="6535"/>
                    <a:pt x="5605" y="6356"/>
                  </a:cubicBezTo>
                  <a:cubicBezTo>
                    <a:pt x="5705" y="6280"/>
                    <a:pt x="5804" y="6200"/>
                    <a:pt x="5893" y="6120"/>
                  </a:cubicBezTo>
                  <a:cubicBezTo>
                    <a:pt x="5978" y="6040"/>
                    <a:pt x="6063" y="5959"/>
                    <a:pt x="6144" y="5879"/>
                  </a:cubicBezTo>
                  <a:cubicBezTo>
                    <a:pt x="6361" y="5652"/>
                    <a:pt x="6545" y="5402"/>
                    <a:pt x="6706" y="5138"/>
                  </a:cubicBezTo>
                  <a:cubicBezTo>
                    <a:pt x="6734" y="5091"/>
                    <a:pt x="6767" y="5048"/>
                    <a:pt x="6795" y="5001"/>
                  </a:cubicBezTo>
                  <a:cubicBezTo>
                    <a:pt x="7036" y="4567"/>
                    <a:pt x="7197" y="4090"/>
                    <a:pt x="7263" y="3594"/>
                  </a:cubicBezTo>
                  <a:cubicBezTo>
                    <a:pt x="7522" y="1606"/>
                    <a:pt x="6125" y="1"/>
                    <a:pt x="4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8"/>
            <p:cNvSpPr/>
            <p:nvPr/>
          </p:nvSpPr>
          <p:spPr>
            <a:xfrm>
              <a:off x="6778083" y="2389481"/>
              <a:ext cx="7813" cy="4601"/>
            </a:xfrm>
            <a:custGeom>
              <a:avLst/>
              <a:gdLst/>
              <a:ahLst/>
              <a:cxnLst/>
              <a:rect l="l" t="t" r="r" b="b"/>
              <a:pathLst>
                <a:path w="90" h="53" extrusionOk="0">
                  <a:moveTo>
                    <a:pt x="0" y="52"/>
                  </a:moveTo>
                  <a:cubicBezTo>
                    <a:pt x="28" y="33"/>
                    <a:pt x="62" y="19"/>
                    <a:pt x="90" y="0"/>
                  </a:cubicBezTo>
                  <a:cubicBezTo>
                    <a:pt x="62" y="19"/>
                    <a:pt x="28" y="33"/>
                    <a:pt x="0" y="5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8"/>
            <p:cNvSpPr/>
            <p:nvPr/>
          </p:nvSpPr>
          <p:spPr>
            <a:xfrm>
              <a:off x="6762110" y="2397641"/>
              <a:ext cx="8247" cy="4601"/>
            </a:xfrm>
            <a:custGeom>
              <a:avLst/>
              <a:gdLst/>
              <a:ahLst/>
              <a:cxnLst/>
              <a:rect l="l" t="t" r="r" b="b"/>
              <a:pathLst>
                <a:path w="95" h="53" extrusionOk="0">
                  <a:moveTo>
                    <a:pt x="0" y="53"/>
                  </a:moveTo>
                  <a:cubicBezTo>
                    <a:pt x="33" y="39"/>
                    <a:pt x="61" y="20"/>
                    <a:pt x="94" y="1"/>
                  </a:cubicBezTo>
                  <a:cubicBezTo>
                    <a:pt x="61" y="20"/>
                    <a:pt x="33" y="39"/>
                    <a:pt x="0" y="5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8"/>
            <p:cNvSpPr/>
            <p:nvPr/>
          </p:nvSpPr>
          <p:spPr>
            <a:xfrm>
              <a:off x="6746485" y="2406235"/>
              <a:ext cx="8681" cy="5469"/>
            </a:xfrm>
            <a:custGeom>
              <a:avLst/>
              <a:gdLst/>
              <a:ahLst/>
              <a:cxnLst/>
              <a:rect l="l" t="t" r="r" b="b"/>
              <a:pathLst>
                <a:path w="100" h="63" extrusionOk="0">
                  <a:moveTo>
                    <a:pt x="1" y="62"/>
                  </a:moveTo>
                  <a:cubicBezTo>
                    <a:pt x="34" y="43"/>
                    <a:pt x="67" y="20"/>
                    <a:pt x="100" y="1"/>
                  </a:cubicBezTo>
                  <a:cubicBezTo>
                    <a:pt x="67" y="20"/>
                    <a:pt x="34" y="43"/>
                    <a:pt x="1" y="6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8"/>
            <p:cNvSpPr/>
            <p:nvPr/>
          </p:nvSpPr>
          <p:spPr>
            <a:xfrm>
              <a:off x="6731727" y="2415697"/>
              <a:ext cx="8334" cy="5816"/>
            </a:xfrm>
            <a:custGeom>
              <a:avLst/>
              <a:gdLst/>
              <a:ahLst/>
              <a:cxnLst/>
              <a:rect l="l" t="t" r="r" b="b"/>
              <a:pathLst>
                <a:path w="96" h="67" extrusionOk="0">
                  <a:moveTo>
                    <a:pt x="1" y="67"/>
                  </a:moveTo>
                  <a:cubicBezTo>
                    <a:pt x="34" y="43"/>
                    <a:pt x="62" y="24"/>
                    <a:pt x="95" y="1"/>
                  </a:cubicBezTo>
                  <a:cubicBezTo>
                    <a:pt x="62" y="24"/>
                    <a:pt x="34" y="43"/>
                    <a:pt x="1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8"/>
            <p:cNvSpPr/>
            <p:nvPr/>
          </p:nvSpPr>
          <p:spPr>
            <a:xfrm>
              <a:off x="6757944" y="2435749"/>
              <a:ext cx="87" cy="8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8"/>
            <p:cNvSpPr/>
            <p:nvPr/>
          </p:nvSpPr>
          <p:spPr>
            <a:xfrm>
              <a:off x="6712456" y="2432538"/>
              <a:ext cx="7466" cy="27519"/>
            </a:xfrm>
            <a:custGeom>
              <a:avLst/>
              <a:gdLst/>
              <a:ahLst/>
              <a:cxnLst/>
              <a:rect l="l" t="t" r="r" b="b"/>
              <a:pathLst>
                <a:path w="86" h="317" extrusionOk="0">
                  <a:moveTo>
                    <a:pt x="48" y="0"/>
                  </a:moveTo>
                  <a:cubicBezTo>
                    <a:pt x="34" y="14"/>
                    <a:pt x="20" y="24"/>
                    <a:pt x="1" y="38"/>
                  </a:cubicBezTo>
                  <a:cubicBezTo>
                    <a:pt x="24" y="132"/>
                    <a:pt x="53" y="227"/>
                    <a:pt x="86" y="316"/>
                  </a:cubicBezTo>
                  <a:cubicBezTo>
                    <a:pt x="76" y="208"/>
                    <a:pt x="62" y="99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8"/>
            <p:cNvSpPr/>
            <p:nvPr/>
          </p:nvSpPr>
          <p:spPr>
            <a:xfrm>
              <a:off x="6717404" y="2425940"/>
              <a:ext cx="7900" cy="5816"/>
            </a:xfrm>
            <a:custGeom>
              <a:avLst/>
              <a:gdLst/>
              <a:ahLst/>
              <a:cxnLst/>
              <a:rect l="l" t="t" r="r" b="b"/>
              <a:pathLst>
                <a:path w="91" h="67" extrusionOk="0">
                  <a:moveTo>
                    <a:pt x="0" y="67"/>
                  </a:moveTo>
                  <a:cubicBezTo>
                    <a:pt x="29" y="48"/>
                    <a:pt x="62" y="24"/>
                    <a:pt x="90" y="1"/>
                  </a:cubicBezTo>
                  <a:cubicBezTo>
                    <a:pt x="62" y="24"/>
                    <a:pt x="29" y="48"/>
                    <a:pt x="0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8"/>
            <p:cNvSpPr/>
            <p:nvPr/>
          </p:nvSpPr>
          <p:spPr>
            <a:xfrm>
              <a:off x="6716536" y="2387397"/>
              <a:ext cx="73875" cy="76306"/>
            </a:xfrm>
            <a:custGeom>
              <a:avLst/>
              <a:gdLst/>
              <a:ahLst/>
              <a:cxnLst/>
              <a:rect l="l" t="t" r="r" b="b"/>
              <a:pathLst>
                <a:path w="851" h="879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37" y="10"/>
                    <a:pt x="818" y="20"/>
                    <a:pt x="799" y="24"/>
                  </a:cubicBezTo>
                  <a:cubicBezTo>
                    <a:pt x="771" y="43"/>
                    <a:pt x="737" y="57"/>
                    <a:pt x="709" y="76"/>
                  </a:cubicBezTo>
                  <a:cubicBezTo>
                    <a:pt x="676" y="90"/>
                    <a:pt x="648" y="105"/>
                    <a:pt x="619" y="119"/>
                  </a:cubicBezTo>
                  <a:cubicBezTo>
                    <a:pt x="586" y="138"/>
                    <a:pt x="558" y="157"/>
                    <a:pt x="525" y="175"/>
                  </a:cubicBezTo>
                  <a:cubicBezTo>
                    <a:pt x="497" y="190"/>
                    <a:pt x="468" y="204"/>
                    <a:pt x="445" y="218"/>
                  </a:cubicBezTo>
                  <a:cubicBezTo>
                    <a:pt x="412" y="237"/>
                    <a:pt x="379" y="260"/>
                    <a:pt x="346" y="279"/>
                  </a:cubicBezTo>
                  <a:cubicBezTo>
                    <a:pt x="322" y="293"/>
                    <a:pt x="294" y="312"/>
                    <a:pt x="270" y="327"/>
                  </a:cubicBezTo>
                  <a:cubicBezTo>
                    <a:pt x="237" y="350"/>
                    <a:pt x="209" y="369"/>
                    <a:pt x="176" y="393"/>
                  </a:cubicBezTo>
                  <a:cubicBezTo>
                    <a:pt x="152" y="407"/>
                    <a:pt x="124" y="426"/>
                    <a:pt x="100" y="445"/>
                  </a:cubicBezTo>
                  <a:cubicBezTo>
                    <a:pt x="72" y="468"/>
                    <a:pt x="39" y="492"/>
                    <a:pt x="10" y="511"/>
                  </a:cubicBezTo>
                  <a:cubicBezTo>
                    <a:pt x="6" y="515"/>
                    <a:pt x="6" y="515"/>
                    <a:pt x="1" y="520"/>
                  </a:cubicBezTo>
                  <a:cubicBezTo>
                    <a:pt x="15" y="619"/>
                    <a:pt x="29" y="728"/>
                    <a:pt x="39" y="836"/>
                  </a:cubicBezTo>
                  <a:cubicBezTo>
                    <a:pt x="43" y="851"/>
                    <a:pt x="48" y="865"/>
                    <a:pt x="53" y="879"/>
                  </a:cubicBezTo>
                  <a:cubicBezTo>
                    <a:pt x="185" y="761"/>
                    <a:pt x="327" y="652"/>
                    <a:pt x="478" y="558"/>
                  </a:cubicBezTo>
                  <a:cubicBezTo>
                    <a:pt x="530" y="525"/>
                    <a:pt x="582" y="497"/>
                    <a:pt x="629" y="468"/>
                  </a:cubicBezTo>
                  <a:cubicBezTo>
                    <a:pt x="690" y="435"/>
                    <a:pt x="747" y="402"/>
                    <a:pt x="804" y="374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8"/>
            <p:cNvSpPr/>
            <p:nvPr/>
          </p:nvSpPr>
          <p:spPr>
            <a:xfrm>
              <a:off x="7209608" y="2371858"/>
              <a:ext cx="3038" cy="868"/>
            </a:xfrm>
            <a:custGeom>
              <a:avLst/>
              <a:gdLst/>
              <a:ahLst/>
              <a:cxnLst/>
              <a:rect l="l" t="t" r="r" b="b"/>
              <a:pathLst>
                <a:path w="35" h="10" extrusionOk="0">
                  <a:moveTo>
                    <a:pt x="1" y="0"/>
                  </a:moveTo>
                  <a:cubicBezTo>
                    <a:pt x="15" y="5"/>
                    <a:pt x="25" y="5"/>
                    <a:pt x="34" y="10"/>
                  </a:cubicBezTo>
                  <a:cubicBezTo>
                    <a:pt x="25" y="5"/>
                    <a:pt x="15" y="5"/>
                    <a:pt x="1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8"/>
            <p:cNvSpPr/>
            <p:nvPr/>
          </p:nvSpPr>
          <p:spPr>
            <a:xfrm>
              <a:off x="7226015" y="2378803"/>
              <a:ext cx="2952" cy="217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" y="1"/>
                  </a:moveTo>
                  <a:cubicBezTo>
                    <a:pt x="10" y="10"/>
                    <a:pt x="24" y="15"/>
                    <a:pt x="34" y="24"/>
                  </a:cubicBezTo>
                  <a:cubicBezTo>
                    <a:pt x="24" y="15"/>
                    <a:pt x="10" y="10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8"/>
            <p:cNvSpPr/>
            <p:nvPr/>
          </p:nvSpPr>
          <p:spPr>
            <a:xfrm>
              <a:off x="7224800" y="2415697"/>
              <a:ext cx="4601" cy="4601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cubicBezTo>
                    <a:pt x="20" y="19"/>
                    <a:pt x="34" y="38"/>
                    <a:pt x="53" y="52"/>
                  </a:cubicBezTo>
                  <a:cubicBezTo>
                    <a:pt x="34" y="38"/>
                    <a:pt x="20" y="19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8"/>
            <p:cNvSpPr/>
            <p:nvPr/>
          </p:nvSpPr>
          <p:spPr>
            <a:xfrm>
              <a:off x="7229314" y="2380887"/>
              <a:ext cx="41495" cy="74657"/>
            </a:xfrm>
            <a:custGeom>
              <a:avLst/>
              <a:gdLst/>
              <a:ahLst/>
              <a:cxnLst/>
              <a:rect l="l" t="t" r="r" b="b"/>
              <a:pathLst>
                <a:path w="478" h="860" extrusionOk="0">
                  <a:moveTo>
                    <a:pt x="90" y="567"/>
                  </a:moveTo>
                  <a:cubicBezTo>
                    <a:pt x="93" y="573"/>
                    <a:pt x="99" y="579"/>
                    <a:pt x="104" y="587"/>
                  </a:cubicBezTo>
                  <a:lnTo>
                    <a:pt x="104" y="587"/>
                  </a:lnTo>
                  <a:cubicBezTo>
                    <a:pt x="100" y="580"/>
                    <a:pt x="95" y="573"/>
                    <a:pt x="90" y="567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5" y="199"/>
                    <a:pt x="48" y="402"/>
                    <a:pt x="114" y="600"/>
                  </a:cubicBezTo>
                  <a:cubicBezTo>
                    <a:pt x="111" y="595"/>
                    <a:pt x="107" y="591"/>
                    <a:pt x="104" y="587"/>
                  </a:cubicBezTo>
                  <a:lnTo>
                    <a:pt x="104" y="587"/>
                  </a:lnTo>
                  <a:cubicBezTo>
                    <a:pt x="156" y="660"/>
                    <a:pt x="208" y="734"/>
                    <a:pt x="256" y="808"/>
                  </a:cubicBezTo>
                  <a:cubicBezTo>
                    <a:pt x="270" y="826"/>
                    <a:pt x="279" y="841"/>
                    <a:pt x="293" y="860"/>
                  </a:cubicBezTo>
                  <a:cubicBezTo>
                    <a:pt x="359" y="751"/>
                    <a:pt x="421" y="633"/>
                    <a:pt x="478" y="515"/>
                  </a:cubicBezTo>
                  <a:cubicBezTo>
                    <a:pt x="444" y="468"/>
                    <a:pt x="411" y="425"/>
                    <a:pt x="383" y="378"/>
                  </a:cubicBezTo>
                  <a:cubicBezTo>
                    <a:pt x="279" y="236"/>
                    <a:pt x="152" y="9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8"/>
            <p:cNvSpPr/>
            <p:nvPr/>
          </p:nvSpPr>
          <p:spPr>
            <a:xfrm>
              <a:off x="7217855" y="2374723"/>
              <a:ext cx="3386" cy="1736"/>
            </a:xfrm>
            <a:custGeom>
              <a:avLst/>
              <a:gdLst/>
              <a:ahLst/>
              <a:cxnLst/>
              <a:rect l="l" t="t" r="r" b="b"/>
              <a:pathLst>
                <a:path w="39" h="20" extrusionOk="0">
                  <a:moveTo>
                    <a:pt x="0" y="0"/>
                  </a:moveTo>
                  <a:cubicBezTo>
                    <a:pt x="15" y="5"/>
                    <a:pt x="29" y="15"/>
                    <a:pt x="38" y="19"/>
                  </a:cubicBezTo>
                  <a:cubicBezTo>
                    <a:pt x="29" y="15"/>
                    <a:pt x="15" y="5"/>
                    <a:pt x="0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8"/>
            <p:cNvSpPr/>
            <p:nvPr/>
          </p:nvSpPr>
          <p:spPr>
            <a:xfrm>
              <a:off x="7201014" y="2400158"/>
              <a:ext cx="7900" cy="3299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91" y="38"/>
                  </a:moveTo>
                  <a:cubicBezTo>
                    <a:pt x="62" y="24"/>
                    <a:pt x="34" y="10"/>
                    <a:pt x="1" y="0"/>
                  </a:cubicBezTo>
                  <a:cubicBezTo>
                    <a:pt x="34" y="10"/>
                    <a:pt x="62" y="24"/>
                    <a:pt x="91" y="3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8"/>
            <p:cNvSpPr/>
            <p:nvPr/>
          </p:nvSpPr>
          <p:spPr>
            <a:xfrm>
              <a:off x="7217421" y="2409099"/>
              <a:ext cx="5816" cy="5035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67" y="58"/>
                  </a:moveTo>
                  <a:cubicBezTo>
                    <a:pt x="48" y="39"/>
                    <a:pt x="24" y="20"/>
                    <a:pt x="1" y="1"/>
                  </a:cubicBezTo>
                  <a:cubicBezTo>
                    <a:pt x="24" y="20"/>
                    <a:pt x="48" y="39"/>
                    <a:pt x="67" y="5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8"/>
            <p:cNvSpPr/>
            <p:nvPr/>
          </p:nvSpPr>
          <p:spPr>
            <a:xfrm>
              <a:off x="7210476" y="2404672"/>
              <a:ext cx="5816" cy="3733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7" y="43"/>
                  </a:moveTo>
                  <a:cubicBezTo>
                    <a:pt x="48" y="24"/>
                    <a:pt x="24" y="9"/>
                    <a:pt x="0" y="0"/>
                  </a:cubicBezTo>
                  <a:cubicBezTo>
                    <a:pt x="24" y="9"/>
                    <a:pt x="48" y="24"/>
                    <a:pt x="67" y="4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8"/>
            <p:cNvSpPr/>
            <p:nvPr/>
          </p:nvSpPr>
          <p:spPr>
            <a:xfrm>
              <a:off x="7230529" y="2421860"/>
              <a:ext cx="5035" cy="625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57" y="71"/>
                  </a:moveTo>
                  <a:cubicBezTo>
                    <a:pt x="39" y="48"/>
                    <a:pt x="20" y="24"/>
                    <a:pt x="1" y="0"/>
                  </a:cubicBezTo>
                  <a:cubicBezTo>
                    <a:pt x="20" y="24"/>
                    <a:pt x="39" y="48"/>
                    <a:pt x="57" y="7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8"/>
            <p:cNvSpPr/>
            <p:nvPr/>
          </p:nvSpPr>
          <p:spPr>
            <a:xfrm>
              <a:off x="7193636" y="2369428"/>
              <a:ext cx="45575" cy="63545"/>
            </a:xfrm>
            <a:custGeom>
              <a:avLst/>
              <a:gdLst/>
              <a:ahLst/>
              <a:cxnLst/>
              <a:rect l="l" t="t" r="r" b="b"/>
              <a:pathLst>
                <a:path w="525" h="732" extrusionOk="0">
                  <a:moveTo>
                    <a:pt x="43" y="0"/>
                  </a:moveTo>
                  <a:lnTo>
                    <a:pt x="1" y="326"/>
                  </a:lnTo>
                  <a:cubicBezTo>
                    <a:pt x="29" y="335"/>
                    <a:pt x="58" y="340"/>
                    <a:pt x="86" y="354"/>
                  </a:cubicBezTo>
                  <a:cubicBezTo>
                    <a:pt x="119" y="364"/>
                    <a:pt x="147" y="378"/>
                    <a:pt x="176" y="392"/>
                  </a:cubicBezTo>
                  <a:cubicBezTo>
                    <a:pt x="180" y="397"/>
                    <a:pt x="190" y="401"/>
                    <a:pt x="194" y="406"/>
                  </a:cubicBezTo>
                  <a:cubicBezTo>
                    <a:pt x="218" y="415"/>
                    <a:pt x="242" y="430"/>
                    <a:pt x="261" y="449"/>
                  </a:cubicBezTo>
                  <a:cubicBezTo>
                    <a:pt x="265" y="449"/>
                    <a:pt x="270" y="453"/>
                    <a:pt x="275" y="458"/>
                  </a:cubicBezTo>
                  <a:cubicBezTo>
                    <a:pt x="298" y="477"/>
                    <a:pt x="322" y="496"/>
                    <a:pt x="341" y="515"/>
                  </a:cubicBezTo>
                  <a:cubicBezTo>
                    <a:pt x="350" y="524"/>
                    <a:pt x="355" y="529"/>
                    <a:pt x="360" y="534"/>
                  </a:cubicBezTo>
                  <a:cubicBezTo>
                    <a:pt x="379" y="552"/>
                    <a:pt x="393" y="571"/>
                    <a:pt x="412" y="585"/>
                  </a:cubicBezTo>
                  <a:cubicBezTo>
                    <a:pt x="416" y="595"/>
                    <a:pt x="421" y="600"/>
                    <a:pt x="426" y="604"/>
                  </a:cubicBezTo>
                  <a:cubicBezTo>
                    <a:pt x="445" y="628"/>
                    <a:pt x="464" y="652"/>
                    <a:pt x="482" y="675"/>
                  </a:cubicBezTo>
                  <a:cubicBezTo>
                    <a:pt x="487" y="685"/>
                    <a:pt x="497" y="689"/>
                    <a:pt x="501" y="699"/>
                  </a:cubicBezTo>
                  <a:cubicBezTo>
                    <a:pt x="506" y="708"/>
                    <a:pt x="516" y="718"/>
                    <a:pt x="525" y="732"/>
                  </a:cubicBezTo>
                  <a:cubicBezTo>
                    <a:pt x="459" y="534"/>
                    <a:pt x="426" y="331"/>
                    <a:pt x="412" y="132"/>
                  </a:cubicBezTo>
                  <a:lnTo>
                    <a:pt x="407" y="132"/>
                  </a:lnTo>
                  <a:cubicBezTo>
                    <a:pt x="397" y="123"/>
                    <a:pt x="383" y="118"/>
                    <a:pt x="374" y="109"/>
                  </a:cubicBezTo>
                  <a:cubicBezTo>
                    <a:pt x="355" y="99"/>
                    <a:pt x="336" y="90"/>
                    <a:pt x="317" y="80"/>
                  </a:cubicBezTo>
                  <a:cubicBezTo>
                    <a:pt x="308" y="76"/>
                    <a:pt x="294" y="66"/>
                    <a:pt x="279" y="61"/>
                  </a:cubicBezTo>
                  <a:cubicBezTo>
                    <a:pt x="261" y="52"/>
                    <a:pt x="242" y="47"/>
                    <a:pt x="218" y="38"/>
                  </a:cubicBezTo>
                  <a:cubicBezTo>
                    <a:pt x="209" y="33"/>
                    <a:pt x="194" y="33"/>
                    <a:pt x="185" y="28"/>
                  </a:cubicBezTo>
                  <a:cubicBezTo>
                    <a:pt x="152" y="19"/>
                    <a:pt x="119" y="9"/>
                    <a:pt x="86" y="5"/>
                  </a:cubicBezTo>
                  <a:cubicBezTo>
                    <a:pt x="72" y="0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8"/>
            <p:cNvSpPr/>
            <p:nvPr/>
          </p:nvSpPr>
          <p:spPr>
            <a:xfrm>
              <a:off x="7038335" y="2229579"/>
              <a:ext cx="164852" cy="325538"/>
            </a:xfrm>
            <a:custGeom>
              <a:avLst/>
              <a:gdLst/>
              <a:ahLst/>
              <a:cxnLst/>
              <a:rect l="l" t="t" r="r" b="b"/>
              <a:pathLst>
                <a:path w="1899" h="3750" extrusionOk="0">
                  <a:moveTo>
                    <a:pt x="1492" y="1"/>
                  </a:moveTo>
                  <a:cubicBezTo>
                    <a:pt x="1502" y="58"/>
                    <a:pt x="1497" y="128"/>
                    <a:pt x="1483" y="209"/>
                  </a:cubicBezTo>
                  <a:cubicBezTo>
                    <a:pt x="1639" y="331"/>
                    <a:pt x="1724" y="539"/>
                    <a:pt x="1695" y="775"/>
                  </a:cubicBezTo>
                  <a:lnTo>
                    <a:pt x="1464" y="2555"/>
                  </a:lnTo>
                  <a:lnTo>
                    <a:pt x="515" y="2555"/>
                  </a:lnTo>
                  <a:lnTo>
                    <a:pt x="0" y="3750"/>
                  </a:lnTo>
                  <a:lnTo>
                    <a:pt x="1455" y="3750"/>
                  </a:lnTo>
                  <a:lnTo>
                    <a:pt x="1861" y="657"/>
                  </a:lnTo>
                  <a:cubicBezTo>
                    <a:pt x="1898" y="360"/>
                    <a:pt x="1743" y="100"/>
                    <a:pt x="1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8"/>
            <p:cNvSpPr/>
            <p:nvPr/>
          </p:nvSpPr>
          <p:spPr>
            <a:xfrm>
              <a:off x="6832165" y="2559973"/>
              <a:ext cx="22223" cy="36981"/>
            </a:xfrm>
            <a:custGeom>
              <a:avLst/>
              <a:gdLst/>
              <a:ahLst/>
              <a:cxnLst/>
              <a:rect l="l" t="t" r="r" b="b"/>
              <a:pathLst>
                <a:path w="256" h="426" extrusionOk="0">
                  <a:moveTo>
                    <a:pt x="52" y="1"/>
                  </a:moveTo>
                  <a:lnTo>
                    <a:pt x="0" y="383"/>
                  </a:lnTo>
                  <a:cubicBezTo>
                    <a:pt x="24" y="397"/>
                    <a:pt x="48" y="411"/>
                    <a:pt x="71" y="425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8"/>
            <p:cNvSpPr/>
            <p:nvPr/>
          </p:nvSpPr>
          <p:spPr>
            <a:xfrm>
              <a:off x="7012900" y="2559973"/>
              <a:ext cx="147230" cy="62764"/>
            </a:xfrm>
            <a:custGeom>
              <a:avLst/>
              <a:gdLst/>
              <a:ahLst/>
              <a:cxnLst/>
              <a:rect l="l" t="t" r="r" b="b"/>
              <a:pathLst>
                <a:path w="1696" h="723" extrusionOk="0">
                  <a:moveTo>
                    <a:pt x="270" y="1"/>
                  </a:moveTo>
                  <a:lnTo>
                    <a:pt x="15" y="595"/>
                  </a:lnTo>
                  <a:lnTo>
                    <a:pt x="1" y="723"/>
                  </a:lnTo>
                  <a:cubicBezTo>
                    <a:pt x="614" y="628"/>
                    <a:pt x="1195" y="369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8"/>
            <p:cNvSpPr/>
            <p:nvPr/>
          </p:nvSpPr>
          <p:spPr>
            <a:xfrm>
              <a:off x="6779299" y="2516134"/>
              <a:ext cx="58250" cy="74657"/>
            </a:xfrm>
            <a:custGeom>
              <a:avLst/>
              <a:gdLst/>
              <a:ahLst/>
              <a:cxnLst/>
              <a:rect l="l" t="t" r="r" b="b"/>
              <a:pathLst>
                <a:path w="671" h="860" extrusionOk="0">
                  <a:moveTo>
                    <a:pt x="57" y="0"/>
                  </a:moveTo>
                  <a:lnTo>
                    <a:pt x="0" y="435"/>
                  </a:lnTo>
                  <a:cubicBezTo>
                    <a:pt x="166" y="600"/>
                    <a:pt x="354" y="742"/>
                    <a:pt x="557" y="860"/>
                  </a:cubicBezTo>
                  <a:lnTo>
                    <a:pt x="6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8"/>
            <p:cNvSpPr/>
            <p:nvPr/>
          </p:nvSpPr>
          <p:spPr>
            <a:xfrm>
              <a:off x="6785028" y="2225152"/>
              <a:ext cx="225880" cy="329965"/>
            </a:xfrm>
            <a:custGeom>
              <a:avLst/>
              <a:gdLst/>
              <a:ahLst/>
              <a:cxnLst/>
              <a:rect l="l" t="t" r="r" b="b"/>
              <a:pathLst>
                <a:path w="2602" h="3801" extrusionOk="0">
                  <a:moveTo>
                    <a:pt x="921" y="0"/>
                  </a:moveTo>
                  <a:cubicBezTo>
                    <a:pt x="746" y="0"/>
                    <a:pt x="576" y="66"/>
                    <a:pt x="440" y="170"/>
                  </a:cubicBezTo>
                  <a:cubicBezTo>
                    <a:pt x="411" y="236"/>
                    <a:pt x="388" y="307"/>
                    <a:pt x="378" y="382"/>
                  </a:cubicBezTo>
                  <a:lnTo>
                    <a:pt x="0" y="3300"/>
                  </a:lnTo>
                  <a:lnTo>
                    <a:pt x="666" y="3300"/>
                  </a:lnTo>
                  <a:lnTo>
                    <a:pt x="600" y="3801"/>
                  </a:lnTo>
                  <a:lnTo>
                    <a:pt x="822" y="3801"/>
                  </a:lnTo>
                  <a:lnTo>
                    <a:pt x="1337" y="2606"/>
                  </a:lnTo>
                  <a:lnTo>
                    <a:pt x="213" y="2606"/>
                  </a:lnTo>
                  <a:lnTo>
                    <a:pt x="444" y="826"/>
                  </a:lnTo>
                  <a:cubicBezTo>
                    <a:pt x="491" y="453"/>
                    <a:pt x="817" y="146"/>
                    <a:pt x="1167" y="146"/>
                  </a:cubicBezTo>
                  <a:lnTo>
                    <a:pt x="2465" y="146"/>
                  </a:lnTo>
                  <a:cubicBezTo>
                    <a:pt x="2512" y="90"/>
                    <a:pt x="2560" y="43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8"/>
            <p:cNvSpPr/>
            <p:nvPr/>
          </p:nvSpPr>
          <p:spPr>
            <a:xfrm>
              <a:off x="6860030" y="2216471"/>
              <a:ext cx="5035" cy="955"/>
            </a:xfrm>
            <a:custGeom>
              <a:avLst/>
              <a:gdLst/>
              <a:ahLst/>
              <a:cxnLst/>
              <a:rect l="l" t="t" r="r" b="b"/>
              <a:pathLst>
                <a:path w="58" h="11" extrusionOk="0">
                  <a:moveTo>
                    <a:pt x="0" y="10"/>
                  </a:moveTo>
                  <a:cubicBezTo>
                    <a:pt x="19" y="6"/>
                    <a:pt x="38" y="6"/>
                    <a:pt x="57" y="1"/>
                  </a:cubicBezTo>
                  <a:cubicBezTo>
                    <a:pt x="38" y="6"/>
                    <a:pt x="19" y="6"/>
                    <a:pt x="0" y="1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8"/>
            <p:cNvSpPr/>
            <p:nvPr/>
          </p:nvSpPr>
          <p:spPr>
            <a:xfrm>
              <a:off x="6818623" y="2242340"/>
              <a:ext cx="1736" cy="2083"/>
            </a:xfrm>
            <a:custGeom>
              <a:avLst/>
              <a:gdLst/>
              <a:ahLst/>
              <a:cxnLst/>
              <a:rect l="l" t="t" r="r" b="b"/>
              <a:pathLst>
                <a:path w="20" h="24" extrusionOk="0">
                  <a:moveTo>
                    <a:pt x="1" y="24"/>
                  </a:moveTo>
                  <a:cubicBezTo>
                    <a:pt x="5" y="19"/>
                    <a:pt x="10" y="10"/>
                    <a:pt x="19" y="0"/>
                  </a:cubicBezTo>
                  <a:cubicBezTo>
                    <a:pt x="10" y="10"/>
                    <a:pt x="5" y="19"/>
                    <a:pt x="1" y="2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8"/>
            <p:cNvSpPr/>
            <p:nvPr/>
          </p:nvSpPr>
          <p:spPr>
            <a:xfrm>
              <a:off x="6822703" y="2238260"/>
              <a:ext cx="1302" cy="1302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cubicBezTo>
                    <a:pt x="6" y="10"/>
                    <a:pt x="10" y="5"/>
                    <a:pt x="15" y="0"/>
                  </a:cubicBezTo>
                  <a:cubicBezTo>
                    <a:pt x="10" y="5"/>
                    <a:pt x="6" y="10"/>
                    <a:pt x="1" y="1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8"/>
            <p:cNvSpPr/>
            <p:nvPr/>
          </p:nvSpPr>
          <p:spPr>
            <a:xfrm>
              <a:off x="6826436" y="2231663"/>
              <a:ext cx="4948" cy="4167"/>
            </a:xfrm>
            <a:custGeom>
              <a:avLst/>
              <a:gdLst/>
              <a:ahLst/>
              <a:cxnLst/>
              <a:rect l="l" t="t" r="r" b="b"/>
              <a:pathLst>
                <a:path w="57" h="48" extrusionOk="0">
                  <a:moveTo>
                    <a:pt x="0" y="48"/>
                  </a:moveTo>
                  <a:cubicBezTo>
                    <a:pt x="19" y="34"/>
                    <a:pt x="38" y="15"/>
                    <a:pt x="57" y="1"/>
                  </a:cubicBezTo>
                  <a:cubicBezTo>
                    <a:pt x="38" y="15"/>
                    <a:pt x="19" y="34"/>
                    <a:pt x="0" y="4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8"/>
            <p:cNvSpPr/>
            <p:nvPr/>
          </p:nvSpPr>
          <p:spPr>
            <a:xfrm>
              <a:off x="6814977" y="2247201"/>
              <a:ext cx="1649" cy="2170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0" y="25"/>
                  </a:moveTo>
                  <a:cubicBezTo>
                    <a:pt x="10" y="20"/>
                    <a:pt x="14" y="10"/>
                    <a:pt x="19" y="1"/>
                  </a:cubicBezTo>
                  <a:cubicBezTo>
                    <a:pt x="14" y="10"/>
                    <a:pt x="10" y="20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8"/>
            <p:cNvSpPr/>
            <p:nvPr/>
          </p:nvSpPr>
          <p:spPr>
            <a:xfrm>
              <a:off x="6807598" y="2263261"/>
              <a:ext cx="868" cy="2517"/>
            </a:xfrm>
            <a:custGeom>
              <a:avLst/>
              <a:gdLst/>
              <a:ahLst/>
              <a:cxnLst/>
              <a:rect l="l" t="t" r="r" b="b"/>
              <a:pathLst>
                <a:path w="10" h="29" extrusionOk="0">
                  <a:moveTo>
                    <a:pt x="0" y="28"/>
                  </a:moveTo>
                  <a:cubicBezTo>
                    <a:pt x="0" y="19"/>
                    <a:pt x="5" y="10"/>
                    <a:pt x="10" y="0"/>
                  </a:cubicBezTo>
                  <a:cubicBezTo>
                    <a:pt x="5" y="10"/>
                    <a:pt x="0" y="19"/>
                    <a:pt x="0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8"/>
            <p:cNvSpPr/>
            <p:nvPr/>
          </p:nvSpPr>
          <p:spPr>
            <a:xfrm>
              <a:off x="6812112" y="2252149"/>
              <a:ext cx="1302" cy="2517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29"/>
                  </a:moveTo>
                  <a:cubicBezTo>
                    <a:pt x="5" y="20"/>
                    <a:pt x="10" y="10"/>
                    <a:pt x="14" y="1"/>
                  </a:cubicBezTo>
                  <a:cubicBezTo>
                    <a:pt x="10" y="10"/>
                    <a:pt x="5" y="20"/>
                    <a:pt x="0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6832165" y="2223069"/>
              <a:ext cx="12414" cy="7900"/>
            </a:xfrm>
            <a:custGeom>
              <a:avLst/>
              <a:gdLst/>
              <a:ahLst/>
              <a:cxnLst/>
              <a:rect l="l" t="t" r="r" b="b"/>
              <a:pathLst>
                <a:path w="143" h="91" extrusionOk="0">
                  <a:moveTo>
                    <a:pt x="0" y="90"/>
                  </a:moveTo>
                  <a:cubicBezTo>
                    <a:pt x="43" y="57"/>
                    <a:pt x="90" y="24"/>
                    <a:pt x="142" y="0"/>
                  </a:cubicBezTo>
                  <a:cubicBezTo>
                    <a:pt x="90" y="24"/>
                    <a:pt x="43" y="57"/>
                    <a:pt x="0" y="9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6805949" y="2269338"/>
              <a:ext cx="434" cy="2170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0" y="25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6809595" y="2257532"/>
              <a:ext cx="955" cy="2517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" y="28"/>
                  </a:moveTo>
                  <a:cubicBezTo>
                    <a:pt x="5" y="19"/>
                    <a:pt x="5" y="9"/>
                    <a:pt x="10" y="0"/>
                  </a:cubicBezTo>
                  <a:cubicBezTo>
                    <a:pt x="5" y="9"/>
                    <a:pt x="5" y="19"/>
                    <a:pt x="1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6844839" y="2220204"/>
              <a:ext cx="6250" cy="2517"/>
            </a:xfrm>
            <a:custGeom>
              <a:avLst/>
              <a:gdLst/>
              <a:ahLst/>
              <a:cxnLst/>
              <a:rect l="l" t="t" r="r" b="b"/>
              <a:pathLst>
                <a:path w="72" h="29" extrusionOk="0">
                  <a:moveTo>
                    <a:pt x="1" y="29"/>
                  </a:moveTo>
                  <a:cubicBezTo>
                    <a:pt x="24" y="19"/>
                    <a:pt x="48" y="10"/>
                    <a:pt x="72" y="0"/>
                  </a:cubicBezTo>
                  <a:cubicBezTo>
                    <a:pt x="48" y="10"/>
                    <a:pt x="24" y="19"/>
                    <a:pt x="1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6866975" y="2215690"/>
              <a:ext cx="7466" cy="521"/>
            </a:xfrm>
            <a:custGeom>
              <a:avLst/>
              <a:gdLst/>
              <a:ahLst/>
              <a:cxnLst/>
              <a:rect l="l" t="t" r="r" b="b"/>
              <a:pathLst>
                <a:path w="86" h="6" extrusionOk="0">
                  <a:moveTo>
                    <a:pt x="1" y="5"/>
                  </a:moveTo>
                  <a:cubicBezTo>
                    <a:pt x="29" y="5"/>
                    <a:pt x="57" y="0"/>
                    <a:pt x="86" y="0"/>
                  </a:cubicBezTo>
                  <a:cubicBezTo>
                    <a:pt x="57" y="0"/>
                    <a:pt x="29" y="5"/>
                    <a:pt x="1" y="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6823918" y="2236611"/>
              <a:ext cx="1736" cy="173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20" y="0"/>
                  </a:moveTo>
                  <a:lnTo>
                    <a:pt x="20" y="0"/>
                  </a:lnTo>
                  <a:cubicBezTo>
                    <a:pt x="15" y="5"/>
                    <a:pt x="6" y="10"/>
                    <a:pt x="1" y="19"/>
                  </a:cubicBezTo>
                  <a:cubicBezTo>
                    <a:pt x="6" y="14"/>
                    <a:pt x="15" y="5"/>
                    <a:pt x="20" y="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6853086" y="2218120"/>
              <a:ext cx="4948" cy="1302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0" y="15"/>
                  </a:moveTo>
                  <a:cubicBezTo>
                    <a:pt x="19" y="10"/>
                    <a:pt x="33" y="5"/>
                    <a:pt x="57" y="1"/>
                  </a:cubicBezTo>
                  <a:cubicBezTo>
                    <a:pt x="33" y="5"/>
                    <a:pt x="19" y="10"/>
                    <a:pt x="0" y="1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7155527" y="2215690"/>
              <a:ext cx="1736" cy="87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0" y="0"/>
                  </a:moveTo>
                  <a:lnTo>
                    <a:pt x="1" y="0"/>
                  </a:lnTo>
                  <a:cubicBezTo>
                    <a:pt x="5" y="0"/>
                    <a:pt x="10" y="0"/>
                    <a:pt x="20" y="0"/>
                  </a:cubicBezTo>
                  <a:cubicBezTo>
                    <a:pt x="15" y="0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6856298" y="2451375"/>
              <a:ext cx="226748" cy="103738"/>
            </a:xfrm>
            <a:custGeom>
              <a:avLst/>
              <a:gdLst/>
              <a:ahLst/>
              <a:cxnLst/>
              <a:rect l="l" t="t" r="r" b="b"/>
              <a:pathLst>
                <a:path w="2612" h="1195" extrusionOk="0">
                  <a:moveTo>
                    <a:pt x="516" y="0"/>
                  </a:moveTo>
                  <a:lnTo>
                    <a:pt x="1" y="1195"/>
                  </a:lnTo>
                  <a:lnTo>
                    <a:pt x="2097" y="1195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6999011" y="2225152"/>
              <a:ext cx="169714" cy="22571"/>
            </a:xfrm>
            <a:custGeom>
              <a:avLst/>
              <a:gdLst/>
              <a:ahLst/>
              <a:cxnLst/>
              <a:rect l="l" t="t" r="r" b="b"/>
              <a:pathLst>
                <a:path w="1955" h="260" extrusionOk="0">
                  <a:moveTo>
                    <a:pt x="137" y="0"/>
                  </a:moveTo>
                  <a:cubicBezTo>
                    <a:pt x="95" y="43"/>
                    <a:pt x="47" y="90"/>
                    <a:pt x="0" y="146"/>
                  </a:cubicBezTo>
                  <a:lnTo>
                    <a:pt x="1601" y="146"/>
                  </a:lnTo>
                  <a:cubicBezTo>
                    <a:pt x="1733" y="146"/>
                    <a:pt x="1846" y="189"/>
                    <a:pt x="1936" y="260"/>
                  </a:cubicBezTo>
                  <a:cubicBezTo>
                    <a:pt x="1950" y="179"/>
                    <a:pt x="1955" y="109"/>
                    <a:pt x="1945" y="52"/>
                  </a:cubicBezTo>
                  <a:cubicBezTo>
                    <a:pt x="1870" y="19"/>
                    <a:pt x="1785" y="0"/>
                    <a:pt x="1695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7014116" y="2559973"/>
              <a:ext cx="22223" cy="51739"/>
            </a:xfrm>
            <a:custGeom>
              <a:avLst/>
              <a:gdLst/>
              <a:ahLst/>
              <a:cxnLst/>
              <a:rect l="l" t="t" r="r" b="b"/>
              <a:pathLst>
                <a:path w="256" h="596" extrusionOk="0">
                  <a:moveTo>
                    <a:pt x="81" y="1"/>
                  </a:moveTo>
                  <a:lnTo>
                    <a:pt x="1" y="595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6838328" y="2559973"/>
              <a:ext cx="177960" cy="66931"/>
            </a:xfrm>
            <a:custGeom>
              <a:avLst/>
              <a:gdLst/>
              <a:ahLst/>
              <a:cxnLst/>
              <a:rect l="l" t="t" r="r" b="b"/>
              <a:pathLst>
                <a:path w="2050" h="771" extrusionOk="0">
                  <a:moveTo>
                    <a:pt x="184" y="1"/>
                  </a:moveTo>
                  <a:lnTo>
                    <a:pt x="0" y="425"/>
                  </a:lnTo>
                  <a:cubicBezTo>
                    <a:pt x="425" y="647"/>
                    <a:pt x="916" y="770"/>
                    <a:pt x="1450" y="770"/>
                  </a:cubicBezTo>
                  <a:cubicBezTo>
                    <a:pt x="1620" y="770"/>
                    <a:pt x="1790" y="756"/>
                    <a:pt x="1955" y="732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6823137" y="2215690"/>
              <a:ext cx="390732" cy="339427"/>
            </a:xfrm>
            <a:custGeom>
              <a:avLst/>
              <a:gdLst/>
              <a:ahLst/>
              <a:cxnLst/>
              <a:rect l="l" t="t" r="r" b="b"/>
              <a:pathLst>
                <a:path w="4501" h="3910" extrusionOk="0">
                  <a:moveTo>
                    <a:pt x="591" y="0"/>
                  </a:moveTo>
                  <a:cubicBezTo>
                    <a:pt x="562" y="0"/>
                    <a:pt x="534" y="5"/>
                    <a:pt x="506" y="5"/>
                  </a:cubicBezTo>
                  <a:cubicBezTo>
                    <a:pt x="501" y="10"/>
                    <a:pt x="492" y="10"/>
                    <a:pt x="482" y="10"/>
                  </a:cubicBezTo>
                  <a:cubicBezTo>
                    <a:pt x="463" y="15"/>
                    <a:pt x="444" y="15"/>
                    <a:pt x="425" y="19"/>
                  </a:cubicBezTo>
                  <a:cubicBezTo>
                    <a:pt x="416" y="24"/>
                    <a:pt x="407" y="24"/>
                    <a:pt x="397" y="29"/>
                  </a:cubicBezTo>
                  <a:cubicBezTo>
                    <a:pt x="378" y="33"/>
                    <a:pt x="364" y="38"/>
                    <a:pt x="345" y="43"/>
                  </a:cubicBezTo>
                  <a:cubicBezTo>
                    <a:pt x="336" y="48"/>
                    <a:pt x="331" y="48"/>
                    <a:pt x="322" y="52"/>
                  </a:cubicBezTo>
                  <a:cubicBezTo>
                    <a:pt x="298" y="62"/>
                    <a:pt x="274" y="71"/>
                    <a:pt x="251" y="81"/>
                  </a:cubicBezTo>
                  <a:cubicBezTo>
                    <a:pt x="251" y="81"/>
                    <a:pt x="251" y="85"/>
                    <a:pt x="246" y="85"/>
                  </a:cubicBezTo>
                  <a:cubicBezTo>
                    <a:pt x="194" y="109"/>
                    <a:pt x="147" y="142"/>
                    <a:pt x="104" y="175"/>
                  </a:cubicBezTo>
                  <a:cubicBezTo>
                    <a:pt x="100" y="180"/>
                    <a:pt x="95" y="180"/>
                    <a:pt x="95" y="185"/>
                  </a:cubicBezTo>
                  <a:cubicBezTo>
                    <a:pt x="76" y="199"/>
                    <a:pt x="57" y="218"/>
                    <a:pt x="38" y="232"/>
                  </a:cubicBezTo>
                  <a:cubicBezTo>
                    <a:pt x="34" y="236"/>
                    <a:pt x="34" y="236"/>
                    <a:pt x="29" y="241"/>
                  </a:cubicBezTo>
                  <a:cubicBezTo>
                    <a:pt x="24" y="246"/>
                    <a:pt x="15" y="255"/>
                    <a:pt x="10" y="260"/>
                  </a:cubicBezTo>
                  <a:cubicBezTo>
                    <a:pt x="5" y="270"/>
                    <a:pt x="5" y="274"/>
                    <a:pt x="1" y="279"/>
                  </a:cubicBezTo>
                  <a:cubicBezTo>
                    <a:pt x="137" y="175"/>
                    <a:pt x="307" y="109"/>
                    <a:pt x="482" y="109"/>
                  </a:cubicBezTo>
                  <a:lnTo>
                    <a:pt x="3721" y="109"/>
                  </a:lnTo>
                  <a:cubicBezTo>
                    <a:pt x="3811" y="109"/>
                    <a:pt x="3896" y="128"/>
                    <a:pt x="3971" y="161"/>
                  </a:cubicBezTo>
                  <a:cubicBezTo>
                    <a:pt x="4222" y="260"/>
                    <a:pt x="4377" y="520"/>
                    <a:pt x="4340" y="817"/>
                  </a:cubicBezTo>
                  <a:lnTo>
                    <a:pt x="3934" y="3910"/>
                  </a:lnTo>
                  <a:lnTo>
                    <a:pt x="3953" y="3910"/>
                  </a:lnTo>
                  <a:cubicBezTo>
                    <a:pt x="3981" y="3891"/>
                    <a:pt x="4009" y="3867"/>
                    <a:pt x="4037" y="3844"/>
                  </a:cubicBezTo>
                  <a:lnTo>
                    <a:pt x="4269" y="2097"/>
                  </a:lnTo>
                  <a:lnTo>
                    <a:pt x="4311" y="1771"/>
                  </a:lnTo>
                  <a:lnTo>
                    <a:pt x="4448" y="709"/>
                  </a:lnTo>
                  <a:cubicBezTo>
                    <a:pt x="4500" y="321"/>
                    <a:pt x="4231" y="1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6803431" y="2237826"/>
              <a:ext cx="384568" cy="213639"/>
            </a:xfrm>
            <a:custGeom>
              <a:avLst/>
              <a:gdLst/>
              <a:ahLst/>
              <a:cxnLst/>
              <a:rect l="l" t="t" r="r" b="b"/>
              <a:pathLst>
                <a:path w="4430" h="2461" extrusionOk="0">
                  <a:moveTo>
                    <a:pt x="3821" y="100"/>
                  </a:moveTo>
                  <a:lnTo>
                    <a:pt x="3821" y="104"/>
                  </a:lnTo>
                  <a:cubicBezTo>
                    <a:pt x="4137" y="123"/>
                    <a:pt x="4354" y="392"/>
                    <a:pt x="4312" y="728"/>
                  </a:cubicBezTo>
                  <a:lnTo>
                    <a:pt x="4099" y="2361"/>
                  </a:lnTo>
                  <a:lnTo>
                    <a:pt x="95" y="2361"/>
                  </a:lnTo>
                  <a:lnTo>
                    <a:pt x="308" y="728"/>
                  </a:lnTo>
                  <a:cubicBezTo>
                    <a:pt x="350" y="383"/>
                    <a:pt x="662" y="100"/>
                    <a:pt x="997" y="100"/>
                  </a:cubicBezTo>
                  <a:close/>
                  <a:moveTo>
                    <a:pt x="955" y="0"/>
                  </a:moveTo>
                  <a:cubicBezTo>
                    <a:pt x="605" y="0"/>
                    <a:pt x="279" y="307"/>
                    <a:pt x="232" y="680"/>
                  </a:cubicBezTo>
                  <a:lnTo>
                    <a:pt x="1" y="2460"/>
                  </a:lnTo>
                  <a:lnTo>
                    <a:pt x="4170" y="2460"/>
                  </a:lnTo>
                  <a:lnTo>
                    <a:pt x="4401" y="680"/>
                  </a:lnTo>
                  <a:cubicBezTo>
                    <a:pt x="4430" y="444"/>
                    <a:pt x="4345" y="236"/>
                    <a:pt x="4189" y="114"/>
                  </a:cubicBezTo>
                  <a:cubicBezTo>
                    <a:pt x="4099" y="43"/>
                    <a:pt x="3986" y="0"/>
                    <a:pt x="3854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6906733" y="2324287"/>
              <a:ext cx="2952" cy="4167"/>
            </a:xfrm>
            <a:custGeom>
              <a:avLst/>
              <a:gdLst/>
              <a:ahLst/>
              <a:cxnLst/>
              <a:rect l="l" t="t" r="r" b="b"/>
              <a:pathLst>
                <a:path w="34" h="48" extrusionOk="0">
                  <a:moveTo>
                    <a:pt x="5" y="1"/>
                  </a:moveTo>
                  <a:lnTo>
                    <a:pt x="1" y="4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6811678" y="2246420"/>
              <a:ext cx="153393" cy="196451"/>
            </a:xfrm>
            <a:custGeom>
              <a:avLst/>
              <a:gdLst/>
              <a:ahLst/>
              <a:cxnLst/>
              <a:rect l="l" t="t" r="r" b="b"/>
              <a:pathLst>
                <a:path w="1767" h="2263" extrusionOk="0">
                  <a:moveTo>
                    <a:pt x="902" y="1"/>
                  </a:moveTo>
                  <a:cubicBezTo>
                    <a:pt x="567" y="1"/>
                    <a:pt x="255" y="284"/>
                    <a:pt x="213" y="629"/>
                  </a:cubicBezTo>
                  <a:lnTo>
                    <a:pt x="0" y="2262"/>
                  </a:lnTo>
                  <a:lnTo>
                    <a:pt x="156" y="2262"/>
                  </a:lnTo>
                  <a:lnTo>
                    <a:pt x="893" y="1228"/>
                  </a:lnTo>
                  <a:lnTo>
                    <a:pt x="713" y="1228"/>
                  </a:lnTo>
                  <a:lnTo>
                    <a:pt x="737" y="1049"/>
                  </a:lnTo>
                  <a:lnTo>
                    <a:pt x="902" y="1049"/>
                  </a:lnTo>
                  <a:lnTo>
                    <a:pt x="921" y="883"/>
                  </a:lnTo>
                  <a:lnTo>
                    <a:pt x="1086" y="883"/>
                  </a:lnTo>
                  <a:lnTo>
                    <a:pt x="1110" y="718"/>
                  </a:lnTo>
                  <a:lnTo>
                    <a:pt x="1256" y="718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6889111" y="2338611"/>
              <a:ext cx="10330" cy="14497"/>
            </a:xfrm>
            <a:custGeom>
              <a:avLst/>
              <a:gdLst/>
              <a:ahLst/>
              <a:cxnLst/>
              <a:rect l="l" t="t" r="r" b="b"/>
              <a:pathLst>
                <a:path w="119" h="167" extrusionOk="0">
                  <a:moveTo>
                    <a:pt x="24" y="1"/>
                  </a:moveTo>
                  <a:lnTo>
                    <a:pt x="1" y="166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6995278" y="2246854"/>
              <a:ext cx="186207" cy="196017"/>
            </a:xfrm>
            <a:custGeom>
              <a:avLst/>
              <a:gdLst/>
              <a:ahLst/>
              <a:cxnLst/>
              <a:rect l="l" t="t" r="r" b="b"/>
              <a:pathLst>
                <a:path w="2145" h="2258" extrusionOk="0">
                  <a:moveTo>
                    <a:pt x="1611" y="0"/>
                  </a:moveTo>
                  <a:lnTo>
                    <a:pt x="1101" y="713"/>
                  </a:lnTo>
                  <a:lnTo>
                    <a:pt x="1176" y="713"/>
                  </a:lnTo>
                  <a:lnTo>
                    <a:pt x="1157" y="878"/>
                  </a:lnTo>
                  <a:lnTo>
                    <a:pt x="1327" y="878"/>
                  </a:lnTo>
                  <a:lnTo>
                    <a:pt x="1304" y="1044"/>
                  </a:lnTo>
                  <a:lnTo>
                    <a:pt x="1469" y="1044"/>
                  </a:lnTo>
                  <a:lnTo>
                    <a:pt x="1445" y="1223"/>
                  </a:lnTo>
                  <a:lnTo>
                    <a:pt x="1266" y="1223"/>
                  </a:lnTo>
                  <a:lnTo>
                    <a:pt x="1285" y="1058"/>
                  </a:lnTo>
                  <a:lnTo>
                    <a:pt x="1120" y="1058"/>
                  </a:lnTo>
                  <a:lnTo>
                    <a:pt x="1143" y="893"/>
                  </a:lnTo>
                  <a:lnTo>
                    <a:pt x="987" y="893"/>
                  </a:lnTo>
                  <a:lnTo>
                    <a:pt x="964" y="1058"/>
                  </a:lnTo>
                  <a:lnTo>
                    <a:pt x="855" y="1058"/>
                  </a:lnTo>
                  <a:lnTo>
                    <a:pt x="789" y="1152"/>
                  </a:lnTo>
                  <a:lnTo>
                    <a:pt x="780" y="1223"/>
                  </a:lnTo>
                  <a:lnTo>
                    <a:pt x="737" y="1223"/>
                  </a:lnTo>
                  <a:lnTo>
                    <a:pt x="411" y="1686"/>
                  </a:lnTo>
                  <a:lnTo>
                    <a:pt x="430" y="1686"/>
                  </a:lnTo>
                  <a:lnTo>
                    <a:pt x="407" y="1865"/>
                  </a:lnTo>
                  <a:lnTo>
                    <a:pt x="279" y="1865"/>
                  </a:lnTo>
                  <a:lnTo>
                    <a:pt x="199" y="1983"/>
                  </a:lnTo>
                  <a:lnTo>
                    <a:pt x="189" y="2045"/>
                  </a:lnTo>
                  <a:lnTo>
                    <a:pt x="152" y="2045"/>
                  </a:lnTo>
                  <a:lnTo>
                    <a:pt x="1" y="2257"/>
                  </a:lnTo>
                  <a:lnTo>
                    <a:pt x="1889" y="2257"/>
                  </a:lnTo>
                  <a:lnTo>
                    <a:pt x="2102" y="624"/>
                  </a:lnTo>
                  <a:cubicBezTo>
                    <a:pt x="2144" y="288"/>
                    <a:pt x="1927" y="19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7063770" y="2338611"/>
              <a:ext cx="5816" cy="8334"/>
            </a:xfrm>
            <a:custGeom>
              <a:avLst/>
              <a:gdLst/>
              <a:ahLst/>
              <a:cxnLst/>
              <a:rect l="l" t="t" r="r" b="b"/>
              <a:pathLst>
                <a:path w="67" h="96" extrusionOk="0">
                  <a:moveTo>
                    <a:pt x="10" y="1"/>
                  </a:moveTo>
                  <a:lnTo>
                    <a:pt x="0" y="9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6825220" y="2246420"/>
              <a:ext cx="309912" cy="196451"/>
            </a:xfrm>
            <a:custGeom>
              <a:avLst/>
              <a:gdLst/>
              <a:ahLst/>
              <a:cxnLst/>
              <a:rect l="l" t="t" r="r" b="b"/>
              <a:pathLst>
                <a:path w="3570" h="2263" extrusionOk="0">
                  <a:moveTo>
                    <a:pt x="1634" y="1691"/>
                  </a:moveTo>
                  <a:lnTo>
                    <a:pt x="1610" y="1866"/>
                  </a:lnTo>
                  <a:lnTo>
                    <a:pt x="1790" y="1866"/>
                  </a:lnTo>
                  <a:lnTo>
                    <a:pt x="1766" y="2050"/>
                  </a:lnTo>
                  <a:lnTo>
                    <a:pt x="1582" y="2050"/>
                  </a:lnTo>
                  <a:lnTo>
                    <a:pt x="1605" y="1870"/>
                  </a:lnTo>
                  <a:lnTo>
                    <a:pt x="1426" y="1870"/>
                  </a:lnTo>
                  <a:lnTo>
                    <a:pt x="1450" y="1691"/>
                  </a:lnTo>
                  <a:close/>
                  <a:moveTo>
                    <a:pt x="1978" y="1866"/>
                  </a:moveTo>
                  <a:lnTo>
                    <a:pt x="1955" y="2050"/>
                  </a:lnTo>
                  <a:lnTo>
                    <a:pt x="1775" y="2050"/>
                  </a:lnTo>
                  <a:lnTo>
                    <a:pt x="1799" y="1866"/>
                  </a:lnTo>
                  <a:close/>
                  <a:moveTo>
                    <a:pt x="1610" y="1"/>
                  </a:moveTo>
                  <a:lnTo>
                    <a:pt x="1100" y="718"/>
                  </a:lnTo>
                  <a:lnTo>
                    <a:pt x="1133" y="718"/>
                  </a:lnTo>
                  <a:lnTo>
                    <a:pt x="1114" y="883"/>
                  </a:lnTo>
                  <a:lnTo>
                    <a:pt x="1284" y="883"/>
                  </a:lnTo>
                  <a:lnTo>
                    <a:pt x="1261" y="1049"/>
                  </a:lnTo>
                  <a:lnTo>
                    <a:pt x="1431" y="1049"/>
                  </a:lnTo>
                  <a:lnTo>
                    <a:pt x="1402" y="1228"/>
                  </a:lnTo>
                  <a:lnTo>
                    <a:pt x="1223" y="1228"/>
                  </a:lnTo>
                  <a:lnTo>
                    <a:pt x="1247" y="1063"/>
                  </a:lnTo>
                  <a:lnTo>
                    <a:pt x="1081" y="1063"/>
                  </a:lnTo>
                  <a:lnTo>
                    <a:pt x="1100" y="898"/>
                  </a:lnTo>
                  <a:lnTo>
                    <a:pt x="973" y="898"/>
                  </a:lnTo>
                  <a:lnTo>
                    <a:pt x="940" y="945"/>
                  </a:lnTo>
                  <a:lnTo>
                    <a:pt x="926" y="1063"/>
                  </a:lnTo>
                  <a:lnTo>
                    <a:pt x="855" y="1063"/>
                  </a:lnTo>
                  <a:lnTo>
                    <a:pt x="737" y="1228"/>
                  </a:lnTo>
                  <a:lnTo>
                    <a:pt x="0" y="2262"/>
                  </a:lnTo>
                  <a:lnTo>
                    <a:pt x="1960" y="2262"/>
                  </a:lnTo>
                  <a:lnTo>
                    <a:pt x="2111" y="2050"/>
                  </a:lnTo>
                  <a:lnTo>
                    <a:pt x="1969" y="2050"/>
                  </a:lnTo>
                  <a:lnTo>
                    <a:pt x="1993" y="1866"/>
                  </a:lnTo>
                  <a:lnTo>
                    <a:pt x="2172" y="1866"/>
                  </a:lnTo>
                  <a:lnTo>
                    <a:pt x="2158" y="1988"/>
                  </a:lnTo>
                  <a:lnTo>
                    <a:pt x="2238" y="1870"/>
                  </a:lnTo>
                  <a:lnTo>
                    <a:pt x="2186" y="1870"/>
                  </a:lnTo>
                  <a:lnTo>
                    <a:pt x="2210" y="1691"/>
                  </a:lnTo>
                  <a:lnTo>
                    <a:pt x="2370" y="1691"/>
                  </a:lnTo>
                  <a:lnTo>
                    <a:pt x="2696" y="1228"/>
                  </a:lnTo>
                  <a:lnTo>
                    <a:pt x="2555" y="1228"/>
                  </a:lnTo>
                  <a:lnTo>
                    <a:pt x="2578" y="1049"/>
                  </a:lnTo>
                  <a:lnTo>
                    <a:pt x="2743" y="1049"/>
                  </a:lnTo>
                  <a:lnTo>
                    <a:pt x="2767" y="883"/>
                  </a:lnTo>
                  <a:lnTo>
                    <a:pt x="2932" y="883"/>
                  </a:lnTo>
                  <a:lnTo>
                    <a:pt x="2956" y="718"/>
                  </a:lnTo>
                  <a:lnTo>
                    <a:pt x="3060" y="718"/>
                  </a:lnTo>
                  <a:lnTo>
                    <a:pt x="3570" y="5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7014984" y="2393127"/>
              <a:ext cx="17709" cy="15713"/>
            </a:xfrm>
            <a:custGeom>
              <a:avLst/>
              <a:gdLst/>
              <a:ahLst/>
              <a:cxnLst/>
              <a:rect l="l" t="t" r="r" b="b"/>
              <a:pathLst>
                <a:path w="204" h="181" extrusionOk="0">
                  <a:moveTo>
                    <a:pt x="24" y="1"/>
                  </a:moveTo>
                  <a:lnTo>
                    <a:pt x="0" y="180"/>
                  </a:lnTo>
                  <a:lnTo>
                    <a:pt x="180" y="18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6949009" y="2393127"/>
              <a:ext cx="31599" cy="31252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24" y="1"/>
                  </a:moveTo>
                  <a:lnTo>
                    <a:pt x="0" y="180"/>
                  </a:lnTo>
                  <a:lnTo>
                    <a:pt x="179" y="180"/>
                  </a:lnTo>
                  <a:lnTo>
                    <a:pt x="156" y="360"/>
                  </a:lnTo>
                  <a:lnTo>
                    <a:pt x="340" y="360"/>
                  </a:lnTo>
                  <a:lnTo>
                    <a:pt x="364" y="176"/>
                  </a:lnTo>
                  <a:lnTo>
                    <a:pt x="184" y="176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6979305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80" y="18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6996146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79" y="185"/>
                  </a:lnTo>
                  <a:lnTo>
                    <a:pt x="189" y="12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6873573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397" y="0"/>
                  </a:moveTo>
                  <a:lnTo>
                    <a:pt x="373" y="165"/>
                  </a:lnTo>
                  <a:lnTo>
                    <a:pt x="208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0" y="510"/>
                  </a:lnTo>
                  <a:lnTo>
                    <a:pt x="180" y="510"/>
                  </a:lnTo>
                  <a:lnTo>
                    <a:pt x="203" y="345"/>
                  </a:lnTo>
                  <a:lnTo>
                    <a:pt x="369" y="345"/>
                  </a:lnTo>
                  <a:lnTo>
                    <a:pt x="383" y="227"/>
                  </a:lnTo>
                  <a:lnTo>
                    <a:pt x="387" y="180"/>
                  </a:lnTo>
                  <a:lnTo>
                    <a:pt x="543" y="180"/>
                  </a:lnTo>
                  <a:lnTo>
                    <a:pt x="520" y="345"/>
                  </a:lnTo>
                  <a:lnTo>
                    <a:pt x="690" y="345"/>
                  </a:lnTo>
                  <a:lnTo>
                    <a:pt x="666" y="510"/>
                  </a:lnTo>
                  <a:lnTo>
                    <a:pt x="845" y="510"/>
                  </a:lnTo>
                  <a:lnTo>
                    <a:pt x="874" y="331"/>
                  </a:lnTo>
                  <a:lnTo>
                    <a:pt x="704" y="331"/>
                  </a:lnTo>
                  <a:lnTo>
                    <a:pt x="727" y="165"/>
                  </a:lnTo>
                  <a:lnTo>
                    <a:pt x="557" y="165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7046929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402" y="0"/>
                  </a:moveTo>
                  <a:lnTo>
                    <a:pt x="378" y="165"/>
                  </a:lnTo>
                  <a:lnTo>
                    <a:pt x="213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1" y="510"/>
                  </a:lnTo>
                  <a:lnTo>
                    <a:pt x="185" y="510"/>
                  </a:lnTo>
                  <a:lnTo>
                    <a:pt x="194" y="439"/>
                  </a:lnTo>
                  <a:lnTo>
                    <a:pt x="204" y="345"/>
                  </a:lnTo>
                  <a:lnTo>
                    <a:pt x="369" y="345"/>
                  </a:lnTo>
                  <a:lnTo>
                    <a:pt x="392" y="180"/>
                  </a:lnTo>
                  <a:lnTo>
                    <a:pt x="548" y="180"/>
                  </a:lnTo>
                  <a:lnTo>
                    <a:pt x="525" y="345"/>
                  </a:lnTo>
                  <a:lnTo>
                    <a:pt x="690" y="345"/>
                  </a:lnTo>
                  <a:lnTo>
                    <a:pt x="671" y="510"/>
                  </a:lnTo>
                  <a:lnTo>
                    <a:pt x="850" y="510"/>
                  </a:lnTo>
                  <a:lnTo>
                    <a:pt x="874" y="331"/>
                  </a:lnTo>
                  <a:lnTo>
                    <a:pt x="709" y="331"/>
                  </a:lnTo>
                  <a:lnTo>
                    <a:pt x="732" y="165"/>
                  </a:lnTo>
                  <a:lnTo>
                    <a:pt x="562" y="165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6769836" y="2238260"/>
              <a:ext cx="396895" cy="385350"/>
            </a:xfrm>
            <a:custGeom>
              <a:avLst/>
              <a:gdLst/>
              <a:ahLst/>
              <a:cxnLst/>
              <a:rect l="l" t="t" r="r" b="b"/>
              <a:pathLst>
                <a:path w="4572" h="4439" extrusionOk="0">
                  <a:moveTo>
                    <a:pt x="624" y="0"/>
                  </a:moveTo>
                  <a:lnTo>
                    <a:pt x="624" y="0"/>
                  </a:lnTo>
                  <a:cubicBezTo>
                    <a:pt x="619" y="5"/>
                    <a:pt x="615" y="10"/>
                    <a:pt x="610" y="14"/>
                  </a:cubicBezTo>
                  <a:cubicBezTo>
                    <a:pt x="600" y="24"/>
                    <a:pt x="591" y="38"/>
                    <a:pt x="581" y="47"/>
                  </a:cubicBezTo>
                  <a:cubicBezTo>
                    <a:pt x="572" y="57"/>
                    <a:pt x="567" y="66"/>
                    <a:pt x="563" y="71"/>
                  </a:cubicBezTo>
                  <a:cubicBezTo>
                    <a:pt x="553" y="80"/>
                    <a:pt x="544" y="95"/>
                    <a:pt x="539" y="104"/>
                  </a:cubicBezTo>
                  <a:cubicBezTo>
                    <a:pt x="534" y="113"/>
                    <a:pt x="530" y="123"/>
                    <a:pt x="520" y="128"/>
                  </a:cubicBezTo>
                  <a:cubicBezTo>
                    <a:pt x="515" y="142"/>
                    <a:pt x="506" y="151"/>
                    <a:pt x="501" y="161"/>
                  </a:cubicBezTo>
                  <a:cubicBezTo>
                    <a:pt x="497" y="170"/>
                    <a:pt x="492" y="180"/>
                    <a:pt x="487" y="189"/>
                  </a:cubicBezTo>
                  <a:cubicBezTo>
                    <a:pt x="482" y="198"/>
                    <a:pt x="478" y="213"/>
                    <a:pt x="468" y="222"/>
                  </a:cubicBezTo>
                  <a:cubicBezTo>
                    <a:pt x="463" y="231"/>
                    <a:pt x="463" y="241"/>
                    <a:pt x="459" y="250"/>
                  </a:cubicBezTo>
                  <a:cubicBezTo>
                    <a:pt x="454" y="265"/>
                    <a:pt x="449" y="274"/>
                    <a:pt x="445" y="288"/>
                  </a:cubicBezTo>
                  <a:cubicBezTo>
                    <a:pt x="440" y="298"/>
                    <a:pt x="435" y="307"/>
                    <a:pt x="435" y="316"/>
                  </a:cubicBezTo>
                  <a:cubicBezTo>
                    <a:pt x="430" y="331"/>
                    <a:pt x="426" y="345"/>
                    <a:pt x="421" y="359"/>
                  </a:cubicBezTo>
                  <a:cubicBezTo>
                    <a:pt x="421" y="368"/>
                    <a:pt x="416" y="373"/>
                    <a:pt x="416" y="383"/>
                  </a:cubicBezTo>
                  <a:cubicBezTo>
                    <a:pt x="412" y="406"/>
                    <a:pt x="407" y="425"/>
                    <a:pt x="402" y="449"/>
                  </a:cubicBezTo>
                  <a:lnTo>
                    <a:pt x="237" y="1719"/>
                  </a:lnTo>
                  <a:lnTo>
                    <a:pt x="190" y="2092"/>
                  </a:lnTo>
                  <a:lnTo>
                    <a:pt x="53" y="3149"/>
                  </a:lnTo>
                  <a:lnTo>
                    <a:pt x="43" y="3201"/>
                  </a:lnTo>
                  <a:lnTo>
                    <a:pt x="1" y="3522"/>
                  </a:lnTo>
                  <a:cubicBezTo>
                    <a:pt x="39" y="3560"/>
                    <a:pt x="72" y="3598"/>
                    <a:pt x="109" y="3636"/>
                  </a:cubicBezTo>
                  <a:lnTo>
                    <a:pt x="166" y="3201"/>
                  </a:lnTo>
                  <a:lnTo>
                    <a:pt x="780" y="3201"/>
                  </a:lnTo>
                  <a:lnTo>
                    <a:pt x="666" y="4061"/>
                  </a:lnTo>
                  <a:cubicBezTo>
                    <a:pt x="685" y="4075"/>
                    <a:pt x="700" y="4080"/>
                    <a:pt x="718" y="4089"/>
                  </a:cubicBezTo>
                  <a:lnTo>
                    <a:pt x="770" y="3707"/>
                  </a:lnTo>
                  <a:lnTo>
                    <a:pt x="2838" y="3707"/>
                  </a:lnTo>
                  <a:lnTo>
                    <a:pt x="2744" y="4438"/>
                  </a:lnTo>
                  <a:cubicBezTo>
                    <a:pt x="2763" y="4438"/>
                    <a:pt x="2782" y="4434"/>
                    <a:pt x="2801" y="4429"/>
                  </a:cubicBezTo>
                  <a:lnTo>
                    <a:pt x="2815" y="4301"/>
                  </a:lnTo>
                  <a:lnTo>
                    <a:pt x="2895" y="3707"/>
                  </a:lnTo>
                  <a:lnTo>
                    <a:pt x="4496" y="3707"/>
                  </a:lnTo>
                  <a:cubicBezTo>
                    <a:pt x="4524" y="3688"/>
                    <a:pt x="4548" y="3669"/>
                    <a:pt x="4571" y="3650"/>
                  </a:cubicBezTo>
                  <a:lnTo>
                    <a:pt x="775" y="3650"/>
                  </a:lnTo>
                  <a:lnTo>
                    <a:pt x="841" y="3149"/>
                  </a:lnTo>
                  <a:lnTo>
                    <a:pt x="175" y="3149"/>
                  </a:lnTo>
                  <a:lnTo>
                    <a:pt x="553" y="231"/>
                  </a:lnTo>
                  <a:cubicBezTo>
                    <a:pt x="563" y="156"/>
                    <a:pt x="586" y="85"/>
                    <a:pt x="615" y="19"/>
                  </a:cubicBezTo>
                  <a:cubicBezTo>
                    <a:pt x="619" y="14"/>
                    <a:pt x="619" y="1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7286260" y="3985108"/>
              <a:ext cx="196451" cy="173446"/>
            </a:xfrm>
            <a:custGeom>
              <a:avLst/>
              <a:gdLst/>
              <a:ahLst/>
              <a:cxnLst/>
              <a:rect l="l" t="t" r="r" b="b"/>
              <a:pathLst>
                <a:path w="2263" h="1998" extrusionOk="0">
                  <a:moveTo>
                    <a:pt x="2196" y="0"/>
                  </a:moveTo>
                  <a:cubicBezTo>
                    <a:pt x="2196" y="1"/>
                    <a:pt x="1964" y="999"/>
                    <a:pt x="720" y="999"/>
                  </a:cubicBezTo>
                  <a:cubicBezTo>
                    <a:pt x="535" y="999"/>
                    <a:pt x="328" y="977"/>
                    <a:pt x="95" y="926"/>
                  </a:cubicBezTo>
                  <a:lnTo>
                    <a:pt x="1" y="1998"/>
                  </a:lnTo>
                  <a:cubicBezTo>
                    <a:pt x="2262" y="1818"/>
                    <a:pt x="2196" y="1"/>
                    <a:pt x="2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8"/>
            <p:cNvSpPr/>
            <p:nvPr/>
          </p:nvSpPr>
          <p:spPr>
            <a:xfrm>
              <a:off x="6903087" y="2728034"/>
              <a:ext cx="211556" cy="173446"/>
            </a:xfrm>
            <a:custGeom>
              <a:avLst/>
              <a:gdLst/>
              <a:ahLst/>
              <a:cxnLst/>
              <a:rect l="l" t="t" r="r" b="b"/>
              <a:pathLst>
                <a:path w="2437" h="1998" extrusionOk="0">
                  <a:moveTo>
                    <a:pt x="543" y="0"/>
                  </a:moveTo>
                  <a:cubicBezTo>
                    <a:pt x="543" y="1"/>
                    <a:pt x="1" y="1818"/>
                    <a:pt x="2252" y="1998"/>
                  </a:cubicBezTo>
                  <a:lnTo>
                    <a:pt x="2437" y="926"/>
                  </a:lnTo>
                  <a:lnTo>
                    <a:pt x="2437" y="926"/>
                  </a:lnTo>
                  <a:cubicBezTo>
                    <a:pt x="2187" y="977"/>
                    <a:pt x="1971" y="999"/>
                    <a:pt x="1782" y="999"/>
                  </a:cubicBezTo>
                  <a:cubicBezTo>
                    <a:pt x="518" y="999"/>
                    <a:pt x="543" y="1"/>
                    <a:pt x="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8"/>
            <p:cNvSpPr/>
            <p:nvPr/>
          </p:nvSpPr>
          <p:spPr>
            <a:xfrm>
              <a:off x="7170892" y="2808766"/>
              <a:ext cx="92974" cy="100526"/>
            </a:xfrm>
            <a:custGeom>
              <a:avLst/>
              <a:gdLst/>
              <a:ahLst/>
              <a:cxnLst/>
              <a:rect l="l" t="t" r="r" b="b"/>
              <a:pathLst>
                <a:path w="1071" h="1158" extrusionOk="0">
                  <a:moveTo>
                    <a:pt x="985" y="0"/>
                  </a:moveTo>
                  <a:cubicBezTo>
                    <a:pt x="976" y="0"/>
                    <a:pt x="971" y="0"/>
                    <a:pt x="966" y="15"/>
                  </a:cubicBezTo>
                  <a:cubicBezTo>
                    <a:pt x="962" y="38"/>
                    <a:pt x="914" y="331"/>
                    <a:pt x="910" y="383"/>
                  </a:cubicBezTo>
                  <a:cubicBezTo>
                    <a:pt x="905" y="411"/>
                    <a:pt x="900" y="444"/>
                    <a:pt x="900" y="473"/>
                  </a:cubicBezTo>
                  <a:lnTo>
                    <a:pt x="891" y="525"/>
                  </a:lnTo>
                  <a:lnTo>
                    <a:pt x="574" y="525"/>
                  </a:lnTo>
                  <a:cubicBezTo>
                    <a:pt x="527" y="525"/>
                    <a:pt x="461" y="525"/>
                    <a:pt x="404" y="520"/>
                  </a:cubicBezTo>
                  <a:lnTo>
                    <a:pt x="305" y="520"/>
                  </a:lnTo>
                  <a:lnTo>
                    <a:pt x="324" y="421"/>
                  </a:lnTo>
                  <a:lnTo>
                    <a:pt x="353" y="260"/>
                  </a:lnTo>
                  <a:cubicBezTo>
                    <a:pt x="371" y="170"/>
                    <a:pt x="381" y="85"/>
                    <a:pt x="386" y="67"/>
                  </a:cubicBezTo>
                  <a:cubicBezTo>
                    <a:pt x="386" y="48"/>
                    <a:pt x="395" y="15"/>
                    <a:pt x="367" y="15"/>
                  </a:cubicBezTo>
                  <a:lnTo>
                    <a:pt x="258" y="15"/>
                  </a:lnTo>
                  <a:cubicBezTo>
                    <a:pt x="244" y="15"/>
                    <a:pt x="235" y="19"/>
                    <a:pt x="220" y="19"/>
                  </a:cubicBezTo>
                  <a:cubicBezTo>
                    <a:pt x="211" y="19"/>
                    <a:pt x="197" y="15"/>
                    <a:pt x="187" y="15"/>
                  </a:cubicBezTo>
                  <a:cubicBezTo>
                    <a:pt x="168" y="15"/>
                    <a:pt x="154" y="19"/>
                    <a:pt x="150" y="67"/>
                  </a:cubicBezTo>
                  <a:cubicBezTo>
                    <a:pt x="145" y="109"/>
                    <a:pt x="102" y="388"/>
                    <a:pt x="88" y="492"/>
                  </a:cubicBezTo>
                  <a:cubicBezTo>
                    <a:pt x="79" y="591"/>
                    <a:pt x="27" y="987"/>
                    <a:pt x="22" y="1058"/>
                  </a:cubicBezTo>
                  <a:cubicBezTo>
                    <a:pt x="13" y="1121"/>
                    <a:pt x="0" y="1158"/>
                    <a:pt x="38" y="1158"/>
                  </a:cubicBezTo>
                  <a:cubicBezTo>
                    <a:pt x="41" y="1158"/>
                    <a:pt x="43" y="1158"/>
                    <a:pt x="46" y="1157"/>
                  </a:cubicBezTo>
                  <a:cubicBezTo>
                    <a:pt x="88" y="1153"/>
                    <a:pt x="145" y="1153"/>
                    <a:pt x="173" y="1153"/>
                  </a:cubicBezTo>
                  <a:cubicBezTo>
                    <a:pt x="182" y="1153"/>
                    <a:pt x="191" y="1153"/>
                    <a:pt x="199" y="1153"/>
                  </a:cubicBezTo>
                  <a:cubicBezTo>
                    <a:pt x="217" y="1153"/>
                    <a:pt x="231" y="1149"/>
                    <a:pt x="235" y="1120"/>
                  </a:cubicBezTo>
                  <a:cubicBezTo>
                    <a:pt x="239" y="1115"/>
                    <a:pt x="239" y="1105"/>
                    <a:pt x="235" y="1096"/>
                  </a:cubicBezTo>
                  <a:cubicBezTo>
                    <a:pt x="235" y="1063"/>
                    <a:pt x="244" y="997"/>
                    <a:pt x="249" y="926"/>
                  </a:cubicBezTo>
                  <a:cubicBezTo>
                    <a:pt x="258" y="860"/>
                    <a:pt x="272" y="789"/>
                    <a:pt x="277" y="751"/>
                  </a:cubicBezTo>
                  <a:cubicBezTo>
                    <a:pt x="282" y="713"/>
                    <a:pt x="286" y="676"/>
                    <a:pt x="291" y="652"/>
                  </a:cubicBezTo>
                  <a:cubicBezTo>
                    <a:pt x="296" y="638"/>
                    <a:pt x="296" y="619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89"/>
                    <a:pt x="834" y="865"/>
                    <a:pt x="834" y="902"/>
                  </a:cubicBezTo>
                  <a:cubicBezTo>
                    <a:pt x="823" y="972"/>
                    <a:pt x="805" y="1117"/>
                    <a:pt x="801" y="1142"/>
                  </a:cubicBezTo>
                  <a:lnTo>
                    <a:pt x="801" y="1142"/>
                  </a:lnTo>
                  <a:cubicBezTo>
                    <a:pt x="801" y="1141"/>
                    <a:pt x="801" y="1140"/>
                    <a:pt x="801" y="1138"/>
                  </a:cubicBezTo>
                  <a:cubicBezTo>
                    <a:pt x="801" y="1143"/>
                    <a:pt x="800" y="1146"/>
                    <a:pt x="801" y="1146"/>
                  </a:cubicBezTo>
                  <a:cubicBezTo>
                    <a:pt x="801" y="1146"/>
                    <a:pt x="801" y="1144"/>
                    <a:pt x="801" y="1142"/>
                  </a:cubicBezTo>
                  <a:lnTo>
                    <a:pt x="801" y="1142"/>
                  </a:lnTo>
                  <a:cubicBezTo>
                    <a:pt x="801" y="1150"/>
                    <a:pt x="802" y="1157"/>
                    <a:pt x="811" y="1157"/>
                  </a:cubicBezTo>
                  <a:cubicBezTo>
                    <a:pt x="829" y="1157"/>
                    <a:pt x="862" y="1153"/>
                    <a:pt x="872" y="1153"/>
                  </a:cubicBezTo>
                  <a:cubicBezTo>
                    <a:pt x="877" y="1153"/>
                    <a:pt x="886" y="1153"/>
                    <a:pt x="886" y="1143"/>
                  </a:cubicBezTo>
                  <a:cubicBezTo>
                    <a:pt x="886" y="1138"/>
                    <a:pt x="891" y="1138"/>
                    <a:pt x="886" y="1129"/>
                  </a:cubicBezTo>
                  <a:cubicBezTo>
                    <a:pt x="886" y="1120"/>
                    <a:pt x="886" y="1105"/>
                    <a:pt x="891" y="1082"/>
                  </a:cubicBezTo>
                  <a:cubicBezTo>
                    <a:pt x="896" y="1063"/>
                    <a:pt x="900" y="1035"/>
                    <a:pt x="900" y="1020"/>
                  </a:cubicBezTo>
                  <a:cubicBezTo>
                    <a:pt x="905" y="987"/>
                    <a:pt x="947" y="747"/>
                    <a:pt x="957" y="671"/>
                  </a:cubicBezTo>
                  <a:cubicBezTo>
                    <a:pt x="966" y="600"/>
                    <a:pt x="1014" y="251"/>
                    <a:pt x="1032" y="175"/>
                  </a:cubicBezTo>
                  <a:cubicBezTo>
                    <a:pt x="1047" y="104"/>
                    <a:pt x="1061" y="52"/>
                    <a:pt x="1066" y="38"/>
                  </a:cubicBezTo>
                  <a:cubicBezTo>
                    <a:pt x="1066" y="34"/>
                    <a:pt x="1070" y="24"/>
                    <a:pt x="1070" y="24"/>
                  </a:cubicBezTo>
                  <a:cubicBezTo>
                    <a:pt x="1070" y="15"/>
                    <a:pt x="1066" y="10"/>
                    <a:pt x="1056" y="5"/>
                  </a:cubicBezTo>
                  <a:lnTo>
                    <a:pt x="1028" y="5"/>
                  </a:lnTo>
                  <a:cubicBezTo>
                    <a:pt x="1018" y="5"/>
                    <a:pt x="1009" y="5"/>
                    <a:pt x="10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8"/>
            <p:cNvSpPr/>
            <p:nvPr/>
          </p:nvSpPr>
          <p:spPr>
            <a:xfrm>
              <a:off x="7267076" y="2808332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3" y="459"/>
                  </a:moveTo>
                  <a:cubicBezTo>
                    <a:pt x="501" y="459"/>
                    <a:pt x="519" y="539"/>
                    <a:pt x="505" y="619"/>
                  </a:cubicBezTo>
                  <a:cubicBezTo>
                    <a:pt x="496" y="704"/>
                    <a:pt x="463" y="789"/>
                    <a:pt x="397" y="789"/>
                  </a:cubicBezTo>
                  <a:cubicBezTo>
                    <a:pt x="335" y="789"/>
                    <a:pt x="340" y="700"/>
                    <a:pt x="349" y="638"/>
                  </a:cubicBezTo>
                  <a:cubicBezTo>
                    <a:pt x="359" y="567"/>
                    <a:pt x="392" y="459"/>
                    <a:pt x="453" y="459"/>
                  </a:cubicBezTo>
                  <a:close/>
                  <a:moveTo>
                    <a:pt x="505" y="1"/>
                  </a:moveTo>
                  <a:cubicBezTo>
                    <a:pt x="359" y="1"/>
                    <a:pt x="113" y="114"/>
                    <a:pt x="52" y="582"/>
                  </a:cubicBezTo>
                  <a:cubicBezTo>
                    <a:pt x="28" y="761"/>
                    <a:pt x="0" y="1205"/>
                    <a:pt x="359" y="1205"/>
                  </a:cubicBezTo>
                  <a:cubicBezTo>
                    <a:pt x="614" y="1205"/>
                    <a:pt x="765" y="846"/>
                    <a:pt x="798" y="605"/>
                  </a:cubicBezTo>
                  <a:cubicBezTo>
                    <a:pt x="826" y="369"/>
                    <a:pt x="859" y="1"/>
                    <a:pt x="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8"/>
            <p:cNvSpPr/>
            <p:nvPr/>
          </p:nvSpPr>
          <p:spPr>
            <a:xfrm>
              <a:off x="7353537" y="2810762"/>
              <a:ext cx="100526" cy="98877"/>
            </a:xfrm>
            <a:custGeom>
              <a:avLst/>
              <a:gdLst/>
              <a:ahLst/>
              <a:cxnLst/>
              <a:rect l="l" t="t" r="r" b="b"/>
              <a:pathLst>
                <a:path w="1158" h="1139" extrusionOk="0">
                  <a:moveTo>
                    <a:pt x="965" y="0"/>
                  </a:moveTo>
                  <a:cubicBezTo>
                    <a:pt x="944" y="0"/>
                    <a:pt x="926" y="5"/>
                    <a:pt x="916" y="39"/>
                  </a:cubicBezTo>
                  <a:cubicBezTo>
                    <a:pt x="893" y="81"/>
                    <a:pt x="812" y="266"/>
                    <a:pt x="784" y="336"/>
                  </a:cubicBezTo>
                  <a:cubicBezTo>
                    <a:pt x="756" y="412"/>
                    <a:pt x="718" y="483"/>
                    <a:pt x="709" y="511"/>
                  </a:cubicBezTo>
                  <a:lnTo>
                    <a:pt x="685" y="563"/>
                  </a:lnTo>
                  <a:cubicBezTo>
                    <a:pt x="680" y="572"/>
                    <a:pt x="675" y="582"/>
                    <a:pt x="671" y="591"/>
                  </a:cubicBezTo>
                  <a:cubicBezTo>
                    <a:pt x="666" y="582"/>
                    <a:pt x="661" y="568"/>
                    <a:pt x="657" y="554"/>
                  </a:cubicBezTo>
                  <a:cubicBezTo>
                    <a:pt x="647" y="530"/>
                    <a:pt x="642" y="497"/>
                    <a:pt x="638" y="464"/>
                  </a:cubicBezTo>
                  <a:cubicBezTo>
                    <a:pt x="638" y="393"/>
                    <a:pt x="624" y="332"/>
                    <a:pt x="628" y="289"/>
                  </a:cubicBezTo>
                  <a:cubicBezTo>
                    <a:pt x="619" y="256"/>
                    <a:pt x="628" y="237"/>
                    <a:pt x="605" y="237"/>
                  </a:cubicBezTo>
                  <a:cubicBezTo>
                    <a:pt x="581" y="237"/>
                    <a:pt x="562" y="256"/>
                    <a:pt x="543" y="284"/>
                  </a:cubicBezTo>
                  <a:cubicBezTo>
                    <a:pt x="524" y="322"/>
                    <a:pt x="435" y="435"/>
                    <a:pt x="411" y="464"/>
                  </a:cubicBezTo>
                  <a:cubicBezTo>
                    <a:pt x="392" y="492"/>
                    <a:pt x="345" y="577"/>
                    <a:pt x="317" y="591"/>
                  </a:cubicBezTo>
                  <a:lnTo>
                    <a:pt x="312" y="591"/>
                  </a:lnTo>
                  <a:cubicBezTo>
                    <a:pt x="293" y="591"/>
                    <a:pt x="302" y="506"/>
                    <a:pt x="293" y="469"/>
                  </a:cubicBezTo>
                  <a:cubicBezTo>
                    <a:pt x="288" y="421"/>
                    <a:pt x="260" y="256"/>
                    <a:pt x="251" y="190"/>
                  </a:cubicBezTo>
                  <a:cubicBezTo>
                    <a:pt x="241" y="119"/>
                    <a:pt x="241" y="81"/>
                    <a:pt x="241" y="48"/>
                  </a:cubicBezTo>
                  <a:cubicBezTo>
                    <a:pt x="236" y="20"/>
                    <a:pt x="246" y="1"/>
                    <a:pt x="189" y="1"/>
                  </a:cubicBezTo>
                  <a:cubicBezTo>
                    <a:pt x="132" y="1"/>
                    <a:pt x="66" y="11"/>
                    <a:pt x="38" y="11"/>
                  </a:cubicBezTo>
                  <a:cubicBezTo>
                    <a:pt x="19" y="15"/>
                    <a:pt x="5" y="20"/>
                    <a:pt x="0" y="48"/>
                  </a:cubicBezTo>
                  <a:cubicBezTo>
                    <a:pt x="0" y="62"/>
                    <a:pt x="0" y="77"/>
                    <a:pt x="0" y="100"/>
                  </a:cubicBezTo>
                  <a:cubicBezTo>
                    <a:pt x="14" y="171"/>
                    <a:pt x="38" y="431"/>
                    <a:pt x="47" y="502"/>
                  </a:cubicBezTo>
                  <a:cubicBezTo>
                    <a:pt x="52" y="572"/>
                    <a:pt x="90" y="893"/>
                    <a:pt x="95" y="974"/>
                  </a:cubicBezTo>
                  <a:cubicBezTo>
                    <a:pt x="99" y="1059"/>
                    <a:pt x="104" y="1068"/>
                    <a:pt x="114" y="1092"/>
                  </a:cubicBezTo>
                  <a:cubicBezTo>
                    <a:pt x="114" y="1125"/>
                    <a:pt x="123" y="1139"/>
                    <a:pt x="137" y="1139"/>
                  </a:cubicBezTo>
                  <a:cubicBezTo>
                    <a:pt x="161" y="1139"/>
                    <a:pt x="194" y="1097"/>
                    <a:pt x="217" y="1054"/>
                  </a:cubicBezTo>
                  <a:cubicBezTo>
                    <a:pt x="236" y="1007"/>
                    <a:pt x="293" y="912"/>
                    <a:pt x="326" y="851"/>
                  </a:cubicBezTo>
                  <a:lnTo>
                    <a:pt x="468" y="629"/>
                  </a:lnTo>
                  <a:cubicBezTo>
                    <a:pt x="482" y="605"/>
                    <a:pt x="496" y="591"/>
                    <a:pt x="505" y="572"/>
                  </a:cubicBezTo>
                  <a:cubicBezTo>
                    <a:pt x="510" y="563"/>
                    <a:pt x="515" y="554"/>
                    <a:pt x="520" y="544"/>
                  </a:cubicBezTo>
                  <a:lnTo>
                    <a:pt x="543" y="643"/>
                  </a:lnTo>
                  <a:cubicBezTo>
                    <a:pt x="553" y="700"/>
                    <a:pt x="567" y="766"/>
                    <a:pt x="572" y="808"/>
                  </a:cubicBezTo>
                  <a:cubicBezTo>
                    <a:pt x="586" y="903"/>
                    <a:pt x="609" y="1012"/>
                    <a:pt x="624" y="1049"/>
                  </a:cubicBezTo>
                  <a:cubicBezTo>
                    <a:pt x="628" y="1087"/>
                    <a:pt x="642" y="1134"/>
                    <a:pt x="671" y="1134"/>
                  </a:cubicBezTo>
                  <a:cubicBezTo>
                    <a:pt x="690" y="1134"/>
                    <a:pt x="779" y="945"/>
                    <a:pt x="812" y="875"/>
                  </a:cubicBezTo>
                  <a:cubicBezTo>
                    <a:pt x="841" y="794"/>
                    <a:pt x="916" y="587"/>
                    <a:pt x="940" y="530"/>
                  </a:cubicBezTo>
                  <a:cubicBezTo>
                    <a:pt x="963" y="473"/>
                    <a:pt x="1030" y="313"/>
                    <a:pt x="1067" y="223"/>
                  </a:cubicBezTo>
                  <a:cubicBezTo>
                    <a:pt x="1110" y="138"/>
                    <a:pt x="1133" y="81"/>
                    <a:pt x="1148" y="48"/>
                  </a:cubicBezTo>
                  <a:cubicBezTo>
                    <a:pt x="1152" y="39"/>
                    <a:pt x="1157" y="29"/>
                    <a:pt x="1157" y="20"/>
                  </a:cubicBezTo>
                  <a:cubicBezTo>
                    <a:pt x="1157" y="6"/>
                    <a:pt x="1152" y="1"/>
                    <a:pt x="1129" y="1"/>
                  </a:cubicBezTo>
                  <a:lnTo>
                    <a:pt x="992" y="1"/>
                  </a:lnTo>
                  <a:cubicBezTo>
                    <a:pt x="982" y="1"/>
                    <a:pt x="973" y="0"/>
                    <a:pt x="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8"/>
            <p:cNvSpPr/>
            <p:nvPr/>
          </p:nvSpPr>
          <p:spPr>
            <a:xfrm>
              <a:off x="7495729" y="2809547"/>
              <a:ext cx="68580" cy="101741"/>
            </a:xfrm>
            <a:custGeom>
              <a:avLst/>
              <a:gdLst/>
              <a:ahLst/>
              <a:cxnLst/>
              <a:rect l="l" t="t" r="r" b="b"/>
              <a:pathLst>
                <a:path w="790" h="1172" extrusionOk="0">
                  <a:moveTo>
                    <a:pt x="506" y="1"/>
                  </a:moveTo>
                  <a:cubicBezTo>
                    <a:pt x="322" y="1"/>
                    <a:pt x="90" y="237"/>
                    <a:pt x="48" y="577"/>
                  </a:cubicBezTo>
                  <a:cubicBezTo>
                    <a:pt x="1" y="917"/>
                    <a:pt x="175" y="1172"/>
                    <a:pt x="388" y="1172"/>
                  </a:cubicBezTo>
                  <a:cubicBezTo>
                    <a:pt x="600" y="1172"/>
                    <a:pt x="714" y="1016"/>
                    <a:pt x="737" y="983"/>
                  </a:cubicBezTo>
                  <a:cubicBezTo>
                    <a:pt x="742" y="978"/>
                    <a:pt x="742" y="974"/>
                    <a:pt x="742" y="969"/>
                  </a:cubicBezTo>
                  <a:cubicBezTo>
                    <a:pt x="747" y="950"/>
                    <a:pt x="728" y="945"/>
                    <a:pt x="704" y="936"/>
                  </a:cubicBezTo>
                  <a:lnTo>
                    <a:pt x="572" y="856"/>
                  </a:lnTo>
                  <a:cubicBezTo>
                    <a:pt x="567" y="851"/>
                    <a:pt x="558" y="851"/>
                    <a:pt x="553" y="851"/>
                  </a:cubicBezTo>
                  <a:cubicBezTo>
                    <a:pt x="548" y="851"/>
                    <a:pt x="539" y="860"/>
                    <a:pt x="529" y="870"/>
                  </a:cubicBezTo>
                  <a:cubicBezTo>
                    <a:pt x="506" y="889"/>
                    <a:pt x="449" y="936"/>
                    <a:pt x="407" y="936"/>
                  </a:cubicBezTo>
                  <a:cubicBezTo>
                    <a:pt x="359" y="936"/>
                    <a:pt x="218" y="884"/>
                    <a:pt x="256" y="615"/>
                  </a:cubicBezTo>
                  <a:cubicBezTo>
                    <a:pt x="289" y="346"/>
                    <a:pt x="407" y="265"/>
                    <a:pt x="478" y="265"/>
                  </a:cubicBezTo>
                  <a:cubicBezTo>
                    <a:pt x="515" y="265"/>
                    <a:pt x="539" y="298"/>
                    <a:pt x="567" y="331"/>
                  </a:cubicBezTo>
                  <a:cubicBezTo>
                    <a:pt x="572" y="346"/>
                    <a:pt x="581" y="350"/>
                    <a:pt x="591" y="350"/>
                  </a:cubicBezTo>
                  <a:cubicBezTo>
                    <a:pt x="605" y="350"/>
                    <a:pt x="624" y="331"/>
                    <a:pt x="648" y="308"/>
                  </a:cubicBezTo>
                  <a:cubicBezTo>
                    <a:pt x="676" y="275"/>
                    <a:pt x="732" y="228"/>
                    <a:pt x="766" y="204"/>
                  </a:cubicBezTo>
                  <a:cubicBezTo>
                    <a:pt x="780" y="190"/>
                    <a:pt x="789" y="185"/>
                    <a:pt x="789" y="176"/>
                  </a:cubicBezTo>
                  <a:cubicBezTo>
                    <a:pt x="789" y="166"/>
                    <a:pt x="784" y="157"/>
                    <a:pt x="775" y="143"/>
                  </a:cubicBezTo>
                  <a:cubicBezTo>
                    <a:pt x="761" y="119"/>
                    <a:pt x="685" y="1"/>
                    <a:pt x="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8"/>
            <p:cNvSpPr/>
            <p:nvPr/>
          </p:nvSpPr>
          <p:spPr>
            <a:xfrm>
              <a:off x="7565871" y="2806335"/>
              <a:ext cx="78737" cy="103304"/>
            </a:xfrm>
            <a:custGeom>
              <a:avLst/>
              <a:gdLst/>
              <a:ahLst/>
              <a:cxnLst/>
              <a:rect l="l" t="t" r="r" b="b"/>
              <a:pathLst>
                <a:path w="907" h="1190" extrusionOk="0">
                  <a:moveTo>
                    <a:pt x="482" y="279"/>
                  </a:moveTo>
                  <a:cubicBezTo>
                    <a:pt x="491" y="279"/>
                    <a:pt x="491" y="288"/>
                    <a:pt x="501" y="312"/>
                  </a:cubicBezTo>
                  <a:cubicBezTo>
                    <a:pt x="505" y="321"/>
                    <a:pt x="510" y="364"/>
                    <a:pt x="524" y="411"/>
                  </a:cubicBezTo>
                  <a:cubicBezTo>
                    <a:pt x="534" y="458"/>
                    <a:pt x="571" y="576"/>
                    <a:pt x="581" y="595"/>
                  </a:cubicBezTo>
                  <a:cubicBezTo>
                    <a:pt x="581" y="605"/>
                    <a:pt x="586" y="605"/>
                    <a:pt x="581" y="609"/>
                  </a:cubicBezTo>
                  <a:cubicBezTo>
                    <a:pt x="581" y="619"/>
                    <a:pt x="567" y="614"/>
                    <a:pt x="543" y="619"/>
                  </a:cubicBezTo>
                  <a:cubicBezTo>
                    <a:pt x="515" y="623"/>
                    <a:pt x="368" y="628"/>
                    <a:pt x="349" y="628"/>
                  </a:cubicBezTo>
                  <a:cubicBezTo>
                    <a:pt x="335" y="628"/>
                    <a:pt x="335" y="623"/>
                    <a:pt x="335" y="619"/>
                  </a:cubicBezTo>
                  <a:cubicBezTo>
                    <a:pt x="335" y="609"/>
                    <a:pt x="340" y="600"/>
                    <a:pt x="345" y="590"/>
                  </a:cubicBezTo>
                  <a:cubicBezTo>
                    <a:pt x="354" y="567"/>
                    <a:pt x="382" y="515"/>
                    <a:pt x="392" y="482"/>
                  </a:cubicBezTo>
                  <a:cubicBezTo>
                    <a:pt x="406" y="453"/>
                    <a:pt x="444" y="364"/>
                    <a:pt x="453" y="340"/>
                  </a:cubicBezTo>
                  <a:cubicBezTo>
                    <a:pt x="467" y="307"/>
                    <a:pt x="477" y="279"/>
                    <a:pt x="482" y="279"/>
                  </a:cubicBezTo>
                  <a:close/>
                  <a:moveTo>
                    <a:pt x="510" y="0"/>
                  </a:moveTo>
                  <a:cubicBezTo>
                    <a:pt x="504" y="0"/>
                    <a:pt x="497" y="6"/>
                    <a:pt x="491" y="19"/>
                  </a:cubicBezTo>
                  <a:cubicBezTo>
                    <a:pt x="486" y="33"/>
                    <a:pt x="467" y="71"/>
                    <a:pt x="449" y="123"/>
                  </a:cubicBezTo>
                  <a:lnTo>
                    <a:pt x="387" y="250"/>
                  </a:lnTo>
                  <a:cubicBezTo>
                    <a:pt x="364" y="312"/>
                    <a:pt x="331" y="387"/>
                    <a:pt x="298" y="468"/>
                  </a:cubicBezTo>
                  <a:cubicBezTo>
                    <a:pt x="269" y="543"/>
                    <a:pt x="255" y="567"/>
                    <a:pt x="236" y="623"/>
                  </a:cubicBezTo>
                  <a:cubicBezTo>
                    <a:pt x="213" y="675"/>
                    <a:pt x="170" y="760"/>
                    <a:pt x="146" y="836"/>
                  </a:cubicBezTo>
                  <a:cubicBezTo>
                    <a:pt x="128" y="902"/>
                    <a:pt x="61" y="1053"/>
                    <a:pt x="43" y="1100"/>
                  </a:cubicBezTo>
                  <a:cubicBezTo>
                    <a:pt x="24" y="1143"/>
                    <a:pt x="19" y="1148"/>
                    <a:pt x="9" y="1162"/>
                  </a:cubicBezTo>
                  <a:cubicBezTo>
                    <a:pt x="5" y="1171"/>
                    <a:pt x="0" y="1181"/>
                    <a:pt x="0" y="1185"/>
                  </a:cubicBezTo>
                  <a:cubicBezTo>
                    <a:pt x="0" y="1190"/>
                    <a:pt x="0" y="1190"/>
                    <a:pt x="9" y="1190"/>
                  </a:cubicBezTo>
                  <a:lnTo>
                    <a:pt x="104" y="1190"/>
                  </a:lnTo>
                  <a:cubicBezTo>
                    <a:pt x="118" y="1190"/>
                    <a:pt x="123" y="1185"/>
                    <a:pt x="132" y="1157"/>
                  </a:cubicBezTo>
                  <a:lnTo>
                    <a:pt x="151" y="1110"/>
                  </a:lnTo>
                  <a:lnTo>
                    <a:pt x="175" y="1044"/>
                  </a:lnTo>
                  <a:cubicBezTo>
                    <a:pt x="184" y="1011"/>
                    <a:pt x="227" y="907"/>
                    <a:pt x="231" y="893"/>
                  </a:cubicBezTo>
                  <a:cubicBezTo>
                    <a:pt x="236" y="874"/>
                    <a:pt x="241" y="855"/>
                    <a:pt x="255" y="855"/>
                  </a:cubicBezTo>
                  <a:lnTo>
                    <a:pt x="397" y="855"/>
                  </a:lnTo>
                  <a:cubicBezTo>
                    <a:pt x="420" y="852"/>
                    <a:pt x="457" y="852"/>
                    <a:pt x="491" y="852"/>
                  </a:cubicBezTo>
                  <a:cubicBezTo>
                    <a:pt x="525" y="852"/>
                    <a:pt x="557" y="852"/>
                    <a:pt x="571" y="850"/>
                  </a:cubicBezTo>
                  <a:cubicBezTo>
                    <a:pt x="600" y="845"/>
                    <a:pt x="628" y="845"/>
                    <a:pt x="637" y="845"/>
                  </a:cubicBezTo>
                  <a:cubicBezTo>
                    <a:pt x="652" y="845"/>
                    <a:pt x="656" y="850"/>
                    <a:pt x="661" y="878"/>
                  </a:cubicBezTo>
                  <a:cubicBezTo>
                    <a:pt x="671" y="902"/>
                    <a:pt x="685" y="944"/>
                    <a:pt x="689" y="968"/>
                  </a:cubicBezTo>
                  <a:cubicBezTo>
                    <a:pt x="694" y="996"/>
                    <a:pt x="722" y="1114"/>
                    <a:pt x="732" y="1138"/>
                  </a:cubicBezTo>
                  <a:cubicBezTo>
                    <a:pt x="741" y="1162"/>
                    <a:pt x="746" y="1190"/>
                    <a:pt x="760" y="1190"/>
                  </a:cubicBezTo>
                  <a:lnTo>
                    <a:pt x="878" y="1190"/>
                  </a:lnTo>
                  <a:cubicBezTo>
                    <a:pt x="892" y="1190"/>
                    <a:pt x="907" y="1190"/>
                    <a:pt x="907" y="1181"/>
                  </a:cubicBezTo>
                  <a:cubicBezTo>
                    <a:pt x="907" y="1176"/>
                    <a:pt x="907" y="1166"/>
                    <a:pt x="902" y="1157"/>
                  </a:cubicBezTo>
                  <a:cubicBezTo>
                    <a:pt x="883" y="1133"/>
                    <a:pt x="859" y="1053"/>
                    <a:pt x="845" y="1011"/>
                  </a:cubicBezTo>
                  <a:cubicBezTo>
                    <a:pt x="826" y="968"/>
                    <a:pt x="765" y="808"/>
                    <a:pt x="741" y="732"/>
                  </a:cubicBezTo>
                  <a:cubicBezTo>
                    <a:pt x="718" y="656"/>
                    <a:pt x="656" y="486"/>
                    <a:pt x="642" y="420"/>
                  </a:cubicBezTo>
                  <a:cubicBezTo>
                    <a:pt x="628" y="359"/>
                    <a:pt x="614" y="298"/>
                    <a:pt x="595" y="246"/>
                  </a:cubicBezTo>
                  <a:cubicBezTo>
                    <a:pt x="576" y="198"/>
                    <a:pt x="534" y="76"/>
                    <a:pt x="534" y="52"/>
                  </a:cubicBezTo>
                  <a:cubicBezTo>
                    <a:pt x="529" y="33"/>
                    <a:pt x="529" y="14"/>
                    <a:pt x="519" y="5"/>
                  </a:cubicBezTo>
                  <a:cubicBezTo>
                    <a:pt x="516" y="2"/>
                    <a:pt x="513" y="0"/>
                    <a:pt x="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8"/>
            <p:cNvSpPr/>
            <p:nvPr/>
          </p:nvSpPr>
          <p:spPr>
            <a:xfrm>
              <a:off x="7655978" y="2805467"/>
              <a:ext cx="79171" cy="104606"/>
            </a:xfrm>
            <a:custGeom>
              <a:avLst/>
              <a:gdLst/>
              <a:ahLst/>
              <a:cxnLst/>
              <a:rect l="l" t="t" r="r" b="b"/>
              <a:pathLst>
                <a:path w="912" h="1205" extrusionOk="0">
                  <a:moveTo>
                    <a:pt x="876" y="0"/>
                  </a:moveTo>
                  <a:cubicBezTo>
                    <a:pt x="872" y="0"/>
                    <a:pt x="869" y="0"/>
                    <a:pt x="865" y="1"/>
                  </a:cubicBezTo>
                  <a:cubicBezTo>
                    <a:pt x="818" y="5"/>
                    <a:pt x="718" y="10"/>
                    <a:pt x="685" y="10"/>
                  </a:cubicBezTo>
                  <a:cubicBezTo>
                    <a:pt x="648" y="10"/>
                    <a:pt x="600" y="10"/>
                    <a:pt x="596" y="57"/>
                  </a:cubicBezTo>
                  <a:cubicBezTo>
                    <a:pt x="591" y="81"/>
                    <a:pt x="582" y="133"/>
                    <a:pt x="577" y="180"/>
                  </a:cubicBezTo>
                  <a:lnTo>
                    <a:pt x="563" y="270"/>
                  </a:lnTo>
                  <a:lnTo>
                    <a:pt x="544" y="232"/>
                  </a:lnTo>
                  <a:cubicBezTo>
                    <a:pt x="534" y="213"/>
                    <a:pt x="520" y="185"/>
                    <a:pt x="506" y="157"/>
                  </a:cubicBezTo>
                  <a:cubicBezTo>
                    <a:pt x="482" y="105"/>
                    <a:pt x="459" y="15"/>
                    <a:pt x="393" y="15"/>
                  </a:cubicBezTo>
                  <a:cubicBezTo>
                    <a:pt x="345" y="15"/>
                    <a:pt x="336" y="10"/>
                    <a:pt x="317" y="10"/>
                  </a:cubicBezTo>
                  <a:cubicBezTo>
                    <a:pt x="308" y="10"/>
                    <a:pt x="298" y="10"/>
                    <a:pt x="279" y="15"/>
                  </a:cubicBezTo>
                  <a:cubicBezTo>
                    <a:pt x="246" y="24"/>
                    <a:pt x="227" y="27"/>
                    <a:pt x="211" y="27"/>
                  </a:cubicBezTo>
                  <a:cubicBezTo>
                    <a:pt x="202" y="27"/>
                    <a:pt x="194" y="26"/>
                    <a:pt x="185" y="24"/>
                  </a:cubicBezTo>
                  <a:cubicBezTo>
                    <a:pt x="161" y="24"/>
                    <a:pt x="138" y="29"/>
                    <a:pt x="133" y="76"/>
                  </a:cubicBezTo>
                  <a:cubicBezTo>
                    <a:pt x="133" y="86"/>
                    <a:pt x="133" y="100"/>
                    <a:pt x="133" y="114"/>
                  </a:cubicBezTo>
                  <a:cubicBezTo>
                    <a:pt x="133" y="138"/>
                    <a:pt x="128" y="175"/>
                    <a:pt x="124" y="223"/>
                  </a:cubicBezTo>
                  <a:cubicBezTo>
                    <a:pt x="109" y="345"/>
                    <a:pt x="76" y="525"/>
                    <a:pt x="57" y="666"/>
                  </a:cubicBezTo>
                  <a:cubicBezTo>
                    <a:pt x="39" y="860"/>
                    <a:pt x="15" y="1091"/>
                    <a:pt x="10" y="1143"/>
                  </a:cubicBezTo>
                  <a:cubicBezTo>
                    <a:pt x="2" y="1188"/>
                    <a:pt x="1" y="1201"/>
                    <a:pt x="24" y="1201"/>
                  </a:cubicBezTo>
                  <a:cubicBezTo>
                    <a:pt x="28" y="1201"/>
                    <a:pt x="33" y="1201"/>
                    <a:pt x="39" y="1200"/>
                  </a:cubicBezTo>
                  <a:cubicBezTo>
                    <a:pt x="76" y="1195"/>
                    <a:pt x="142" y="1191"/>
                    <a:pt x="166" y="1191"/>
                  </a:cubicBezTo>
                  <a:cubicBezTo>
                    <a:pt x="185" y="1191"/>
                    <a:pt x="199" y="1191"/>
                    <a:pt x="199" y="1167"/>
                  </a:cubicBezTo>
                  <a:cubicBezTo>
                    <a:pt x="199" y="1162"/>
                    <a:pt x="204" y="1158"/>
                    <a:pt x="204" y="1148"/>
                  </a:cubicBezTo>
                  <a:cubicBezTo>
                    <a:pt x="199" y="1106"/>
                    <a:pt x="232" y="836"/>
                    <a:pt x="242" y="761"/>
                  </a:cubicBezTo>
                  <a:cubicBezTo>
                    <a:pt x="246" y="723"/>
                    <a:pt x="251" y="685"/>
                    <a:pt x="256" y="648"/>
                  </a:cubicBezTo>
                  <a:lnTo>
                    <a:pt x="265" y="586"/>
                  </a:lnTo>
                  <a:lnTo>
                    <a:pt x="322" y="718"/>
                  </a:lnTo>
                  <a:cubicBezTo>
                    <a:pt x="350" y="794"/>
                    <a:pt x="383" y="879"/>
                    <a:pt x="402" y="917"/>
                  </a:cubicBezTo>
                  <a:cubicBezTo>
                    <a:pt x="440" y="1002"/>
                    <a:pt x="468" y="1101"/>
                    <a:pt x="487" y="1143"/>
                  </a:cubicBezTo>
                  <a:cubicBezTo>
                    <a:pt x="501" y="1186"/>
                    <a:pt x="511" y="1205"/>
                    <a:pt x="558" y="1205"/>
                  </a:cubicBezTo>
                  <a:cubicBezTo>
                    <a:pt x="591" y="1205"/>
                    <a:pt x="648" y="1200"/>
                    <a:pt x="685" y="1200"/>
                  </a:cubicBezTo>
                  <a:lnTo>
                    <a:pt x="728" y="1200"/>
                  </a:lnTo>
                  <a:cubicBezTo>
                    <a:pt x="743" y="1200"/>
                    <a:pt x="753" y="1197"/>
                    <a:pt x="758" y="1185"/>
                  </a:cubicBezTo>
                  <a:lnTo>
                    <a:pt x="758" y="1185"/>
                  </a:lnTo>
                  <a:cubicBezTo>
                    <a:pt x="758" y="1186"/>
                    <a:pt x="758" y="1186"/>
                    <a:pt x="758" y="1186"/>
                  </a:cubicBezTo>
                  <a:cubicBezTo>
                    <a:pt x="759" y="1186"/>
                    <a:pt x="760" y="1183"/>
                    <a:pt x="761" y="1176"/>
                  </a:cubicBezTo>
                  <a:lnTo>
                    <a:pt x="761" y="1176"/>
                  </a:lnTo>
                  <a:cubicBezTo>
                    <a:pt x="760" y="1180"/>
                    <a:pt x="759" y="1183"/>
                    <a:pt x="758" y="1185"/>
                  </a:cubicBezTo>
                  <a:lnTo>
                    <a:pt x="758" y="1185"/>
                  </a:lnTo>
                  <a:cubicBezTo>
                    <a:pt x="756" y="1168"/>
                    <a:pt x="786" y="890"/>
                    <a:pt x="799" y="766"/>
                  </a:cubicBezTo>
                  <a:cubicBezTo>
                    <a:pt x="808" y="714"/>
                    <a:pt x="827" y="548"/>
                    <a:pt x="851" y="397"/>
                  </a:cubicBezTo>
                  <a:cubicBezTo>
                    <a:pt x="870" y="246"/>
                    <a:pt x="888" y="95"/>
                    <a:pt x="893" y="72"/>
                  </a:cubicBezTo>
                  <a:cubicBezTo>
                    <a:pt x="906" y="24"/>
                    <a:pt x="911" y="0"/>
                    <a:pt x="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8"/>
            <p:cNvSpPr/>
            <p:nvPr/>
          </p:nvSpPr>
          <p:spPr>
            <a:xfrm>
              <a:off x="7778638" y="2809200"/>
              <a:ext cx="24220" cy="101307"/>
            </a:xfrm>
            <a:custGeom>
              <a:avLst/>
              <a:gdLst/>
              <a:ahLst/>
              <a:cxnLst/>
              <a:rect l="l" t="t" r="r" b="b"/>
              <a:pathLst>
                <a:path w="279" h="1167" extrusionOk="0">
                  <a:moveTo>
                    <a:pt x="203" y="0"/>
                  </a:moveTo>
                  <a:cubicBezTo>
                    <a:pt x="184" y="0"/>
                    <a:pt x="174" y="19"/>
                    <a:pt x="170" y="43"/>
                  </a:cubicBezTo>
                  <a:cubicBezTo>
                    <a:pt x="170" y="57"/>
                    <a:pt x="170" y="66"/>
                    <a:pt x="170" y="80"/>
                  </a:cubicBezTo>
                  <a:cubicBezTo>
                    <a:pt x="170" y="118"/>
                    <a:pt x="108" y="435"/>
                    <a:pt x="94" y="543"/>
                  </a:cubicBezTo>
                  <a:cubicBezTo>
                    <a:pt x="80" y="652"/>
                    <a:pt x="23" y="1039"/>
                    <a:pt x="18" y="1100"/>
                  </a:cubicBezTo>
                  <a:cubicBezTo>
                    <a:pt x="11" y="1161"/>
                    <a:pt x="0" y="1167"/>
                    <a:pt x="23" y="1167"/>
                  </a:cubicBezTo>
                  <a:cubicBezTo>
                    <a:pt x="29" y="1167"/>
                    <a:pt x="36" y="1166"/>
                    <a:pt x="47" y="1166"/>
                  </a:cubicBezTo>
                  <a:cubicBezTo>
                    <a:pt x="66" y="1166"/>
                    <a:pt x="89" y="1166"/>
                    <a:pt x="99" y="1162"/>
                  </a:cubicBezTo>
                  <a:cubicBezTo>
                    <a:pt x="108" y="1157"/>
                    <a:pt x="118" y="1152"/>
                    <a:pt x="118" y="1138"/>
                  </a:cubicBezTo>
                  <a:cubicBezTo>
                    <a:pt x="118" y="1129"/>
                    <a:pt x="122" y="1124"/>
                    <a:pt x="118" y="1115"/>
                  </a:cubicBezTo>
                  <a:cubicBezTo>
                    <a:pt x="122" y="1072"/>
                    <a:pt x="151" y="784"/>
                    <a:pt x="165" y="699"/>
                  </a:cubicBezTo>
                  <a:cubicBezTo>
                    <a:pt x="174" y="619"/>
                    <a:pt x="226" y="340"/>
                    <a:pt x="236" y="250"/>
                  </a:cubicBezTo>
                  <a:cubicBezTo>
                    <a:pt x="250" y="161"/>
                    <a:pt x="259" y="99"/>
                    <a:pt x="269" y="66"/>
                  </a:cubicBezTo>
                  <a:cubicBezTo>
                    <a:pt x="269" y="52"/>
                    <a:pt x="273" y="38"/>
                    <a:pt x="278" y="29"/>
                  </a:cubicBezTo>
                  <a:cubicBezTo>
                    <a:pt x="278" y="14"/>
                    <a:pt x="278" y="5"/>
                    <a:pt x="264" y="5"/>
                  </a:cubicBezTo>
                  <a:cubicBezTo>
                    <a:pt x="240" y="5"/>
                    <a:pt x="212" y="0"/>
                    <a:pt x="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8"/>
            <p:cNvSpPr/>
            <p:nvPr/>
          </p:nvSpPr>
          <p:spPr>
            <a:xfrm>
              <a:off x="7151620" y="2955472"/>
              <a:ext cx="92974" cy="100960"/>
            </a:xfrm>
            <a:custGeom>
              <a:avLst/>
              <a:gdLst/>
              <a:ahLst/>
              <a:cxnLst/>
              <a:rect l="l" t="t" r="r" b="b"/>
              <a:pathLst>
                <a:path w="1071" h="1163" extrusionOk="0">
                  <a:moveTo>
                    <a:pt x="985" y="1"/>
                  </a:moveTo>
                  <a:cubicBezTo>
                    <a:pt x="981" y="1"/>
                    <a:pt x="971" y="6"/>
                    <a:pt x="966" y="15"/>
                  </a:cubicBezTo>
                  <a:cubicBezTo>
                    <a:pt x="966" y="39"/>
                    <a:pt x="919" y="331"/>
                    <a:pt x="910" y="388"/>
                  </a:cubicBezTo>
                  <a:cubicBezTo>
                    <a:pt x="905" y="412"/>
                    <a:pt x="905" y="449"/>
                    <a:pt x="900" y="478"/>
                  </a:cubicBezTo>
                  <a:lnTo>
                    <a:pt x="891" y="525"/>
                  </a:lnTo>
                  <a:lnTo>
                    <a:pt x="768" y="525"/>
                  </a:lnTo>
                  <a:cubicBezTo>
                    <a:pt x="702" y="530"/>
                    <a:pt x="622" y="530"/>
                    <a:pt x="575" y="530"/>
                  </a:cubicBezTo>
                  <a:cubicBezTo>
                    <a:pt x="527" y="530"/>
                    <a:pt x="461" y="525"/>
                    <a:pt x="405" y="525"/>
                  </a:cubicBezTo>
                  <a:lnTo>
                    <a:pt x="310" y="520"/>
                  </a:lnTo>
                  <a:lnTo>
                    <a:pt x="324" y="426"/>
                  </a:lnTo>
                  <a:lnTo>
                    <a:pt x="353" y="260"/>
                  </a:lnTo>
                  <a:cubicBezTo>
                    <a:pt x="372" y="171"/>
                    <a:pt x="381" y="86"/>
                    <a:pt x="386" y="67"/>
                  </a:cubicBezTo>
                  <a:cubicBezTo>
                    <a:pt x="390" y="48"/>
                    <a:pt x="400" y="20"/>
                    <a:pt x="367" y="20"/>
                  </a:cubicBezTo>
                  <a:cubicBezTo>
                    <a:pt x="343" y="20"/>
                    <a:pt x="320" y="15"/>
                    <a:pt x="291" y="15"/>
                  </a:cubicBezTo>
                  <a:lnTo>
                    <a:pt x="263" y="15"/>
                  </a:lnTo>
                  <a:cubicBezTo>
                    <a:pt x="249" y="20"/>
                    <a:pt x="235" y="20"/>
                    <a:pt x="225" y="20"/>
                  </a:cubicBezTo>
                  <a:lnTo>
                    <a:pt x="187" y="20"/>
                  </a:lnTo>
                  <a:cubicBezTo>
                    <a:pt x="173" y="20"/>
                    <a:pt x="154" y="20"/>
                    <a:pt x="150" y="67"/>
                  </a:cubicBezTo>
                  <a:cubicBezTo>
                    <a:pt x="145" y="109"/>
                    <a:pt x="107" y="388"/>
                    <a:pt x="93" y="492"/>
                  </a:cubicBezTo>
                  <a:cubicBezTo>
                    <a:pt x="79" y="591"/>
                    <a:pt x="32" y="992"/>
                    <a:pt x="22" y="1058"/>
                  </a:cubicBezTo>
                  <a:cubicBezTo>
                    <a:pt x="13" y="1125"/>
                    <a:pt x="0" y="1163"/>
                    <a:pt x="38" y="1163"/>
                  </a:cubicBezTo>
                  <a:cubicBezTo>
                    <a:pt x="41" y="1163"/>
                    <a:pt x="43" y="1163"/>
                    <a:pt x="46" y="1162"/>
                  </a:cubicBezTo>
                  <a:cubicBezTo>
                    <a:pt x="79" y="1159"/>
                    <a:pt x="115" y="1156"/>
                    <a:pt x="145" y="1156"/>
                  </a:cubicBezTo>
                  <a:cubicBezTo>
                    <a:pt x="157" y="1156"/>
                    <a:pt x="168" y="1156"/>
                    <a:pt x="178" y="1158"/>
                  </a:cubicBezTo>
                  <a:cubicBezTo>
                    <a:pt x="183" y="1158"/>
                    <a:pt x="188" y="1158"/>
                    <a:pt x="193" y="1158"/>
                  </a:cubicBezTo>
                  <a:cubicBezTo>
                    <a:pt x="214" y="1158"/>
                    <a:pt x="236" y="1155"/>
                    <a:pt x="239" y="1125"/>
                  </a:cubicBezTo>
                  <a:cubicBezTo>
                    <a:pt x="239" y="1115"/>
                    <a:pt x="239" y="1110"/>
                    <a:pt x="239" y="1101"/>
                  </a:cubicBezTo>
                  <a:cubicBezTo>
                    <a:pt x="235" y="1068"/>
                    <a:pt x="244" y="997"/>
                    <a:pt x="253" y="926"/>
                  </a:cubicBezTo>
                  <a:cubicBezTo>
                    <a:pt x="263" y="860"/>
                    <a:pt x="272" y="789"/>
                    <a:pt x="277" y="752"/>
                  </a:cubicBezTo>
                  <a:cubicBezTo>
                    <a:pt x="282" y="714"/>
                    <a:pt x="287" y="681"/>
                    <a:pt x="291" y="652"/>
                  </a:cubicBezTo>
                  <a:cubicBezTo>
                    <a:pt x="296" y="638"/>
                    <a:pt x="301" y="624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94"/>
                    <a:pt x="839" y="870"/>
                    <a:pt x="834" y="903"/>
                  </a:cubicBezTo>
                  <a:cubicBezTo>
                    <a:pt x="826" y="978"/>
                    <a:pt x="805" y="1126"/>
                    <a:pt x="801" y="1147"/>
                  </a:cubicBezTo>
                  <a:lnTo>
                    <a:pt x="801" y="1147"/>
                  </a:lnTo>
                  <a:cubicBezTo>
                    <a:pt x="801" y="1146"/>
                    <a:pt x="801" y="1144"/>
                    <a:pt x="801" y="1143"/>
                  </a:cubicBezTo>
                  <a:cubicBezTo>
                    <a:pt x="801" y="1148"/>
                    <a:pt x="801" y="1149"/>
                    <a:pt x="801" y="1149"/>
                  </a:cubicBezTo>
                  <a:cubicBezTo>
                    <a:pt x="801" y="1149"/>
                    <a:pt x="801" y="1149"/>
                    <a:pt x="801" y="1147"/>
                  </a:cubicBezTo>
                  <a:lnTo>
                    <a:pt x="801" y="1147"/>
                  </a:lnTo>
                  <a:cubicBezTo>
                    <a:pt x="802" y="1152"/>
                    <a:pt x="803" y="1158"/>
                    <a:pt x="811" y="1158"/>
                  </a:cubicBezTo>
                  <a:cubicBezTo>
                    <a:pt x="830" y="1158"/>
                    <a:pt x="863" y="1158"/>
                    <a:pt x="872" y="1153"/>
                  </a:cubicBezTo>
                  <a:cubicBezTo>
                    <a:pt x="874" y="1153"/>
                    <a:pt x="877" y="1154"/>
                    <a:pt x="879" y="1154"/>
                  </a:cubicBezTo>
                  <a:cubicBezTo>
                    <a:pt x="884" y="1154"/>
                    <a:pt x="888" y="1152"/>
                    <a:pt x="891" y="1143"/>
                  </a:cubicBezTo>
                  <a:cubicBezTo>
                    <a:pt x="891" y="1143"/>
                    <a:pt x="891" y="1139"/>
                    <a:pt x="891" y="1134"/>
                  </a:cubicBezTo>
                  <a:cubicBezTo>
                    <a:pt x="891" y="1120"/>
                    <a:pt x="891" y="1106"/>
                    <a:pt x="891" y="1087"/>
                  </a:cubicBezTo>
                  <a:cubicBezTo>
                    <a:pt x="896" y="1063"/>
                    <a:pt x="900" y="1035"/>
                    <a:pt x="900" y="1021"/>
                  </a:cubicBezTo>
                  <a:cubicBezTo>
                    <a:pt x="905" y="992"/>
                    <a:pt x="948" y="747"/>
                    <a:pt x="957" y="676"/>
                  </a:cubicBezTo>
                  <a:cubicBezTo>
                    <a:pt x="966" y="600"/>
                    <a:pt x="1018" y="251"/>
                    <a:pt x="1033" y="180"/>
                  </a:cubicBezTo>
                  <a:cubicBezTo>
                    <a:pt x="1051" y="105"/>
                    <a:pt x="1061" y="57"/>
                    <a:pt x="1066" y="39"/>
                  </a:cubicBezTo>
                  <a:cubicBezTo>
                    <a:pt x="1070" y="34"/>
                    <a:pt x="1070" y="29"/>
                    <a:pt x="1070" y="24"/>
                  </a:cubicBezTo>
                  <a:cubicBezTo>
                    <a:pt x="1070" y="15"/>
                    <a:pt x="1070" y="10"/>
                    <a:pt x="1056" y="10"/>
                  </a:cubicBezTo>
                  <a:cubicBezTo>
                    <a:pt x="1051" y="6"/>
                    <a:pt x="1037" y="6"/>
                    <a:pt x="1028" y="6"/>
                  </a:cubicBezTo>
                  <a:lnTo>
                    <a:pt x="1004" y="6"/>
                  </a:lnTo>
                  <a:cubicBezTo>
                    <a:pt x="1000" y="6"/>
                    <a:pt x="995" y="1"/>
                    <a:pt x="9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8"/>
            <p:cNvSpPr/>
            <p:nvPr/>
          </p:nvSpPr>
          <p:spPr>
            <a:xfrm>
              <a:off x="7249019" y="2956340"/>
              <a:ext cx="68927" cy="100526"/>
            </a:xfrm>
            <a:custGeom>
              <a:avLst/>
              <a:gdLst/>
              <a:ahLst/>
              <a:cxnLst/>
              <a:rect l="l" t="t" r="r" b="b"/>
              <a:pathLst>
                <a:path w="794" h="1158" extrusionOk="0">
                  <a:moveTo>
                    <a:pt x="581" y="0"/>
                  </a:moveTo>
                  <a:cubicBezTo>
                    <a:pt x="520" y="0"/>
                    <a:pt x="406" y="14"/>
                    <a:pt x="335" y="14"/>
                  </a:cubicBezTo>
                  <a:cubicBezTo>
                    <a:pt x="260" y="14"/>
                    <a:pt x="232" y="10"/>
                    <a:pt x="208" y="10"/>
                  </a:cubicBezTo>
                  <a:lnTo>
                    <a:pt x="184" y="10"/>
                  </a:lnTo>
                  <a:cubicBezTo>
                    <a:pt x="166" y="10"/>
                    <a:pt x="151" y="14"/>
                    <a:pt x="147" y="47"/>
                  </a:cubicBezTo>
                  <a:cubicBezTo>
                    <a:pt x="142" y="90"/>
                    <a:pt x="123" y="189"/>
                    <a:pt x="114" y="288"/>
                  </a:cubicBezTo>
                  <a:cubicBezTo>
                    <a:pt x="99" y="383"/>
                    <a:pt x="104" y="397"/>
                    <a:pt x="90" y="520"/>
                  </a:cubicBezTo>
                  <a:cubicBezTo>
                    <a:pt x="71" y="647"/>
                    <a:pt x="57" y="675"/>
                    <a:pt x="43" y="775"/>
                  </a:cubicBezTo>
                  <a:lnTo>
                    <a:pt x="14" y="997"/>
                  </a:lnTo>
                  <a:cubicBezTo>
                    <a:pt x="10" y="1034"/>
                    <a:pt x="14" y="1048"/>
                    <a:pt x="10" y="1067"/>
                  </a:cubicBezTo>
                  <a:cubicBezTo>
                    <a:pt x="5" y="1091"/>
                    <a:pt x="5" y="1110"/>
                    <a:pt x="5" y="1129"/>
                  </a:cubicBezTo>
                  <a:cubicBezTo>
                    <a:pt x="0" y="1143"/>
                    <a:pt x="0" y="1157"/>
                    <a:pt x="14" y="1157"/>
                  </a:cubicBezTo>
                  <a:lnTo>
                    <a:pt x="24" y="1157"/>
                  </a:lnTo>
                  <a:cubicBezTo>
                    <a:pt x="43" y="1157"/>
                    <a:pt x="203" y="1148"/>
                    <a:pt x="284" y="1148"/>
                  </a:cubicBezTo>
                  <a:cubicBezTo>
                    <a:pt x="359" y="1148"/>
                    <a:pt x="515" y="1152"/>
                    <a:pt x="567" y="1152"/>
                  </a:cubicBezTo>
                  <a:cubicBezTo>
                    <a:pt x="583" y="1152"/>
                    <a:pt x="597" y="1153"/>
                    <a:pt x="608" y="1153"/>
                  </a:cubicBezTo>
                  <a:cubicBezTo>
                    <a:pt x="635" y="1153"/>
                    <a:pt x="648" y="1148"/>
                    <a:pt x="652" y="1115"/>
                  </a:cubicBezTo>
                  <a:cubicBezTo>
                    <a:pt x="657" y="1067"/>
                    <a:pt x="666" y="1034"/>
                    <a:pt x="671" y="1001"/>
                  </a:cubicBezTo>
                  <a:cubicBezTo>
                    <a:pt x="671" y="992"/>
                    <a:pt x="675" y="978"/>
                    <a:pt x="675" y="968"/>
                  </a:cubicBezTo>
                  <a:cubicBezTo>
                    <a:pt x="675" y="949"/>
                    <a:pt x="675" y="935"/>
                    <a:pt x="647" y="935"/>
                  </a:cubicBezTo>
                  <a:lnTo>
                    <a:pt x="132" y="935"/>
                  </a:lnTo>
                  <a:cubicBezTo>
                    <a:pt x="128" y="940"/>
                    <a:pt x="118" y="940"/>
                    <a:pt x="114" y="940"/>
                  </a:cubicBezTo>
                  <a:lnTo>
                    <a:pt x="137" y="775"/>
                  </a:lnTo>
                  <a:lnTo>
                    <a:pt x="147" y="775"/>
                  </a:lnTo>
                  <a:cubicBezTo>
                    <a:pt x="147" y="779"/>
                    <a:pt x="156" y="779"/>
                    <a:pt x="166" y="779"/>
                  </a:cubicBezTo>
                  <a:cubicBezTo>
                    <a:pt x="184" y="779"/>
                    <a:pt x="255" y="765"/>
                    <a:pt x="359" y="765"/>
                  </a:cubicBezTo>
                  <a:cubicBezTo>
                    <a:pt x="463" y="765"/>
                    <a:pt x="496" y="770"/>
                    <a:pt x="524" y="770"/>
                  </a:cubicBezTo>
                  <a:cubicBezTo>
                    <a:pt x="534" y="770"/>
                    <a:pt x="548" y="775"/>
                    <a:pt x="553" y="775"/>
                  </a:cubicBezTo>
                  <a:cubicBezTo>
                    <a:pt x="562" y="775"/>
                    <a:pt x="567" y="770"/>
                    <a:pt x="572" y="746"/>
                  </a:cubicBezTo>
                  <a:cubicBezTo>
                    <a:pt x="576" y="708"/>
                    <a:pt x="576" y="690"/>
                    <a:pt x="581" y="661"/>
                  </a:cubicBezTo>
                  <a:cubicBezTo>
                    <a:pt x="586" y="628"/>
                    <a:pt x="590" y="619"/>
                    <a:pt x="590" y="609"/>
                  </a:cubicBezTo>
                  <a:cubicBezTo>
                    <a:pt x="590" y="600"/>
                    <a:pt x="590" y="590"/>
                    <a:pt x="572" y="590"/>
                  </a:cubicBezTo>
                  <a:cubicBezTo>
                    <a:pt x="553" y="590"/>
                    <a:pt x="534" y="586"/>
                    <a:pt x="491" y="586"/>
                  </a:cubicBezTo>
                  <a:cubicBezTo>
                    <a:pt x="454" y="586"/>
                    <a:pt x="378" y="590"/>
                    <a:pt x="317" y="590"/>
                  </a:cubicBezTo>
                  <a:lnTo>
                    <a:pt x="161" y="590"/>
                  </a:lnTo>
                  <a:cubicBezTo>
                    <a:pt x="161" y="572"/>
                    <a:pt x="166" y="553"/>
                    <a:pt x="166" y="534"/>
                  </a:cubicBezTo>
                  <a:lnTo>
                    <a:pt x="180" y="439"/>
                  </a:lnTo>
                  <a:cubicBezTo>
                    <a:pt x="184" y="383"/>
                    <a:pt x="199" y="307"/>
                    <a:pt x="203" y="284"/>
                  </a:cubicBezTo>
                  <a:cubicBezTo>
                    <a:pt x="208" y="260"/>
                    <a:pt x="208" y="250"/>
                    <a:pt x="222" y="250"/>
                  </a:cubicBezTo>
                  <a:lnTo>
                    <a:pt x="397" y="250"/>
                  </a:lnTo>
                  <a:cubicBezTo>
                    <a:pt x="411" y="246"/>
                    <a:pt x="425" y="246"/>
                    <a:pt x="444" y="246"/>
                  </a:cubicBezTo>
                  <a:cubicBezTo>
                    <a:pt x="482" y="246"/>
                    <a:pt x="524" y="250"/>
                    <a:pt x="567" y="250"/>
                  </a:cubicBezTo>
                  <a:cubicBezTo>
                    <a:pt x="633" y="250"/>
                    <a:pt x="685" y="250"/>
                    <a:pt x="709" y="255"/>
                  </a:cubicBezTo>
                  <a:cubicBezTo>
                    <a:pt x="718" y="255"/>
                    <a:pt x="732" y="265"/>
                    <a:pt x="742" y="265"/>
                  </a:cubicBezTo>
                  <a:cubicBezTo>
                    <a:pt x="756" y="265"/>
                    <a:pt x="765" y="260"/>
                    <a:pt x="770" y="241"/>
                  </a:cubicBezTo>
                  <a:cubicBezTo>
                    <a:pt x="775" y="213"/>
                    <a:pt x="779" y="194"/>
                    <a:pt x="779" y="180"/>
                  </a:cubicBezTo>
                  <a:cubicBezTo>
                    <a:pt x="789" y="128"/>
                    <a:pt x="784" y="90"/>
                    <a:pt x="789" y="52"/>
                  </a:cubicBezTo>
                  <a:cubicBezTo>
                    <a:pt x="793" y="24"/>
                    <a:pt x="793" y="10"/>
                    <a:pt x="760" y="10"/>
                  </a:cubicBezTo>
                  <a:cubicBezTo>
                    <a:pt x="732" y="10"/>
                    <a:pt x="647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8"/>
            <p:cNvSpPr/>
            <p:nvPr/>
          </p:nvSpPr>
          <p:spPr>
            <a:xfrm>
              <a:off x="7323154" y="2956688"/>
              <a:ext cx="80039" cy="100179"/>
            </a:xfrm>
            <a:custGeom>
              <a:avLst/>
              <a:gdLst/>
              <a:ahLst/>
              <a:cxnLst/>
              <a:rect l="l" t="t" r="r" b="b"/>
              <a:pathLst>
                <a:path w="922" h="1154" extrusionOk="0">
                  <a:moveTo>
                    <a:pt x="478" y="77"/>
                  </a:moveTo>
                  <a:cubicBezTo>
                    <a:pt x="516" y="77"/>
                    <a:pt x="549" y="77"/>
                    <a:pt x="582" y="81"/>
                  </a:cubicBezTo>
                  <a:cubicBezTo>
                    <a:pt x="676" y="95"/>
                    <a:pt x="775" y="133"/>
                    <a:pt x="780" y="232"/>
                  </a:cubicBezTo>
                  <a:cubicBezTo>
                    <a:pt x="785" y="284"/>
                    <a:pt x="780" y="327"/>
                    <a:pt x="775" y="360"/>
                  </a:cubicBezTo>
                  <a:cubicBezTo>
                    <a:pt x="761" y="468"/>
                    <a:pt x="714" y="525"/>
                    <a:pt x="634" y="563"/>
                  </a:cubicBezTo>
                  <a:cubicBezTo>
                    <a:pt x="582" y="586"/>
                    <a:pt x="501" y="596"/>
                    <a:pt x="431" y="601"/>
                  </a:cubicBezTo>
                  <a:cubicBezTo>
                    <a:pt x="404" y="604"/>
                    <a:pt x="375" y="607"/>
                    <a:pt x="345" y="607"/>
                  </a:cubicBezTo>
                  <a:cubicBezTo>
                    <a:pt x="333" y="607"/>
                    <a:pt x="320" y="607"/>
                    <a:pt x="308" y="605"/>
                  </a:cubicBezTo>
                  <a:lnTo>
                    <a:pt x="388" y="81"/>
                  </a:lnTo>
                  <a:cubicBezTo>
                    <a:pt x="421" y="77"/>
                    <a:pt x="449" y="77"/>
                    <a:pt x="478" y="77"/>
                  </a:cubicBezTo>
                  <a:close/>
                  <a:moveTo>
                    <a:pt x="412" y="1"/>
                  </a:moveTo>
                  <a:cubicBezTo>
                    <a:pt x="341" y="1"/>
                    <a:pt x="237" y="15"/>
                    <a:pt x="194" y="15"/>
                  </a:cubicBezTo>
                  <a:cubicBezTo>
                    <a:pt x="191" y="15"/>
                    <a:pt x="187" y="15"/>
                    <a:pt x="184" y="15"/>
                  </a:cubicBezTo>
                  <a:cubicBezTo>
                    <a:pt x="172" y="15"/>
                    <a:pt x="165" y="18"/>
                    <a:pt x="161" y="48"/>
                  </a:cubicBezTo>
                  <a:lnTo>
                    <a:pt x="143" y="157"/>
                  </a:lnTo>
                  <a:cubicBezTo>
                    <a:pt x="128" y="213"/>
                    <a:pt x="119" y="275"/>
                    <a:pt x="114" y="298"/>
                  </a:cubicBezTo>
                  <a:lnTo>
                    <a:pt x="58" y="747"/>
                  </a:lnTo>
                  <a:cubicBezTo>
                    <a:pt x="43" y="837"/>
                    <a:pt x="10" y="1073"/>
                    <a:pt x="6" y="1101"/>
                  </a:cubicBezTo>
                  <a:cubicBezTo>
                    <a:pt x="1" y="1134"/>
                    <a:pt x="1" y="1153"/>
                    <a:pt x="29" y="1153"/>
                  </a:cubicBezTo>
                  <a:cubicBezTo>
                    <a:pt x="53" y="1153"/>
                    <a:pt x="128" y="1148"/>
                    <a:pt x="157" y="1148"/>
                  </a:cubicBezTo>
                  <a:lnTo>
                    <a:pt x="190" y="1148"/>
                  </a:lnTo>
                  <a:cubicBezTo>
                    <a:pt x="209" y="1148"/>
                    <a:pt x="232" y="1144"/>
                    <a:pt x="237" y="1101"/>
                  </a:cubicBezTo>
                  <a:lnTo>
                    <a:pt x="270" y="870"/>
                  </a:lnTo>
                  <a:lnTo>
                    <a:pt x="298" y="690"/>
                  </a:lnTo>
                  <a:cubicBezTo>
                    <a:pt x="397" y="690"/>
                    <a:pt x="497" y="676"/>
                    <a:pt x="582" y="648"/>
                  </a:cubicBezTo>
                  <a:cubicBezTo>
                    <a:pt x="723" y="601"/>
                    <a:pt x="879" y="501"/>
                    <a:pt x="907" y="303"/>
                  </a:cubicBezTo>
                  <a:cubicBezTo>
                    <a:pt x="922" y="195"/>
                    <a:pt x="870" y="138"/>
                    <a:pt x="837" y="86"/>
                  </a:cubicBezTo>
                  <a:cubicBezTo>
                    <a:pt x="770" y="1"/>
                    <a:pt x="634" y="1"/>
                    <a:pt x="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8"/>
            <p:cNvSpPr/>
            <p:nvPr/>
          </p:nvSpPr>
          <p:spPr>
            <a:xfrm>
              <a:off x="7402671" y="2956688"/>
              <a:ext cx="65715" cy="100960"/>
            </a:xfrm>
            <a:custGeom>
              <a:avLst/>
              <a:gdLst/>
              <a:ahLst/>
              <a:cxnLst/>
              <a:rect l="l" t="t" r="r" b="b"/>
              <a:pathLst>
                <a:path w="757" h="1163" extrusionOk="0">
                  <a:moveTo>
                    <a:pt x="161" y="1"/>
                  </a:moveTo>
                  <a:cubicBezTo>
                    <a:pt x="147" y="1"/>
                    <a:pt x="138" y="6"/>
                    <a:pt x="138" y="29"/>
                  </a:cubicBezTo>
                  <a:cubicBezTo>
                    <a:pt x="133" y="77"/>
                    <a:pt x="105" y="402"/>
                    <a:pt x="95" y="454"/>
                  </a:cubicBezTo>
                  <a:cubicBezTo>
                    <a:pt x="91" y="506"/>
                    <a:pt x="24" y="945"/>
                    <a:pt x="20" y="1002"/>
                  </a:cubicBezTo>
                  <a:cubicBezTo>
                    <a:pt x="10" y="1068"/>
                    <a:pt x="1" y="1115"/>
                    <a:pt x="1" y="1129"/>
                  </a:cubicBezTo>
                  <a:cubicBezTo>
                    <a:pt x="1" y="1148"/>
                    <a:pt x="6" y="1162"/>
                    <a:pt x="34" y="1162"/>
                  </a:cubicBezTo>
                  <a:cubicBezTo>
                    <a:pt x="62" y="1162"/>
                    <a:pt x="393" y="1148"/>
                    <a:pt x="449" y="1148"/>
                  </a:cubicBezTo>
                  <a:cubicBezTo>
                    <a:pt x="506" y="1148"/>
                    <a:pt x="667" y="1162"/>
                    <a:pt x="695" y="1162"/>
                  </a:cubicBezTo>
                  <a:cubicBezTo>
                    <a:pt x="704" y="1162"/>
                    <a:pt x="713" y="1163"/>
                    <a:pt x="720" y="1163"/>
                  </a:cubicBezTo>
                  <a:cubicBezTo>
                    <a:pt x="734" y="1163"/>
                    <a:pt x="744" y="1161"/>
                    <a:pt x="747" y="1148"/>
                  </a:cubicBezTo>
                  <a:cubicBezTo>
                    <a:pt x="747" y="1129"/>
                    <a:pt x="747" y="1101"/>
                    <a:pt x="747" y="1092"/>
                  </a:cubicBezTo>
                  <a:cubicBezTo>
                    <a:pt x="752" y="1077"/>
                    <a:pt x="756" y="1068"/>
                    <a:pt x="742" y="1068"/>
                  </a:cubicBezTo>
                  <a:lnTo>
                    <a:pt x="544" y="1068"/>
                  </a:lnTo>
                  <a:lnTo>
                    <a:pt x="308" y="1059"/>
                  </a:lnTo>
                  <a:lnTo>
                    <a:pt x="312" y="1002"/>
                  </a:lnTo>
                  <a:cubicBezTo>
                    <a:pt x="317" y="983"/>
                    <a:pt x="317" y="969"/>
                    <a:pt x="317" y="955"/>
                  </a:cubicBezTo>
                  <a:cubicBezTo>
                    <a:pt x="322" y="941"/>
                    <a:pt x="322" y="931"/>
                    <a:pt x="327" y="922"/>
                  </a:cubicBezTo>
                  <a:cubicBezTo>
                    <a:pt x="327" y="893"/>
                    <a:pt x="346" y="775"/>
                    <a:pt x="350" y="742"/>
                  </a:cubicBezTo>
                  <a:cubicBezTo>
                    <a:pt x="355" y="714"/>
                    <a:pt x="383" y="450"/>
                    <a:pt x="393" y="379"/>
                  </a:cubicBezTo>
                  <a:cubicBezTo>
                    <a:pt x="402" y="303"/>
                    <a:pt x="440" y="114"/>
                    <a:pt x="440" y="86"/>
                  </a:cubicBezTo>
                  <a:cubicBezTo>
                    <a:pt x="444" y="50"/>
                    <a:pt x="474" y="10"/>
                    <a:pt x="421" y="10"/>
                  </a:cubicBezTo>
                  <a:cubicBezTo>
                    <a:pt x="418" y="10"/>
                    <a:pt x="415" y="10"/>
                    <a:pt x="412" y="10"/>
                  </a:cubicBezTo>
                  <a:cubicBezTo>
                    <a:pt x="383" y="15"/>
                    <a:pt x="360" y="15"/>
                    <a:pt x="327" y="15"/>
                  </a:cubicBezTo>
                  <a:cubicBezTo>
                    <a:pt x="284" y="15"/>
                    <a:pt x="242" y="15"/>
                    <a:pt x="218" y="10"/>
                  </a:cubicBezTo>
                  <a:cubicBezTo>
                    <a:pt x="199" y="10"/>
                    <a:pt x="180" y="1"/>
                    <a:pt x="1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8"/>
            <p:cNvSpPr/>
            <p:nvPr/>
          </p:nvSpPr>
          <p:spPr>
            <a:xfrm>
              <a:off x="7525678" y="2958337"/>
              <a:ext cx="70142" cy="98529"/>
            </a:xfrm>
            <a:custGeom>
              <a:avLst/>
              <a:gdLst/>
              <a:ahLst/>
              <a:cxnLst/>
              <a:rect l="l" t="t" r="r" b="b"/>
              <a:pathLst>
                <a:path w="808" h="1135" extrusionOk="0">
                  <a:moveTo>
                    <a:pt x="608" y="1"/>
                  </a:moveTo>
                  <a:cubicBezTo>
                    <a:pt x="587" y="1"/>
                    <a:pt x="564" y="4"/>
                    <a:pt x="548" y="53"/>
                  </a:cubicBezTo>
                  <a:cubicBezTo>
                    <a:pt x="529" y="109"/>
                    <a:pt x="482" y="199"/>
                    <a:pt x="463" y="237"/>
                  </a:cubicBezTo>
                  <a:cubicBezTo>
                    <a:pt x="444" y="275"/>
                    <a:pt x="359" y="440"/>
                    <a:pt x="340" y="478"/>
                  </a:cubicBezTo>
                  <a:lnTo>
                    <a:pt x="307" y="549"/>
                  </a:lnTo>
                  <a:lnTo>
                    <a:pt x="288" y="591"/>
                  </a:lnTo>
                  <a:cubicBezTo>
                    <a:pt x="284" y="563"/>
                    <a:pt x="279" y="534"/>
                    <a:pt x="274" y="511"/>
                  </a:cubicBezTo>
                  <a:cubicBezTo>
                    <a:pt x="265" y="468"/>
                    <a:pt x="255" y="416"/>
                    <a:pt x="246" y="388"/>
                  </a:cubicBezTo>
                  <a:cubicBezTo>
                    <a:pt x="227" y="327"/>
                    <a:pt x="203" y="232"/>
                    <a:pt x="194" y="176"/>
                  </a:cubicBezTo>
                  <a:lnTo>
                    <a:pt x="170" y="39"/>
                  </a:lnTo>
                  <a:cubicBezTo>
                    <a:pt x="166" y="20"/>
                    <a:pt x="175" y="10"/>
                    <a:pt x="151" y="6"/>
                  </a:cubicBezTo>
                  <a:cubicBezTo>
                    <a:pt x="123" y="1"/>
                    <a:pt x="95" y="1"/>
                    <a:pt x="71" y="1"/>
                  </a:cubicBezTo>
                  <a:cubicBezTo>
                    <a:pt x="43" y="6"/>
                    <a:pt x="19" y="6"/>
                    <a:pt x="19" y="24"/>
                  </a:cubicBezTo>
                  <a:cubicBezTo>
                    <a:pt x="14" y="43"/>
                    <a:pt x="29" y="67"/>
                    <a:pt x="38" y="109"/>
                  </a:cubicBezTo>
                  <a:cubicBezTo>
                    <a:pt x="43" y="152"/>
                    <a:pt x="104" y="431"/>
                    <a:pt x="114" y="478"/>
                  </a:cubicBezTo>
                  <a:cubicBezTo>
                    <a:pt x="128" y="530"/>
                    <a:pt x="133" y="582"/>
                    <a:pt x="142" y="624"/>
                  </a:cubicBezTo>
                  <a:cubicBezTo>
                    <a:pt x="156" y="667"/>
                    <a:pt x="170" y="752"/>
                    <a:pt x="175" y="766"/>
                  </a:cubicBezTo>
                  <a:cubicBezTo>
                    <a:pt x="180" y="785"/>
                    <a:pt x="166" y="799"/>
                    <a:pt x="151" y="827"/>
                  </a:cubicBezTo>
                  <a:cubicBezTo>
                    <a:pt x="137" y="860"/>
                    <a:pt x="99" y="922"/>
                    <a:pt x="90" y="950"/>
                  </a:cubicBezTo>
                  <a:lnTo>
                    <a:pt x="10" y="1106"/>
                  </a:lnTo>
                  <a:cubicBezTo>
                    <a:pt x="10" y="1115"/>
                    <a:pt x="5" y="1120"/>
                    <a:pt x="5" y="1125"/>
                  </a:cubicBezTo>
                  <a:cubicBezTo>
                    <a:pt x="0" y="1134"/>
                    <a:pt x="5" y="1134"/>
                    <a:pt x="24" y="1134"/>
                  </a:cubicBezTo>
                  <a:lnTo>
                    <a:pt x="251" y="1134"/>
                  </a:lnTo>
                  <a:cubicBezTo>
                    <a:pt x="265" y="1134"/>
                    <a:pt x="269" y="1125"/>
                    <a:pt x="279" y="1101"/>
                  </a:cubicBezTo>
                  <a:cubicBezTo>
                    <a:pt x="288" y="1077"/>
                    <a:pt x="307" y="1007"/>
                    <a:pt x="321" y="983"/>
                  </a:cubicBezTo>
                  <a:cubicBezTo>
                    <a:pt x="331" y="955"/>
                    <a:pt x="482" y="667"/>
                    <a:pt x="524" y="591"/>
                  </a:cubicBezTo>
                  <a:cubicBezTo>
                    <a:pt x="557" y="520"/>
                    <a:pt x="680" y="289"/>
                    <a:pt x="709" y="227"/>
                  </a:cubicBezTo>
                  <a:cubicBezTo>
                    <a:pt x="746" y="161"/>
                    <a:pt x="794" y="58"/>
                    <a:pt x="803" y="34"/>
                  </a:cubicBezTo>
                  <a:cubicBezTo>
                    <a:pt x="803" y="29"/>
                    <a:pt x="808" y="24"/>
                    <a:pt x="808" y="20"/>
                  </a:cubicBezTo>
                  <a:cubicBezTo>
                    <a:pt x="808" y="15"/>
                    <a:pt x="803" y="10"/>
                    <a:pt x="775" y="6"/>
                  </a:cubicBezTo>
                  <a:cubicBezTo>
                    <a:pt x="761" y="1"/>
                    <a:pt x="732" y="1"/>
                    <a:pt x="704" y="1"/>
                  </a:cubicBezTo>
                  <a:lnTo>
                    <a:pt x="619" y="1"/>
                  </a:lnTo>
                  <a:cubicBezTo>
                    <a:pt x="615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8"/>
            <p:cNvSpPr/>
            <p:nvPr/>
          </p:nvSpPr>
          <p:spPr>
            <a:xfrm>
              <a:off x="7592868" y="2955125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9" y="458"/>
                  </a:moveTo>
                  <a:cubicBezTo>
                    <a:pt x="506" y="458"/>
                    <a:pt x="520" y="538"/>
                    <a:pt x="511" y="623"/>
                  </a:cubicBezTo>
                  <a:cubicBezTo>
                    <a:pt x="501" y="704"/>
                    <a:pt x="468" y="789"/>
                    <a:pt x="402" y="789"/>
                  </a:cubicBezTo>
                  <a:cubicBezTo>
                    <a:pt x="336" y="789"/>
                    <a:pt x="345" y="704"/>
                    <a:pt x="350" y="637"/>
                  </a:cubicBezTo>
                  <a:cubicBezTo>
                    <a:pt x="360" y="567"/>
                    <a:pt x="397" y="458"/>
                    <a:pt x="459" y="458"/>
                  </a:cubicBezTo>
                  <a:close/>
                  <a:moveTo>
                    <a:pt x="506" y="0"/>
                  </a:moveTo>
                  <a:cubicBezTo>
                    <a:pt x="364" y="0"/>
                    <a:pt x="114" y="113"/>
                    <a:pt x="53" y="586"/>
                  </a:cubicBezTo>
                  <a:cubicBezTo>
                    <a:pt x="34" y="760"/>
                    <a:pt x="1" y="1204"/>
                    <a:pt x="360" y="1204"/>
                  </a:cubicBezTo>
                  <a:cubicBezTo>
                    <a:pt x="619" y="1204"/>
                    <a:pt x="770" y="845"/>
                    <a:pt x="799" y="609"/>
                  </a:cubicBezTo>
                  <a:cubicBezTo>
                    <a:pt x="832" y="368"/>
                    <a:pt x="860" y="0"/>
                    <a:pt x="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8"/>
            <p:cNvSpPr/>
            <p:nvPr/>
          </p:nvSpPr>
          <p:spPr>
            <a:xfrm>
              <a:off x="7673253" y="2954257"/>
              <a:ext cx="82470" cy="101307"/>
            </a:xfrm>
            <a:custGeom>
              <a:avLst/>
              <a:gdLst/>
              <a:ahLst/>
              <a:cxnLst/>
              <a:rect l="l" t="t" r="r" b="b"/>
              <a:pathLst>
                <a:path w="950" h="1167" extrusionOk="0">
                  <a:moveTo>
                    <a:pt x="354" y="1"/>
                  </a:moveTo>
                  <a:cubicBezTo>
                    <a:pt x="335" y="1"/>
                    <a:pt x="316" y="1"/>
                    <a:pt x="298" y="5"/>
                  </a:cubicBezTo>
                  <a:lnTo>
                    <a:pt x="156" y="5"/>
                  </a:lnTo>
                  <a:cubicBezTo>
                    <a:pt x="153" y="5"/>
                    <a:pt x="150" y="5"/>
                    <a:pt x="147" y="5"/>
                  </a:cubicBezTo>
                  <a:cubicBezTo>
                    <a:pt x="114" y="5"/>
                    <a:pt x="118" y="31"/>
                    <a:pt x="113" y="62"/>
                  </a:cubicBezTo>
                  <a:cubicBezTo>
                    <a:pt x="109" y="95"/>
                    <a:pt x="99" y="223"/>
                    <a:pt x="85" y="331"/>
                  </a:cubicBezTo>
                  <a:cubicBezTo>
                    <a:pt x="76" y="421"/>
                    <a:pt x="38" y="614"/>
                    <a:pt x="24" y="732"/>
                  </a:cubicBezTo>
                  <a:cubicBezTo>
                    <a:pt x="24" y="756"/>
                    <a:pt x="19" y="780"/>
                    <a:pt x="19" y="794"/>
                  </a:cubicBezTo>
                  <a:cubicBezTo>
                    <a:pt x="14" y="879"/>
                    <a:pt x="0" y="1167"/>
                    <a:pt x="387" y="1167"/>
                  </a:cubicBezTo>
                  <a:cubicBezTo>
                    <a:pt x="774" y="1167"/>
                    <a:pt x="869" y="699"/>
                    <a:pt x="878" y="600"/>
                  </a:cubicBezTo>
                  <a:cubicBezTo>
                    <a:pt x="888" y="539"/>
                    <a:pt x="911" y="383"/>
                    <a:pt x="926" y="251"/>
                  </a:cubicBezTo>
                  <a:cubicBezTo>
                    <a:pt x="940" y="161"/>
                    <a:pt x="949" y="86"/>
                    <a:pt x="949" y="57"/>
                  </a:cubicBezTo>
                  <a:cubicBezTo>
                    <a:pt x="949" y="15"/>
                    <a:pt x="935" y="5"/>
                    <a:pt x="916" y="5"/>
                  </a:cubicBezTo>
                  <a:cubicBezTo>
                    <a:pt x="907" y="5"/>
                    <a:pt x="897" y="10"/>
                    <a:pt x="892" y="10"/>
                  </a:cubicBezTo>
                  <a:lnTo>
                    <a:pt x="685" y="10"/>
                  </a:lnTo>
                  <a:cubicBezTo>
                    <a:pt x="652" y="10"/>
                    <a:pt x="642" y="24"/>
                    <a:pt x="638" y="62"/>
                  </a:cubicBezTo>
                  <a:cubicBezTo>
                    <a:pt x="633" y="100"/>
                    <a:pt x="623" y="246"/>
                    <a:pt x="614" y="326"/>
                  </a:cubicBezTo>
                  <a:cubicBezTo>
                    <a:pt x="609" y="341"/>
                    <a:pt x="609" y="364"/>
                    <a:pt x="604" y="388"/>
                  </a:cubicBezTo>
                  <a:cubicBezTo>
                    <a:pt x="590" y="487"/>
                    <a:pt x="567" y="633"/>
                    <a:pt x="562" y="671"/>
                  </a:cubicBezTo>
                  <a:cubicBezTo>
                    <a:pt x="557" y="723"/>
                    <a:pt x="529" y="827"/>
                    <a:pt x="434" y="827"/>
                  </a:cubicBezTo>
                  <a:cubicBezTo>
                    <a:pt x="331" y="827"/>
                    <a:pt x="349" y="732"/>
                    <a:pt x="354" y="690"/>
                  </a:cubicBezTo>
                  <a:lnTo>
                    <a:pt x="439" y="38"/>
                  </a:lnTo>
                  <a:cubicBezTo>
                    <a:pt x="444" y="15"/>
                    <a:pt x="444" y="1"/>
                    <a:pt x="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8"/>
            <p:cNvSpPr/>
            <p:nvPr/>
          </p:nvSpPr>
          <p:spPr>
            <a:xfrm>
              <a:off x="7763794" y="2953823"/>
              <a:ext cx="52520" cy="105040"/>
            </a:xfrm>
            <a:custGeom>
              <a:avLst/>
              <a:gdLst/>
              <a:ahLst/>
              <a:cxnLst/>
              <a:rect l="l" t="t" r="r" b="b"/>
              <a:pathLst>
                <a:path w="605" h="1210" extrusionOk="0">
                  <a:moveTo>
                    <a:pt x="407" y="1"/>
                  </a:moveTo>
                  <a:cubicBezTo>
                    <a:pt x="265" y="1"/>
                    <a:pt x="222" y="10"/>
                    <a:pt x="123" y="67"/>
                  </a:cubicBezTo>
                  <a:cubicBezTo>
                    <a:pt x="95" y="86"/>
                    <a:pt x="53" y="119"/>
                    <a:pt x="19" y="152"/>
                  </a:cubicBezTo>
                  <a:cubicBezTo>
                    <a:pt x="1" y="161"/>
                    <a:pt x="29" y="199"/>
                    <a:pt x="34" y="204"/>
                  </a:cubicBezTo>
                  <a:cubicBezTo>
                    <a:pt x="68" y="238"/>
                    <a:pt x="94" y="276"/>
                    <a:pt x="109" y="276"/>
                  </a:cubicBezTo>
                  <a:cubicBezTo>
                    <a:pt x="111" y="276"/>
                    <a:pt x="113" y="276"/>
                    <a:pt x="114" y="275"/>
                  </a:cubicBezTo>
                  <a:cubicBezTo>
                    <a:pt x="147" y="251"/>
                    <a:pt x="189" y="218"/>
                    <a:pt x="218" y="204"/>
                  </a:cubicBezTo>
                  <a:cubicBezTo>
                    <a:pt x="237" y="199"/>
                    <a:pt x="251" y="199"/>
                    <a:pt x="265" y="199"/>
                  </a:cubicBezTo>
                  <a:cubicBezTo>
                    <a:pt x="303" y="199"/>
                    <a:pt x="331" y="213"/>
                    <a:pt x="364" y="242"/>
                  </a:cubicBezTo>
                  <a:cubicBezTo>
                    <a:pt x="383" y="261"/>
                    <a:pt x="388" y="289"/>
                    <a:pt x="383" y="317"/>
                  </a:cubicBezTo>
                  <a:cubicBezTo>
                    <a:pt x="383" y="346"/>
                    <a:pt x="369" y="379"/>
                    <a:pt x="345" y="412"/>
                  </a:cubicBezTo>
                  <a:cubicBezTo>
                    <a:pt x="307" y="478"/>
                    <a:pt x="147" y="615"/>
                    <a:pt x="137" y="704"/>
                  </a:cubicBezTo>
                  <a:cubicBezTo>
                    <a:pt x="133" y="752"/>
                    <a:pt x="119" y="794"/>
                    <a:pt x="114" y="832"/>
                  </a:cubicBezTo>
                  <a:cubicBezTo>
                    <a:pt x="114" y="846"/>
                    <a:pt x="114" y="865"/>
                    <a:pt x="114" y="879"/>
                  </a:cubicBezTo>
                  <a:cubicBezTo>
                    <a:pt x="114" y="889"/>
                    <a:pt x="133" y="898"/>
                    <a:pt x="147" y="907"/>
                  </a:cubicBezTo>
                  <a:cubicBezTo>
                    <a:pt x="156" y="917"/>
                    <a:pt x="171" y="922"/>
                    <a:pt x="189" y="922"/>
                  </a:cubicBezTo>
                  <a:cubicBezTo>
                    <a:pt x="208" y="922"/>
                    <a:pt x="227" y="917"/>
                    <a:pt x="251" y="912"/>
                  </a:cubicBezTo>
                  <a:cubicBezTo>
                    <a:pt x="260" y="907"/>
                    <a:pt x="279" y="889"/>
                    <a:pt x="284" y="870"/>
                  </a:cubicBezTo>
                  <a:cubicBezTo>
                    <a:pt x="293" y="856"/>
                    <a:pt x="303" y="827"/>
                    <a:pt x="307" y="789"/>
                  </a:cubicBezTo>
                  <a:cubicBezTo>
                    <a:pt x="317" y="719"/>
                    <a:pt x="345" y="657"/>
                    <a:pt x="397" y="610"/>
                  </a:cubicBezTo>
                  <a:cubicBezTo>
                    <a:pt x="449" y="563"/>
                    <a:pt x="562" y="445"/>
                    <a:pt x="577" y="322"/>
                  </a:cubicBezTo>
                  <a:cubicBezTo>
                    <a:pt x="605" y="124"/>
                    <a:pt x="515" y="1"/>
                    <a:pt x="407" y="1"/>
                  </a:cubicBezTo>
                  <a:close/>
                  <a:moveTo>
                    <a:pt x="175" y="983"/>
                  </a:moveTo>
                  <a:cubicBezTo>
                    <a:pt x="137" y="983"/>
                    <a:pt x="81" y="992"/>
                    <a:pt x="57" y="1063"/>
                  </a:cubicBezTo>
                  <a:cubicBezTo>
                    <a:pt x="53" y="1068"/>
                    <a:pt x="53" y="1077"/>
                    <a:pt x="53" y="1087"/>
                  </a:cubicBezTo>
                  <a:cubicBezTo>
                    <a:pt x="43" y="1148"/>
                    <a:pt x="86" y="1210"/>
                    <a:pt x="137" y="1210"/>
                  </a:cubicBezTo>
                  <a:cubicBezTo>
                    <a:pt x="204" y="1210"/>
                    <a:pt x="260" y="1139"/>
                    <a:pt x="265" y="1106"/>
                  </a:cubicBezTo>
                  <a:cubicBezTo>
                    <a:pt x="270" y="1101"/>
                    <a:pt x="270" y="1096"/>
                    <a:pt x="270" y="1092"/>
                  </a:cubicBezTo>
                  <a:cubicBezTo>
                    <a:pt x="274" y="1049"/>
                    <a:pt x="256" y="983"/>
                    <a:pt x="175" y="9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6750999" y="4273226"/>
              <a:ext cx="44794" cy="41929"/>
            </a:xfrm>
            <a:custGeom>
              <a:avLst/>
              <a:gdLst/>
              <a:ahLst/>
              <a:cxnLst/>
              <a:rect l="l" t="t" r="r" b="b"/>
              <a:pathLst>
                <a:path w="516" h="483" extrusionOk="0">
                  <a:moveTo>
                    <a:pt x="289" y="1"/>
                  </a:moveTo>
                  <a:cubicBezTo>
                    <a:pt x="156" y="1"/>
                    <a:pt x="34" y="109"/>
                    <a:pt x="15" y="241"/>
                  </a:cubicBezTo>
                  <a:cubicBezTo>
                    <a:pt x="1" y="374"/>
                    <a:pt x="95" y="482"/>
                    <a:pt x="227" y="482"/>
                  </a:cubicBezTo>
                  <a:cubicBezTo>
                    <a:pt x="359" y="482"/>
                    <a:pt x="482" y="374"/>
                    <a:pt x="496" y="241"/>
                  </a:cubicBezTo>
                  <a:cubicBezTo>
                    <a:pt x="515" y="109"/>
                    <a:pt x="421" y="1"/>
                    <a:pt x="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6684156" y="4273226"/>
              <a:ext cx="45228" cy="41929"/>
            </a:xfrm>
            <a:custGeom>
              <a:avLst/>
              <a:gdLst/>
              <a:ahLst/>
              <a:cxnLst/>
              <a:rect l="l" t="t" r="r" b="b"/>
              <a:pathLst>
                <a:path w="521" h="483" extrusionOk="0">
                  <a:moveTo>
                    <a:pt x="294" y="1"/>
                  </a:moveTo>
                  <a:cubicBezTo>
                    <a:pt x="161" y="1"/>
                    <a:pt x="39" y="109"/>
                    <a:pt x="20" y="241"/>
                  </a:cubicBezTo>
                  <a:cubicBezTo>
                    <a:pt x="1" y="374"/>
                    <a:pt x="95" y="482"/>
                    <a:pt x="228" y="482"/>
                  </a:cubicBezTo>
                  <a:cubicBezTo>
                    <a:pt x="364" y="482"/>
                    <a:pt x="483" y="374"/>
                    <a:pt x="501" y="241"/>
                  </a:cubicBezTo>
                  <a:cubicBezTo>
                    <a:pt x="520" y="109"/>
                    <a:pt x="426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6617835" y="4273226"/>
              <a:ext cx="44707" cy="41929"/>
            </a:xfrm>
            <a:custGeom>
              <a:avLst/>
              <a:gdLst/>
              <a:ahLst/>
              <a:cxnLst/>
              <a:rect l="l" t="t" r="r" b="b"/>
              <a:pathLst>
                <a:path w="515" h="483" extrusionOk="0">
                  <a:moveTo>
                    <a:pt x="288" y="1"/>
                  </a:moveTo>
                  <a:cubicBezTo>
                    <a:pt x="156" y="1"/>
                    <a:pt x="33" y="109"/>
                    <a:pt x="19" y="241"/>
                  </a:cubicBezTo>
                  <a:cubicBezTo>
                    <a:pt x="0" y="374"/>
                    <a:pt x="94" y="482"/>
                    <a:pt x="227" y="482"/>
                  </a:cubicBezTo>
                  <a:cubicBezTo>
                    <a:pt x="359" y="482"/>
                    <a:pt x="482" y="374"/>
                    <a:pt x="501" y="241"/>
                  </a:cubicBezTo>
                  <a:cubicBezTo>
                    <a:pt x="515" y="109"/>
                    <a:pt x="425" y="1"/>
                    <a:pt x="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6842842" y="4207685"/>
              <a:ext cx="78737" cy="105387"/>
            </a:xfrm>
            <a:custGeom>
              <a:avLst/>
              <a:gdLst/>
              <a:ahLst/>
              <a:cxnLst/>
              <a:rect l="l" t="t" r="r" b="b"/>
              <a:pathLst>
                <a:path w="907" h="1214" extrusionOk="0">
                  <a:moveTo>
                    <a:pt x="477" y="0"/>
                  </a:moveTo>
                  <a:cubicBezTo>
                    <a:pt x="411" y="0"/>
                    <a:pt x="302" y="5"/>
                    <a:pt x="255" y="5"/>
                  </a:cubicBezTo>
                  <a:lnTo>
                    <a:pt x="80" y="5"/>
                  </a:lnTo>
                  <a:cubicBezTo>
                    <a:pt x="66" y="5"/>
                    <a:pt x="52" y="5"/>
                    <a:pt x="47" y="33"/>
                  </a:cubicBezTo>
                  <a:cubicBezTo>
                    <a:pt x="47" y="33"/>
                    <a:pt x="47" y="38"/>
                    <a:pt x="47" y="43"/>
                  </a:cubicBezTo>
                  <a:cubicBezTo>
                    <a:pt x="47" y="52"/>
                    <a:pt x="43" y="71"/>
                    <a:pt x="43" y="95"/>
                  </a:cubicBezTo>
                  <a:cubicBezTo>
                    <a:pt x="33" y="170"/>
                    <a:pt x="10" y="307"/>
                    <a:pt x="5" y="321"/>
                  </a:cubicBezTo>
                  <a:cubicBezTo>
                    <a:pt x="0" y="340"/>
                    <a:pt x="5" y="359"/>
                    <a:pt x="33" y="359"/>
                  </a:cubicBezTo>
                  <a:cubicBezTo>
                    <a:pt x="57" y="359"/>
                    <a:pt x="222" y="354"/>
                    <a:pt x="340" y="354"/>
                  </a:cubicBezTo>
                  <a:cubicBezTo>
                    <a:pt x="335" y="401"/>
                    <a:pt x="326" y="510"/>
                    <a:pt x="317" y="581"/>
                  </a:cubicBezTo>
                  <a:cubicBezTo>
                    <a:pt x="307" y="671"/>
                    <a:pt x="232" y="1105"/>
                    <a:pt x="227" y="1157"/>
                  </a:cubicBezTo>
                  <a:cubicBezTo>
                    <a:pt x="217" y="1204"/>
                    <a:pt x="213" y="1214"/>
                    <a:pt x="246" y="1214"/>
                  </a:cubicBezTo>
                  <a:lnTo>
                    <a:pt x="364" y="1214"/>
                  </a:lnTo>
                  <a:cubicBezTo>
                    <a:pt x="367" y="1214"/>
                    <a:pt x="371" y="1214"/>
                    <a:pt x="373" y="1214"/>
                  </a:cubicBezTo>
                  <a:cubicBezTo>
                    <a:pt x="382" y="1214"/>
                    <a:pt x="389" y="1211"/>
                    <a:pt x="392" y="1190"/>
                  </a:cubicBezTo>
                  <a:cubicBezTo>
                    <a:pt x="392" y="1190"/>
                    <a:pt x="392" y="1185"/>
                    <a:pt x="392" y="1181"/>
                  </a:cubicBezTo>
                  <a:cubicBezTo>
                    <a:pt x="397" y="1157"/>
                    <a:pt x="430" y="874"/>
                    <a:pt x="453" y="680"/>
                  </a:cubicBezTo>
                  <a:cubicBezTo>
                    <a:pt x="463" y="619"/>
                    <a:pt x="468" y="562"/>
                    <a:pt x="472" y="534"/>
                  </a:cubicBezTo>
                  <a:lnTo>
                    <a:pt x="501" y="354"/>
                  </a:lnTo>
                  <a:lnTo>
                    <a:pt x="803" y="354"/>
                  </a:lnTo>
                  <a:cubicBezTo>
                    <a:pt x="845" y="354"/>
                    <a:pt x="869" y="340"/>
                    <a:pt x="869" y="307"/>
                  </a:cubicBezTo>
                  <a:cubicBezTo>
                    <a:pt x="874" y="283"/>
                    <a:pt x="878" y="227"/>
                    <a:pt x="883" y="180"/>
                  </a:cubicBezTo>
                  <a:cubicBezTo>
                    <a:pt x="893" y="104"/>
                    <a:pt x="902" y="66"/>
                    <a:pt x="907" y="47"/>
                  </a:cubicBezTo>
                  <a:cubicBezTo>
                    <a:pt x="907" y="34"/>
                    <a:pt x="903" y="4"/>
                    <a:pt x="852" y="4"/>
                  </a:cubicBezTo>
                  <a:cubicBezTo>
                    <a:pt x="848" y="4"/>
                    <a:pt x="845" y="5"/>
                    <a:pt x="841" y="5"/>
                  </a:cubicBezTo>
                  <a:lnTo>
                    <a:pt x="775" y="5"/>
                  </a:lnTo>
                  <a:cubicBezTo>
                    <a:pt x="675" y="5"/>
                    <a:pt x="524" y="0"/>
                    <a:pt x="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6928088" y="4209335"/>
              <a:ext cx="73875" cy="104172"/>
            </a:xfrm>
            <a:custGeom>
              <a:avLst/>
              <a:gdLst/>
              <a:ahLst/>
              <a:cxnLst/>
              <a:rect l="l" t="t" r="r" b="b"/>
              <a:pathLst>
                <a:path w="851" h="1200" extrusionOk="0">
                  <a:moveTo>
                    <a:pt x="742" y="0"/>
                  </a:moveTo>
                  <a:cubicBezTo>
                    <a:pt x="704" y="0"/>
                    <a:pt x="661" y="5"/>
                    <a:pt x="647" y="5"/>
                  </a:cubicBezTo>
                  <a:cubicBezTo>
                    <a:pt x="641" y="5"/>
                    <a:pt x="635" y="4"/>
                    <a:pt x="629" y="4"/>
                  </a:cubicBezTo>
                  <a:cubicBezTo>
                    <a:pt x="610" y="4"/>
                    <a:pt x="590" y="9"/>
                    <a:pt x="576" y="52"/>
                  </a:cubicBezTo>
                  <a:cubicBezTo>
                    <a:pt x="553" y="113"/>
                    <a:pt x="505" y="212"/>
                    <a:pt x="487" y="250"/>
                  </a:cubicBezTo>
                  <a:cubicBezTo>
                    <a:pt x="468" y="288"/>
                    <a:pt x="378" y="463"/>
                    <a:pt x="359" y="505"/>
                  </a:cubicBezTo>
                  <a:lnTo>
                    <a:pt x="321" y="581"/>
                  </a:lnTo>
                  <a:lnTo>
                    <a:pt x="302" y="623"/>
                  </a:lnTo>
                  <a:cubicBezTo>
                    <a:pt x="298" y="595"/>
                    <a:pt x="293" y="567"/>
                    <a:pt x="288" y="538"/>
                  </a:cubicBezTo>
                  <a:cubicBezTo>
                    <a:pt x="279" y="496"/>
                    <a:pt x="265" y="444"/>
                    <a:pt x="255" y="411"/>
                  </a:cubicBezTo>
                  <a:cubicBezTo>
                    <a:pt x="236" y="345"/>
                    <a:pt x="213" y="246"/>
                    <a:pt x="199" y="184"/>
                  </a:cubicBezTo>
                  <a:lnTo>
                    <a:pt x="175" y="43"/>
                  </a:lnTo>
                  <a:cubicBezTo>
                    <a:pt x="170" y="24"/>
                    <a:pt x="184" y="9"/>
                    <a:pt x="156" y="5"/>
                  </a:cubicBezTo>
                  <a:cubicBezTo>
                    <a:pt x="137" y="5"/>
                    <a:pt x="116" y="3"/>
                    <a:pt x="97" y="3"/>
                  </a:cubicBezTo>
                  <a:cubicBezTo>
                    <a:pt x="88" y="3"/>
                    <a:pt x="79" y="3"/>
                    <a:pt x="71" y="5"/>
                  </a:cubicBezTo>
                  <a:cubicBezTo>
                    <a:pt x="43" y="5"/>
                    <a:pt x="19" y="5"/>
                    <a:pt x="14" y="28"/>
                  </a:cubicBezTo>
                  <a:cubicBezTo>
                    <a:pt x="14" y="47"/>
                    <a:pt x="29" y="71"/>
                    <a:pt x="33" y="118"/>
                  </a:cubicBezTo>
                  <a:cubicBezTo>
                    <a:pt x="43" y="161"/>
                    <a:pt x="104" y="453"/>
                    <a:pt x="118" y="505"/>
                  </a:cubicBezTo>
                  <a:cubicBezTo>
                    <a:pt x="132" y="557"/>
                    <a:pt x="137" y="614"/>
                    <a:pt x="147" y="661"/>
                  </a:cubicBezTo>
                  <a:cubicBezTo>
                    <a:pt x="161" y="704"/>
                    <a:pt x="175" y="793"/>
                    <a:pt x="180" y="812"/>
                  </a:cubicBezTo>
                  <a:cubicBezTo>
                    <a:pt x="184" y="831"/>
                    <a:pt x="170" y="845"/>
                    <a:pt x="156" y="874"/>
                  </a:cubicBezTo>
                  <a:cubicBezTo>
                    <a:pt x="142" y="907"/>
                    <a:pt x="104" y="973"/>
                    <a:pt x="95" y="1006"/>
                  </a:cubicBezTo>
                  <a:lnTo>
                    <a:pt x="10" y="1171"/>
                  </a:lnTo>
                  <a:cubicBezTo>
                    <a:pt x="5" y="1176"/>
                    <a:pt x="0" y="1185"/>
                    <a:pt x="0" y="1190"/>
                  </a:cubicBezTo>
                  <a:cubicBezTo>
                    <a:pt x="0" y="1195"/>
                    <a:pt x="5" y="1199"/>
                    <a:pt x="19" y="1199"/>
                  </a:cubicBezTo>
                  <a:lnTo>
                    <a:pt x="156" y="1199"/>
                  </a:lnTo>
                  <a:lnTo>
                    <a:pt x="260" y="1195"/>
                  </a:lnTo>
                  <a:cubicBezTo>
                    <a:pt x="262" y="1195"/>
                    <a:pt x="264" y="1196"/>
                    <a:pt x="266" y="1196"/>
                  </a:cubicBezTo>
                  <a:cubicBezTo>
                    <a:pt x="276" y="1196"/>
                    <a:pt x="281" y="1185"/>
                    <a:pt x="293" y="1162"/>
                  </a:cubicBezTo>
                  <a:cubicBezTo>
                    <a:pt x="298" y="1138"/>
                    <a:pt x="321" y="1067"/>
                    <a:pt x="335" y="1034"/>
                  </a:cubicBezTo>
                  <a:cubicBezTo>
                    <a:pt x="345" y="1006"/>
                    <a:pt x="505" y="704"/>
                    <a:pt x="548" y="623"/>
                  </a:cubicBezTo>
                  <a:cubicBezTo>
                    <a:pt x="586" y="548"/>
                    <a:pt x="718" y="302"/>
                    <a:pt x="746" y="236"/>
                  </a:cubicBezTo>
                  <a:cubicBezTo>
                    <a:pt x="784" y="175"/>
                    <a:pt x="831" y="57"/>
                    <a:pt x="845" y="38"/>
                  </a:cubicBezTo>
                  <a:cubicBezTo>
                    <a:pt x="845" y="33"/>
                    <a:pt x="850" y="28"/>
                    <a:pt x="850" y="24"/>
                  </a:cubicBezTo>
                  <a:cubicBezTo>
                    <a:pt x="850" y="14"/>
                    <a:pt x="841" y="9"/>
                    <a:pt x="817" y="5"/>
                  </a:cubicBezTo>
                  <a:cubicBezTo>
                    <a:pt x="798" y="5"/>
                    <a:pt x="770" y="0"/>
                    <a:pt x="7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6999792" y="4207599"/>
              <a:ext cx="80386" cy="105127"/>
            </a:xfrm>
            <a:custGeom>
              <a:avLst/>
              <a:gdLst/>
              <a:ahLst/>
              <a:cxnLst/>
              <a:rect l="l" t="t" r="r" b="b"/>
              <a:pathLst>
                <a:path w="926" h="1211" extrusionOk="0">
                  <a:moveTo>
                    <a:pt x="392" y="129"/>
                  </a:moveTo>
                  <a:cubicBezTo>
                    <a:pt x="421" y="129"/>
                    <a:pt x="492" y="129"/>
                    <a:pt x="595" y="152"/>
                  </a:cubicBezTo>
                  <a:cubicBezTo>
                    <a:pt x="695" y="171"/>
                    <a:pt x="751" y="232"/>
                    <a:pt x="732" y="379"/>
                  </a:cubicBezTo>
                  <a:cubicBezTo>
                    <a:pt x="714" y="530"/>
                    <a:pt x="595" y="554"/>
                    <a:pt x="534" y="554"/>
                  </a:cubicBezTo>
                  <a:cubicBezTo>
                    <a:pt x="506" y="554"/>
                    <a:pt x="454" y="554"/>
                    <a:pt x="411" y="549"/>
                  </a:cubicBezTo>
                  <a:lnTo>
                    <a:pt x="331" y="544"/>
                  </a:lnTo>
                  <a:lnTo>
                    <a:pt x="336" y="478"/>
                  </a:lnTo>
                  <a:cubicBezTo>
                    <a:pt x="336" y="440"/>
                    <a:pt x="345" y="388"/>
                    <a:pt x="355" y="341"/>
                  </a:cubicBezTo>
                  <a:cubicBezTo>
                    <a:pt x="369" y="294"/>
                    <a:pt x="374" y="247"/>
                    <a:pt x="383" y="204"/>
                  </a:cubicBezTo>
                  <a:cubicBezTo>
                    <a:pt x="388" y="181"/>
                    <a:pt x="388" y="157"/>
                    <a:pt x="392" y="129"/>
                  </a:cubicBezTo>
                  <a:close/>
                  <a:moveTo>
                    <a:pt x="183" y="0"/>
                  </a:moveTo>
                  <a:cubicBezTo>
                    <a:pt x="172" y="0"/>
                    <a:pt x="165" y="12"/>
                    <a:pt x="161" y="44"/>
                  </a:cubicBezTo>
                  <a:cubicBezTo>
                    <a:pt x="161" y="58"/>
                    <a:pt x="161" y="72"/>
                    <a:pt x="161" y="91"/>
                  </a:cubicBezTo>
                  <a:cubicBezTo>
                    <a:pt x="161" y="100"/>
                    <a:pt x="156" y="129"/>
                    <a:pt x="152" y="162"/>
                  </a:cubicBezTo>
                  <a:cubicBezTo>
                    <a:pt x="128" y="365"/>
                    <a:pt x="48" y="875"/>
                    <a:pt x="38" y="941"/>
                  </a:cubicBezTo>
                  <a:cubicBezTo>
                    <a:pt x="29" y="1012"/>
                    <a:pt x="10" y="1120"/>
                    <a:pt x="5" y="1153"/>
                  </a:cubicBezTo>
                  <a:cubicBezTo>
                    <a:pt x="1" y="1184"/>
                    <a:pt x="1" y="1210"/>
                    <a:pt x="34" y="1210"/>
                  </a:cubicBezTo>
                  <a:cubicBezTo>
                    <a:pt x="37" y="1210"/>
                    <a:pt x="40" y="1210"/>
                    <a:pt x="43" y="1210"/>
                  </a:cubicBezTo>
                  <a:cubicBezTo>
                    <a:pt x="71" y="1205"/>
                    <a:pt x="123" y="1205"/>
                    <a:pt x="156" y="1205"/>
                  </a:cubicBezTo>
                  <a:lnTo>
                    <a:pt x="185" y="1205"/>
                  </a:lnTo>
                  <a:cubicBezTo>
                    <a:pt x="188" y="1207"/>
                    <a:pt x="192" y="1208"/>
                    <a:pt x="197" y="1208"/>
                  </a:cubicBezTo>
                  <a:cubicBezTo>
                    <a:pt x="218" y="1208"/>
                    <a:pt x="250" y="1189"/>
                    <a:pt x="246" y="1158"/>
                  </a:cubicBezTo>
                  <a:cubicBezTo>
                    <a:pt x="246" y="1139"/>
                    <a:pt x="260" y="1026"/>
                    <a:pt x="274" y="912"/>
                  </a:cubicBezTo>
                  <a:cubicBezTo>
                    <a:pt x="284" y="851"/>
                    <a:pt x="293" y="780"/>
                    <a:pt x="307" y="700"/>
                  </a:cubicBezTo>
                  <a:cubicBezTo>
                    <a:pt x="340" y="695"/>
                    <a:pt x="378" y="695"/>
                    <a:pt x="411" y="690"/>
                  </a:cubicBezTo>
                  <a:cubicBezTo>
                    <a:pt x="468" y="686"/>
                    <a:pt x="534" y="681"/>
                    <a:pt x="567" y="681"/>
                  </a:cubicBezTo>
                  <a:cubicBezTo>
                    <a:pt x="643" y="681"/>
                    <a:pt x="855" y="629"/>
                    <a:pt x="888" y="369"/>
                  </a:cubicBezTo>
                  <a:cubicBezTo>
                    <a:pt x="926" y="114"/>
                    <a:pt x="803" y="15"/>
                    <a:pt x="662" y="6"/>
                  </a:cubicBezTo>
                  <a:cubicBezTo>
                    <a:pt x="605" y="1"/>
                    <a:pt x="544" y="1"/>
                    <a:pt x="487" y="1"/>
                  </a:cubicBezTo>
                  <a:lnTo>
                    <a:pt x="189" y="1"/>
                  </a:ln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7073840" y="4207251"/>
              <a:ext cx="25609" cy="107037"/>
            </a:xfrm>
            <a:custGeom>
              <a:avLst/>
              <a:gdLst/>
              <a:ahLst/>
              <a:cxnLst/>
              <a:rect l="l" t="t" r="r" b="b"/>
              <a:pathLst>
                <a:path w="295" h="1233" extrusionOk="0">
                  <a:moveTo>
                    <a:pt x="219" y="0"/>
                  </a:moveTo>
                  <a:cubicBezTo>
                    <a:pt x="196" y="0"/>
                    <a:pt x="186" y="19"/>
                    <a:pt x="182" y="43"/>
                  </a:cubicBezTo>
                  <a:cubicBezTo>
                    <a:pt x="182" y="57"/>
                    <a:pt x="182" y="67"/>
                    <a:pt x="182" y="81"/>
                  </a:cubicBezTo>
                  <a:cubicBezTo>
                    <a:pt x="182" y="118"/>
                    <a:pt x="120" y="454"/>
                    <a:pt x="106" y="572"/>
                  </a:cubicBezTo>
                  <a:cubicBezTo>
                    <a:pt x="92" y="685"/>
                    <a:pt x="30" y="1091"/>
                    <a:pt x="21" y="1157"/>
                  </a:cubicBezTo>
                  <a:cubicBezTo>
                    <a:pt x="13" y="1229"/>
                    <a:pt x="0" y="1233"/>
                    <a:pt x="38" y="1233"/>
                  </a:cubicBezTo>
                  <a:cubicBezTo>
                    <a:pt x="43" y="1233"/>
                    <a:pt x="48" y="1233"/>
                    <a:pt x="54" y="1233"/>
                  </a:cubicBezTo>
                  <a:cubicBezTo>
                    <a:pt x="73" y="1233"/>
                    <a:pt x="97" y="1233"/>
                    <a:pt x="106" y="1223"/>
                  </a:cubicBezTo>
                  <a:cubicBezTo>
                    <a:pt x="120" y="1219"/>
                    <a:pt x="125" y="1214"/>
                    <a:pt x="130" y="1195"/>
                  </a:cubicBezTo>
                  <a:cubicBezTo>
                    <a:pt x="130" y="1190"/>
                    <a:pt x="130" y="1181"/>
                    <a:pt x="130" y="1171"/>
                  </a:cubicBezTo>
                  <a:cubicBezTo>
                    <a:pt x="130" y="1129"/>
                    <a:pt x="163" y="827"/>
                    <a:pt x="177" y="737"/>
                  </a:cubicBezTo>
                  <a:cubicBezTo>
                    <a:pt x="186" y="647"/>
                    <a:pt x="238" y="355"/>
                    <a:pt x="252" y="260"/>
                  </a:cubicBezTo>
                  <a:cubicBezTo>
                    <a:pt x="267" y="166"/>
                    <a:pt x="276" y="100"/>
                    <a:pt x="285" y="67"/>
                  </a:cubicBezTo>
                  <a:cubicBezTo>
                    <a:pt x="290" y="52"/>
                    <a:pt x="295" y="38"/>
                    <a:pt x="295" y="24"/>
                  </a:cubicBezTo>
                  <a:cubicBezTo>
                    <a:pt x="295" y="10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7101966" y="4202650"/>
              <a:ext cx="83511" cy="110856"/>
            </a:xfrm>
            <a:custGeom>
              <a:avLst/>
              <a:gdLst/>
              <a:ahLst/>
              <a:cxnLst/>
              <a:rect l="l" t="t" r="r" b="b"/>
              <a:pathLst>
                <a:path w="962" h="1277" extrusionOk="0">
                  <a:moveTo>
                    <a:pt x="925" y="1"/>
                  </a:moveTo>
                  <a:cubicBezTo>
                    <a:pt x="922" y="1"/>
                    <a:pt x="919" y="1"/>
                    <a:pt x="915" y="1"/>
                  </a:cubicBezTo>
                  <a:cubicBezTo>
                    <a:pt x="863" y="11"/>
                    <a:pt x="759" y="16"/>
                    <a:pt x="722" y="16"/>
                  </a:cubicBezTo>
                  <a:cubicBezTo>
                    <a:pt x="716" y="16"/>
                    <a:pt x="710" y="16"/>
                    <a:pt x="703" y="16"/>
                  </a:cubicBezTo>
                  <a:cubicBezTo>
                    <a:pt x="669" y="16"/>
                    <a:pt x="631" y="19"/>
                    <a:pt x="627" y="63"/>
                  </a:cubicBezTo>
                  <a:cubicBezTo>
                    <a:pt x="622" y="91"/>
                    <a:pt x="613" y="148"/>
                    <a:pt x="608" y="195"/>
                  </a:cubicBezTo>
                  <a:lnTo>
                    <a:pt x="594" y="289"/>
                  </a:lnTo>
                  <a:lnTo>
                    <a:pt x="575" y="252"/>
                  </a:lnTo>
                  <a:cubicBezTo>
                    <a:pt x="561" y="228"/>
                    <a:pt x="547" y="200"/>
                    <a:pt x="537" y="171"/>
                  </a:cubicBezTo>
                  <a:cubicBezTo>
                    <a:pt x="509" y="115"/>
                    <a:pt x="486" y="20"/>
                    <a:pt x="415" y="20"/>
                  </a:cubicBezTo>
                  <a:cubicBezTo>
                    <a:pt x="363" y="20"/>
                    <a:pt x="353" y="16"/>
                    <a:pt x="334" y="16"/>
                  </a:cubicBezTo>
                  <a:cubicBezTo>
                    <a:pt x="325" y="16"/>
                    <a:pt x="316" y="16"/>
                    <a:pt x="297" y="20"/>
                  </a:cubicBezTo>
                  <a:cubicBezTo>
                    <a:pt x="240" y="30"/>
                    <a:pt x="221" y="30"/>
                    <a:pt x="193" y="30"/>
                  </a:cubicBezTo>
                  <a:cubicBezTo>
                    <a:pt x="169" y="30"/>
                    <a:pt x="146" y="35"/>
                    <a:pt x="141" y="82"/>
                  </a:cubicBezTo>
                  <a:cubicBezTo>
                    <a:pt x="141" y="96"/>
                    <a:pt x="141" y="110"/>
                    <a:pt x="141" y="124"/>
                  </a:cubicBezTo>
                  <a:cubicBezTo>
                    <a:pt x="141" y="148"/>
                    <a:pt x="136" y="190"/>
                    <a:pt x="131" y="238"/>
                  </a:cubicBezTo>
                  <a:cubicBezTo>
                    <a:pt x="113" y="365"/>
                    <a:pt x="79" y="559"/>
                    <a:pt x="61" y="705"/>
                  </a:cubicBezTo>
                  <a:cubicBezTo>
                    <a:pt x="37" y="913"/>
                    <a:pt x="13" y="1158"/>
                    <a:pt x="9" y="1210"/>
                  </a:cubicBezTo>
                  <a:cubicBezTo>
                    <a:pt x="1" y="1259"/>
                    <a:pt x="3" y="1273"/>
                    <a:pt x="27" y="1273"/>
                  </a:cubicBezTo>
                  <a:cubicBezTo>
                    <a:pt x="32" y="1273"/>
                    <a:pt x="36" y="1272"/>
                    <a:pt x="42" y="1272"/>
                  </a:cubicBezTo>
                  <a:cubicBezTo>
                    <a:pt x="79" y="1267"/>
                    <a:pt x="150" y="1262"/>
                    <a:pt x="174" y="1262"/>
                  </a:cubicBezTo>
                  <a:cubicBezTo>
                    <a:pt x="198" y="1262"/>
                    <a:pt x="207" y="1262"/>
                    <a:pt x="212" y="1239"/>
                  </a:cubicBezTo>
                  <a:cubicBezTo>
                    <a:pt x="212" y="1234"/>
                    <a:pt x="212" y="1224"/>
                    <a:pt x="212" y="1215"/>
                  </a:cubicBezTo>
                  <a:cubicBezTo>
                    <a:pt x="212" y="1168"/>
                    <a:pt x="245" y="884"/>
                    <a:pt x="254" y="809"/>
                  </a:cubicBezTo>
                  <a:cubicBezTo>
                    <a:pt x="259" y="766"/>
                    <a:pt x="268" y="729"/>
                    <a:pt x="273" y="686"/>
                  </a:cubicBezTo>
                  <a:lnTo>
                    <a:pt x="278" y="620"/>
                  </a:lnTo>
                  <a:lnTo>
                    <a:pt x="339" y="766"/>
                  </a:lnTo>
                  <a:cubicBezTo>
                    <a:pt x="367" y="842"/>
                    <a:pt x="405" y="932"/>
                    <a:pt x="424" y="974"/>
                  </a:cubicBezTo>
                  <a:cubicBezTo>
                    <a:pt x="467" y="1059"/>
                    <a:pt x="495" y="1168"/>
                    <a:pt x="514" y="1215"/>
                  </a:cubicBezTo>
                  <a:cubicBezTo>
                    <a:pt x="528" y="1257"/>
                    <a:pt x="542" y="1276"/>
                    <a:pt x="589" y="1276"/>
                  </a:cubicBezTo>
                  <a:cubicBezTo>
                    <a:pt x="627" y="1276"/>
                    <a:pt x="684" y="1272"/>
                    <a:pt x="722" y="1272"/>
                  </a:cubicBezTo>
                  <a:lnTo>
                    <a:pt x="769" y="1272"/>
                  </a:lnTo>
                  <a:cubicBezTo>
                    <a:pt x="786" y="1272"/>
                    <a:pt x="795" y="1268"/>
                    <a:pt x="800" y="1253"/>
                  </a:cubicBezTo>
                  <a:lnTo>
                    <a:pt x="800" y="1253"/>
                  </a:lnTo>
                  <a:cubicBezTo>
                    <a:pt x="800" y="1256"/>
                    <a:pt x="800" y="1258"/>
                    <a:pt x="800" y="1258"/>
                  </a:cubicBezTo>
                  <a:cubicBezTo>
                    <a:pt x="801" y="1258"/>
                    <a:pt x="801" y="1255"/>
                    <a:pt x="802" y="1248"/>
                  </a:cubicBezTo>
                  <a:lnTo>
                    <a:pt x="802" y="1248"/>
                  </a:lnTo>
                  <a:cubicBezTo>
                    <a:pt x="801" y="1250"/>
                    <a:pt x="801" y="1251"/>
                    <a:pt x="800" y="1253"/>
                  </a:cubicBezTo>
                  <a:lnTo>
                    <a:pt x="800" y="1253"/>
                  </a:lnTo>
                  <a:cubicBezTo>
                    <a:pt x="803" y="1212"/>
                    <a:pt x="829" y="936"/>
                    <a:pt x="844" y="814"/>
                  </a:cubicBezTo>
                  <a:cubicBezTo>
                    <a:pt x="854" y="757"/>
                    <a:pt x="877" y="587"/>
                    <a:pt x="896" y="426"/>
                  </a:cubicBezTo>
                  <a:cubicBezTo>
                    <a:pt x="915" y="261"/>
                    <a:pt x="939" y="105"/>
                    <a:pt x="944" y="82"/>
                  </a:cubicBezTo>
                  <a:cubicBezTo>
                    <a:pt x="957" y="29"/>
                    <a:pt x="962" y="1"/>
                    <a:pt x="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7187559" y="4205168"/>
              <a:ext cx="84032" cy="109988"/>
            </a:xfrm>
            <a:custGeom>
              <a:avLst/>
              <a:gdLst/>
              <a:ahLst/>
              <a:cxnLst/>
              <a:rect l="l" t="t" r="r" b="b"/>
              <a:pathLst>
                <a:path w="968" h="1267" extrusionOk="0">
                  <a:moveTo>
                    <a:pt x="619" y="1"/>
                  </a:moveTo>
                  <a:cubicBezTo>
                    <a:pt x="496" y="1"/>
                    <a:pt x="146" y="62"/>
                    <a:pt x="66" y="657"/>
                  </a:cubicBezTo>
                  <a:cubicBezTo>
                    <a:pt x="0" y="1181"/>
                    <a:pt x="354" y="1266"/>
                    <a:pt x="463" y="1266"/>
                  </a:cubicBezTo>
                  <a:cubicBezTo>
                    <a:pt x="609" y="1266"/>
                    <a:pt x="864" y="1172"/>
                    <a:pt x="954" y="704"/>
                  </a:cubicBezTo>
                  <a:cubicBezTo>
                    <a:pt x="954" y="695"/>
                    <a:pt x="954" y="685"/>
                    <a:pt x="954" y="676"/>
                  </a:cubicBezTo>
                  <a:cubicBezTo>
                    <a:pt x="949" y="662"/>
                    <a:pt x="944" y="648"/>
                    <a:pt x="921" y="648"/>
                  </a:cubicBezTo>
                  <a:cubicBezTo>
                    <a:pt x="864" y="643"/>
                    <a:pt x="770" y="624"/>
                    <a:pt x="699" y="615"/>
                  </a:cubicBezTo>
                  <a:cubicBezTo>
                    <a:pt x="628" y="610"/>
                    <a:pt x="576" y="600"/>
                    <a:pt x="557" y="600"/>
                  </a:cubicBezTo>
                  <a:cubicBezTo>
                    <a:pt x="552" y="599"/>
                    <a:pt x="548" y="598"/>
                    <a:pt x="544" y="598"/>
                  </a:cubicBezTo>
                  <a:cubicBezTo>
                    <a:pt x="533" y="598"/>
                    <a:pt x="524" y="606"/>
                    <a:pt x="510" y="633"/>
                  </a:cubicBezTo>
                  <a:cubicBezTo>
                    <a:pt x="496" y="671"/>
                    <a:pt x="491" y="685"/>
                    <a:pt x="486" y="704"/>
                  </a:cubicBezTo>
                  <a:cubicBezTo>
                    <a:pt x="486" y="714"/>
                    <a:pt x="491" y="723"/>
                    <a:pt x="519" y="728"/>
                  </a:cubicBezTo>
                  <a:cubicBezTo>
                    <a:pt x="538" y="728"/>
                    <a:pt x="557" y="733"/>
                    <a:pt x="576" y="737"/>
                  </a:cubicBezTo>
                  <a:lnTo>
                    <a:pt x="609" y="742"/>
                  </a:lnTo>
                  <a:cubicBezTo>
                    <a:pt x="604" y="775"/>
                    <a:pt x="600" y="803"/>
                    <a:pt x="586" y="827"/>
                  </a:cubicBezTo>
                  <a:cubicBezTo>
                    <a:pt x="567" y="870"/>
                    <a:pt x="534" y="917"/>
                    <a:pt x="482" y="917"/>
                  </a:cubicBezTo>
                  <a:cubicBezTo>
                    <a:pt x="364" y="917"/>
                    <a:pt x="392" y="747"/>
                    <a:pt x="406" y="652"/>
                  </a:cubicBezTo>
                  <a:cubicBezTo>
                    <a:pt x="416" y="553"/>
                    <a:pt x="472" y="402"/>
                    <a:pt x="548" y="402"/>
                  </a:cubicBezTo>
                  <a:cubicBezTo>
                    <a:pt x="590" y="402"/>
                    <a:pt x="604" y="445"/>
                    <a:pt x="614" y="464"/>
                  </a:cubicBezTo>
                  <a:cubicBezTo>
                    <a:pt x="623" y="473"/>
                    <a:pt x="619" y="492"/>
                    <a:pt x="633" y="492"/>
                  </a:cubicBezTo>
                  <a:lnTo>
                    <a:pt x="647" y="492"/>
                  </a:lnTo>
                  <a:cubicBezTo>
                    <a:pt x="652" y="492"/>
                    <a:pt x="656" y="487"/>
                    <a:pt x="661" y="487"/>
                  </a:cubicBezTo>
                  <a:cubicBezTo>
                    <a:pt x="670" y="478"/>
                    <a:pt x="685" y="473"/>
                    <a:pt x="699" y="464"/>
                  </a:cubicBezTo>
                  <a:cubicBezTo>
                    <a:pt x="732" y="445"/>
                    <a:pt x="765" y="421"/>
                    <a:pt x="803" y="402"/>
                  </a:cubicBezTo>
                  <a:cubicBezTo>
                    <a:pt x="840" y="383"/>
                    <a:pt x="907" y="350"/>
                    <a:pt x="935" y="336"/>
                  </a:cubicBezTo>
                  <a:cubicBezTo>
                    <a:pt x="959" y="327"/>
                    <a:pt x="968" y="327"/>
                    <a:pt x="968" y="312"/>
                  </a:cubicBezTo>
                  <a:cubicBezTo>
                    <a:pt x="968" y="312"/>
                    <a:pt x="968" y="308"/>
                    <a:pt x="968" y="303"/>
                  </a:cubicBezTo>
                  <a:cubicBezTo>
                    <a:pt x="963" y="289"/>
                    <a:pt x="959" y="256"/>
                    <a:pt x="949" y="237"/>
                  </a:cubicBezTo>
                  <a:cubicBezTo>
                    <a:pt x="944" y="218"/>
                    <a:pt x="878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8179248" y="2361956"/>
              <a:ext cx="73877" cy="278912"/>
            </a:xfrm>
            <a:custGeom>
              <a:avLst/>
              <a:gdLst/>
              <a:ahLst/>
              <a:cxnLst/>
              <a:rect l="l" t="t" r="r" b="b"/>
              <a:pathLst>
                <a:path w="1352" h="5105" extrusionOk="0">
                  <a:moveTo>
                    <a:pt x="964" y="0"/>
                  </a:moveTo>
                  <a:cubicBezTo>
                    <a:pt x="785" y="0"/>
                    <a:pt x="634" y="137"/>
                    <a:pt x="610" y="316"/>
                  </a:cubicBezTo>
                  <a:lnTo>
                    <a:pt x="29" y="4693"/>
                  </a:lnTo>
                  <a:cubicBezTo>
                    <a:pt x="1" y="4911"/>
                    <a:pt x="166" y="5104"/>
                    <a:pt x="383" y="5104"/>
                  </a:cubicBezTo>
                  <a:cubicBezTo>
                    <a:pt x="563" y="5104"/>
                    <a:pt x="714" y="4972"/>
                    <a:pt x="742" y="4793"/>
                  </a:cubicBezTo>
                  <a:lnTo>
                    <a:pt x="1318" y="416"/>
                  </a:lnTo>
                  <a:cubicBezTo>
                    <a:pt x="1351" y="194"/>
                    <a:pt x="1181" y="0"/>
                    <a:pt x="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8127845" y="2724334"/>
              <a:ext cx="79258" cy="299321"/>
            </a:xfrm>
            <a:custGeom>
              <a:avLst/>
              <a:gdLst/>
              <a:ahLst/>
              <a:cxnLst/>
              <a:rect l="l" t="t" r="r" b="b"/>
              <a:pathLst>
                <a:path w="913" h="3448" extrusionOk="0">
                  <a:moveTo>
                    <a:pt x="653" y="0"/>
                  </a:moveTo>
                  <a:cubicBezTo>
                    <a:pt x="530" y="0"/>
                    <a:pt x="431" y="90"/>
                    <a:pt x="412" y="213"/>
                  </a:cubicBezTo>
                  <a:lnTo>
                    <a:pt x="20" y="3169"/>
                  </a:lnTo>
                  <a:cubicBezTo>
                    <a:pt x="1" y="3315"/>
                    <a:pt x="114" y="3447"/>
                    <a:pt x="261" y="3447"/>
                  </a:cubicBezTo>
                  <a:cubicBezTo>
                    <a:pt x="383" y="3447"/>
                    <a:pt x="483" y="3358"/>
                    <a:pt x="501" y="3235"/>
                  </a:cubicBezTo>
                  <a:lnTo>
                    <a:pt x="893" y="279"/>
                  </a:lnTo>
                  <a:cubicBezTo>
                    <a:pt x="912" y="133"/>
                    <a:pt x="799" y="0"/>
                    <a:pt x="6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7430536" y="3398717"/>
              <a:ext cx="291161" cy="114329"/>
            </a:xfrm>
            <a:custGeom>
              <a:avLst/>
              <a:gdLst/>
              <a:ahLst/>
              <a:cxnLst/>
              <a:rect l="l" t="t" r="r" b="b"/>
              <a:pathLst>
                <a:path w="3354" h="1317" extrusionOk="0">
                  <a:moveTo>
                    <a:pt x="2119" y="0"/>
                  </a:moveTo>
                  <a:cubicBezTo>
                    <a:pt x="1984" y="0"/>
                    <a:pt x="1839" y="19"/>
                    <a:pt x="1682" y="60"/>
                  </a:cubicBezTo>
                  <a:cubicBezTo>
                    <a:pt x="1591" y="39"/>
                    <a:pt x="1502" y="29"/>
                    <a:pt x="1415" y="29"/>
                  </a:cubicBezTo>
                  <a:cubicBezTo>
                    <a:pt x="874" y="29"/>
                    <a:pt x="395" y="411"/>
                    <a:pt x="1" y="920"/>
                  </a:cubicBezTo>
                  <a:cubicBezTo>
                    <a:pt x="39" y="981"/>
                    <a:pt x="81" y="1033"/>
                    <a:pt x="128" y="1080"/>
                  </a:cubicBezTo>
                  <a:cubicBezTo>
                    <a:pt x="374" y="1237"/>
                    <a:pt x="602" y="1308"/>
                    <a:pt x="803" y="1308"/>
                  </a:cubicBezTo>
                  <a:cubicBezTo>
                    <a:pt x="945" y="1308"/>
                    <a:pt x="1074" y="1272"/>
                    <a:pt x="1186" y="1208"/>
                  </a:cubicBezTo>
                  <a:cubicBezTo>
                    <a:pt x="1214" y="1189"/>
                    <a:pt x="1238" y="1170"/>
                    <a:pt x="1266" y="1151"/>
                  </a:cubicBezTo>
                  <a:cubicBezTo>
                    <a:pt x="1389" y="1066"/>
                    <a:pt x="1479" y="971"/>
                    <a:pt x="1540" y="877"/>
                  </a:cubicBezTo>
                  <a:cubicBezTo>
                    <a:pt x="1583" y="967"/>
                    <a:pt x="1653" y="1056"/>
                    <a:pt x="1757" y="1137"/>
                  </a:cubicBezTo>
                  <a:cubicBezTo>
                    <a:pt x="1973" y="1265"/>
                    <a:pt x="2197" y="1316"/>
                    <a:pt x="2409" y="1316"/>
                  </a:cubicBezTo>
                  <a:cubicBezTo>
                    <a:pt x="2564" y="1316"/>
                    <a:pt x="2713" y="1289"/>
                    <a:pt x="2848" y="1245"/>
                  </a:cubicBezTo>
                  <a:cubicBezTo>
                    <a:pt x="2853" y="1245"/>
                    <a:pt x="2857" y="1241"/>
                    <a:pt x="2862" y="1241"/>
                  </a:cubicBezTo>
                  <a:cubicBezTo>
                    <a:pt x="2876" y="1236"/>
                    <a:pt x="2891" y="1231"/>
                    <a:pt x="2909" y="1222"/>
                  </a:cubicBezTo>
                  <a:cubicBezTo>
                    <a:pt x="3084" y="1156"/>
                    <a:pt x="3240" y="1066"/>
                    <a:pt x="3353" y="943"/>
                  </a:cubicBezTo>
                  <a:cubicBezTo>
                    <a:pt x="3117" y="397"/>
                    <a:pt x="2732" y="0"/>
                    <a:pt x="2119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2" name="Google Shape;3922;p38"/>
          <p:cNvGrpSpPr/>
          <p:nvPr/>
        </p:nvGrpSpPr>
        <p:grpSpPr>
          <a:xfrm>
            <a:off x="4717126" y="2613707"/>
            <a:ext cx="1955192" cy="2103546"/>
            <a:chOff x="4564726" y="2613707"/>
            <a:chExt cx="1955192" cy="2103546"/>
          </a:xfrm>
        </p:grpSpPr>
        <p:sp>
          <p:nvSpPr>
            <p:cNvPr id="3923" name="Google Shape;3923;p38"/>
            <p:cNvSpPr/>
            <p:nvPr/>
          </p:nvSpPr>
          <p:spPr>
            <a:xfrm>
              <a:off x="4604485" y="3353923"/>
              <a:ext cx="447679" cy="714794"/>
            </a:xfrm>
            <a:custGeom>
              <a:avLst/>
              <a:gdLst/>
              <a:ahLst/>
              <a:cxnLst/>
              <a:rect l="l" t="t" r="r" b="b"/>
              <a:pathLst>
                <a:path w="5157" h="8234" extrusionOk="0">
                  <a:moveTo>
                    <a:pt x="4717" y="0"/>
                  </a:moveTo>
                  <a:cubicBezTo>
                    <a:pt x="4674" y="0"/>
                    <a:pt x="4631" y="9"/>
                    <a:pt x="4590" y="28"/>
                  </a:cubicBezTo>
                  <a:cubicBezTo>
                    <a:pt x="3443" y="571"/>
                    <a:pt x="2276" y="1143"/>
                    <a:pt x="1375" y="2054"/>
                  </a:cubicBezTo>
                  <a:cubicBezTo>
                    <a:pt x="411" y="3031"/>
                    <a:pt x="1" y="4344"/>
                    <a:pt x="95" y="5699"/>
                  </a:cubicBezTo>
                  <a:cubicBezTo>
                    <a:pt x="152" y="6483"/>
                    <a:pt x="355" y="7257"/>
                    <a:pt x="633" y="7994"/>
                  </a:cubicBezTo>
                  <a:cubicBezTo>
                    <a:pt x="698" y="8162"/>
                    <a:pt x="836" y="8233"/>
                    <a:pt x="976" y="8233"/>
                  </a:cubicBezTo>
                  <a:cubicBezTo>
                    <a:pt x="1217" y="8233"/>
                    <a:pt x="1464" y="8022"/>
                    <a:pt x="1351" y="7729"/>
                  </a:cubicBezTo>
                  <a:cubicBezTo>
                    <a:pt x="917" y="6591"/>
                    <a:pt x="662" y="5317"/>
                    <a:pt x="1002" y="4113"/>
                  </a:cubicBezTo>
                  <a:cubicBezTo>
                    <a:pt x="1318" y="3013"/>
                    <a:pt x="2182" y="2233"/>
                    <a:pt x="3126" y="1653"/>
                  </a:cubicBezTo>
                  <a:cubicBezTo>
                    <a:pt x="3679" y="1308"/>
                    <a:pt x="4264" y="1025"/>
                    <a:pt x="4850" y="746"/>
                  </a:cubicBezTo>
                  <a:cubicBezTo>
                    <a:pt x="5039" y="661"/>
                    <a:pt x="5157" y="463"/>
                    <a:pt x="5081" y="260"/>
                  </a:cubicBezTo>
                  <a:cubicBezTo>
                    <a:pt x="5029" y="116"/>
                    <a:pt x="4873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4749629" y="3353923"/>
              <a:ext cx="302533" cy="228744"/>
            </a:xfrm>
            <a:custGeom>
              <a:avLst/>
              <a:gdLst/>
              <a:ahLst/>
              <a:cxnLst/>
              <a:rect l="l" t="t" r="r" b="b"/>
              <a:pathLst>
                <a:path w="3485" h="2635" extrusionOk="0">
                  <a:moveTo>
                    <a:pt x="3045" y="0"/>
                  </a:moveTo>
                  <a:cubicBezTo>
                    <a:pt x="3002" y="0"/>
                    <a:pt x="2959" y="9"/>
                    <a:pt x="2918" y="28"/>
                  </a:cubicBezTo>
                  <a:cubicBezTo>
                    <a:pt x="1893" y="515"/>
                    <a:pt x="855" y="1020"/>
                    <a:pt x="0" y="1775"/>
                  </a:cubicBezTo>
                  <a:cubicBezTo>
                    <a:pt x="76" y="2040"/>
                    <a:pt x="146" y="2328"/>
                    <a:pt x="213" y="2635"/>
                  </a:cubicBezTo>
                  <a:cubicBezTo>
                    <a:pt x="576" y="2252"/>
                    <a:pt x="1006" y="1931"/>
                    <a:pt x="1454" y="1653"/>
                  </a:cubicBezTo>
                  <a:cubicBezTo>
                    <a:pt x="2007" y="1308"/>
                    <a:pt x="2592" y="1025"/>
                    <a:pt x="3178" y="746"/>
                  </a:cubicBezTo>
                  <a:cubicBezTo>
                    <a:pt x="3367" y="661"/>
                    <a:pt x="3485" y="463"/>
                    <a:pt x="3409" y="260"/>
                  </a:cubicBezTo>
                  <a:cubicBezTo>
                    <a:pt x="3357" y="116"/>
                    <a:pt x="3201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5691501" y="3359826"/>
              <a:ext cx="741965" cy="321891"/>
            </a:xfrm>
            <a:custGeom>
              <a:avLst/>
              <a:gdLst/>
              <a:ahLst/>
              <a:cxnLst/>
              <a:rect l="l" t="t" r="r" b="b"/>
              <a:pathLst>
                <a:path w="8547" h="3708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30" y="758"/>
                    <a:pt x="1806" y="766"/>
                    <a:pt x="1816" y="766"/>
                  </a:cubicBezTo>
                  <a:cubicBezTo>
                    <a:pt x="1818" y="766"/>
                    <a:pt x="1818" y="766"/>
                    <a:pt x="1814" y="765"/>
                  </a:cubicBezTo>
                  <a:lnTo>
                    <a:pt x="1814" y="765"/>
                  </a:lnTo>
                  <a:cubicBezTo>
                    <a:pt x="1904" y="780"/>
                    <a:pt x="1993" y="803"/>
                    <a:pt x="2073" y="834"/>
                  </a:cubicBezTo>
                  <a:cubicBezTo>
                    <a:pt x="2729" y="1061"/>
                    <a:pt x="3187" y="1684"/>
                    <a:pt x="3608" y="2203"/>
                  </a:cubicBezTo>
                  <a:cubicBezTo>
                    <a:pt x="4103" y="2812"/>
                    <a:pt x="4656" y="3402"/>
                    <a:pt x="5440" y="3629"/>
                  </a:cubicBezTo>
                  <a:cubicBezTo>
                    <a:pt x="5623" y="3682"/>
                    <a:pt x="5806" y="3707"/>
                    <a:pt x="5986" y="3707"/>
                  </a:cubicBezTo>
                  <a:cubicBezTo>
                    <a:pt x="6549" y="3707"/>
                    <a:pt x="7079" y="3456"/>
                    <a:pt x="7451" y="2987"/>
                  </a:cubicBezTo>
                  <a:cubicBezTo>
                    <a:pt x="7725" y="2642"/>
                    <a:pt x="7909" y="2255"/>
                    <a:pt x="8074" y="1854"/>
                  </a:cubicBezTo>
                  <a:cubicBezTo>
                    <a:pt x="8254" y="1415"/>
                    <a:pt x="8395" y="961"/>
                    <a:pt x="8499" y="499"/>
                  </a:cubicBezTo>
                  <a:cubicBezTo>
                    <a:pt x="8546" y="296"/>
                    <a:pt x="8438" y="88"/>
                    <a:pt x="8235" y="31"/>
                  </a:cubicBezTo>
                  <a:cubicBezTo>
                    <a:pt x="8202" y="22"/>
                    <a:pt x="8168" y="17"/>
                    <a:pt x="8134" y="17"/>
                  </a:cubicBezTo>
                  <a:cubicBezTo>
                    <a:pt x="7968" y="17"/>
                    <a:pt x="7802" y="127"/>
                    <a:pt x="7763" y="296"/>
                  </a:cubicBezTo>
                  <a:cubicBezTo>
                    <a:pt x="7597" y="1028"/>
                    <a:pt x="7361" y="1840"/>
                    <a:pt x="6908" y="2449"/>
                  </a:cubicBezTo>
                  <a:cubicBezTo>
                    <a:pt x="6738" y="2675"/>
                    <a:pt x="6516" y="2860"/>
                    <a:pt x="6233" y="2926"/>
                  </a:cubicBezTo>
                  <a:cubicBezTo>
                    <a:pt x="6160" y="2942"/>
                    <a:pt x="6086" y="2950"/>
                    <a:pt x="6010" y="2950"/>
                  </a:cubicBezTo>
                  <a:cubicBezTo>
                    <a:pt x="5785" y="2950"/>
                    <a:pt x="5551" y="2882"/>
                    <a:pt x="5350" y="2779"/>
                  </a:cubicBezTo>
                  <a:cubicBezTo>
                    <a:pt x="4675" y="2435"/>
                    <a:pt x="4250" y="1759"/>
                    <a:pt x="3768" y="1202"/>
                  </a:cubicBezTo>
                  <a:cubicBezTo>
                    <a:pt x="3301" y="659"/>
                    <a:pt x="2696" y="130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5691501" y="3359826"/>
              <a:ext cx="278747" cy="149053"/>
            </a:xfrm>
            <a:custGeom>
              <a:avLst/>
              <a:gdLst/>
              <a:ahLst/>
              <a:cxnLst/>
              <a:rect l="l" t="t" r="r" b="b"/>
              <a:pathLst>
                <a:path w="3211" h="1717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28" y="758"/>
                    <a:pt x="1804" y="768"/>
                    <a:pt x="1813" y="768"/>
                  </a:cubicBezTo>
                  <a:cubicBezTo>
                    <a:pt x="1903" y="782"/>
                    <a:pt x="1993" y="806"/>
                    <a:pt x="2073" y="834"/>
                  </a:cubicBezTo>
                  <a:cubicBezTo>
                    <a:pt x="2531" y="990"/>
                    <a:pt x="2890" y="1344"/>
                    <a:pt x="3211" y="1717"/>
                  </a:cubicBezTo>
                  <a:cubicBezTo>
                    <a:pt x="2998" y="1254"/>
                    <a:pt x="2852" y="787"/>
                    <a:pt x="2767" y="319"/>
                  </a:cubicBezTo>
                  <a:cubicBezTo>
                    <a:pt x="2517" y="173"/>
                    <a:pt x="2248" y="64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5104155" y="3781976"/>
              <a:ext cx="191156" cy="920707"/>
            </a:xfrm>
            <a:custGeom>
              <a:avLst/>
              <a:gdLst/>
              <a:ahLst/>
              <a:cxnLst/>
              <a:rect l="l" t="t" r="r" b="b"/>
              <a:pathLst>
                <a:path w="2202" h="10606" extrusionOk="0">
                  <a:moveTo>
                    <a:pt x="1678" y="0"/>
                  </a:moveTo>
                  <a:cubicBezTo>
                    <a:pt x="1562" y="0"/>
                    <a:pt x="1448" y="55"/>
                    <a:pt x="1374" y="187"/>
                  </a:cubicBezTo>
                  <a:cubicBezTo>
                    <a:pt x="727" y="1330"/>
                    <a:pt x="321" y="2586"/>
                    <a:pt x="165" y="3884"/>
                  </a:cubicBezTo>
                  <a:cubicBezTo>
                    <a:pt x="0" y="5268"/>
                    <a:pt x="194" y="6651"/>
                    <a:pt x="449" y="8011"/>
                  </a:cubicBezTo>
                  <a:cubicBezTo>
                    <a:pt x="595" y="8781"/>
                    <a:pt x="751" y="9555"/>
                    <a:pt x="907" y="10324"/>
                  </a:cubicBezTo>
                  <a:cubicBezTo>
                    <a:pt x="939" y="10495"/>
                    <a:pt x="1114" y="10606"/>
                    <a:pt x="1281" y="10606"/>
                  </a:cubicBezTo>
                  <a:cubicBezTo>
                    <a:pt x="1313" y="10606"/>
                    <a:pt x="1344" y="10602"/>
                    <a:pt x="1374" y="10594"/>
                  </a:cubicBezTo>
                  <a:cubicBezTo>
                    <a:pt x="1587" y="10537"/>
                    <a:pt x="1681" y="10324"/>
                    <a:pt x="1639" y="10121"/>
                  </a:cubicBezTo>
                  <a:cubicBezTo>
                    <a:pt x="1384" y="8818"/>
                    <a:pt x="1077" y="7506"/>
                    <a:pt x="935" y="6179"/>
                  </a:cubicBezTo>
                  <a:cubicBezTo>
                    <a:pt x="803" y="4923"/>
                    <a:pt x="874" y="3677"/>
                    <a:pt x="1233" y="2458"/>
                  </a:cubicBezTo>
                  <a:cubicBezTo>
                    <a:pt x="1426" y="1802"/>
                    <a:pt x="1695" y="1169"/>
                    <a:pt x="2035" y="574"/>
                  </a:cubicBezTo>
                  <a:cubicBezTo>
                    <a:pt x="2202" y="277"/>
                    <a:pt x="1937" y="0"/>
                    <a:pt x="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5109884" y="3781976"/>
              <a:ext cx="185426" cy="644217"/>
            </a:xfrm>
            <a:custGeom>
              <a:avLst/>
              <a:gdLst/>
              <a:ahLst/>
              <a:cxnLst/>
              <a:rect l="l" t="t" r="r" b="b"/>
              <a:pathLst>
                <a:path w="2136" h="7421" extrusionOk="0">
                  <a:moveTo>
                    <a:pt x="1612" y="0"/>
                  </a:moveTo>
                  <a:cubicBezTo>
                    <a:pt x="1496" y="0"/>
                    <a:pt x="1382" y="55"/>
                    <a:pt x="1308" y="187"/>
                  </a:cubicBezTo>
                  <a:cubicBezTo>
                    <a:pt x="661" y="1330"/>
                    <a:pt x="255" y="2586"/>
                    <a:pt x="99" y="3884"/>
                  </a:cubicBezTo>
                  <a:cubicBezTo>
                    <a:pt x="0" y="4729"/>
                    <a:pt x="33" y="5575"/>
                    <a:pt x="133" y="6415"/>
                  </a:cubicBezTo>
                  <a:cubicBezTo>
                    <a:pt x="439" y="6665"/>
                    <a:pt x="751" y="7010"/>
                    <a:pt x="1044" y="7421"/>
                  </a:cubicBezTo>
                  <a:cubicBezTo>
                    <a:pt x="973" y="7010"/>
                    <a:pt x="912" y="6594"/>
                    <a:pt x="869" y="6179"/>
                  </a:cubicBezTo>
                  <a:cubicBezTo>
                    <a:pt x="737" y="4923"/>
                    <a:pt x="808" y="3677"/>
                    <a:pt x="1167" y="2458"/>
                  </a:cubicBezTo>
                  <a:cubicBezTo>
                    <a:pt x="1360" y="1802"/>
                    <a:pt x="1629" y="1169"/>
                    <a:pt x="1969" y="574"/>
                  </a:cubicBezTo>
                  <a:cubicBezTo>
                    <a:pt x="2136" y="277"/>
                    <a:pt x="1871" y="0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5531252" y="4085112"/>
              <a:ext cx="183256" cy="601072"/>
            </a:xfrm>
            <a:custGeom>
              <a:avLst/>
              <a:gdLst/>
              <a:ahLst/>
              <a:cxnLst/>
              <a:rect l="l" t="t" r="r" b="b"/>
              <a:pathLst>
                <a:path w="2111" h="6924" extrusionOk="0">
                  <a:moveTo>
                    <a:pt x="1719" y="0"/>
                  </a:moveTo>
                  <a:cubicBezTo>
                    <a:pt x="1502" y="0"/>
                    <a:pt x="1346" y="175"/>
                    <a:pt x="1336" y="378"/>
                  </a:cubicBezTo>
                  <a:cubicBezTo>
                    <a:pt x="1218" y="2451"/>
                    <a:pt x="789" y="4495"/>
                    <a:pt x="71" y="6441"/>
                  </a:cubicBezTo>
                  <a:cubicBezTo>
                    <a:pt x="0" y="6634"/>
                    <a:pt x="151" y="6861"/>
                    <a:pt x="335" y="6908"/>
                  </a:cubicBezTo>
                  <a:cubicBezTo>
                    <a:pt x="371" y="6918"/>
                    <a:pt x="406" y="6923"/>
                    <a:pt x="440" y="6923"/>
                  </a:cubicBezTo>
                  <a:cubicBezTo>
                    <a:pt x="608" y="6923"/>
                    <a:pt x="749" y="6805"/>
                    <a:pt x="808" y="6644"/>
                  </a:cubicBezTo>
                  <a:cubicBezTo>
                    <a:pt x="1549" y="4637"/>
                    <a:pt x="1978" y="2517"/>
                    <a:pt x="2096" y="378"/>
                  </a:cubicBezTo>
                  <a:cubicBezTo>
                    <a:pt x="2111" y="175"/>
                    <a:pt x="191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5607036" y="4085112"/>
              <a:ext cx="107471" cy="322673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846" y="0"/>
                  </a:moveTo>
                  <a:cubicBezTo>
                    <a:pt x="629" y="0"/>
                    <a:pt x="473" y="175"/>
                    <a:pt x="463" y="378"/>
                  </a:cubicBezTo>
                  <a:cubicBezTo>
                    <a:pt x="397" y="1507"/>
                    <a:pt x="241" y="2621"/>
                    <a:pt x="1" y="3716"/>
                  </a:cubicBezTo>
                  <a:cubicBezTo>
                    <a:pt x="303" y="3353"/>
                    <a:pt x="629" y="3051"/>
                    <a:pt x="950" y="2819"/>
                  </a:cubicBezTo>
                  <a:cubicBezTo>
                    <a:pt x="1087" y="2012"/>
                    <a:pt x="1181" y="1200"/>
                    <a:pt x="1223" y="378"/>
                  </a:cubicBezTo>
                  <a:cubicBezTo>
                    <a:pt x="1238" y="175"/>
                    <a:pt x="1039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8"/>
            <p:cNvSpPr/>
            <p:nvPr/>
          </p:nvSpPr>
          <p:spPr>
            <a:xfrm>
              <a:off x="4908228" y="3001828"/>
              <a:ext cx="944840" cy="1221069"/>
            </a:xfrm>
            <a:custGeom>
              <a:avLst/>
              <a:gdLst/>
              <a:ahLst/>
              <a:cxnLst/>
              <a:rect l="l" t="t" r="r" b="b"/>
              <a:pathLst>
                <a:path w="10884" h="14066" extrusionOk="0">
                  <a:moveTo>
                    <a:pt x="1658" y="0"/>
                  </a:moveTo>
                  <a:cubicBezTo>
                    <a:pt x="742" y="0"/>
                    <a:pt x="0" y="742"/>
                    <a:pt x="0" y="1658"/>
                  </a:cubicBezTo>
                  <a:lnTo>
                    <a:pt x="0" y="12413"/>
                  </a:lnTo>
                  <a:cubicBezTo>
                    <a:pt x="0" y="13325"/>
                    <a:pt x="742" y="14066"/>
                    <a:pt x="1658" y="14066"/>
                  </a:cubicBezTo>
                  <a:lnTo>
                    <a:pt x="9226" y="14066"/>
                  </a:lnTo>
                  <a:cubicBezTo>
                    <a:pt x="10142" y="14066"/>
                    <a:pt x="10884" y="13325"/>
                    <a:pt x="10884" y="12413"/>
                  </a:cubicBezTo>
                  <a:lnTo>
                    <a:pt x="10884" y="1658"/>
                  </a:lnTo>
                  <a:cubicBezTo>
                    <a:pt x="10884" y="742"/>
                    <a:pt x="10142" y="0"/>
                    <a:pt x="9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8"/>
            <p:cNvSpPr/>
            <p:nvPr/>
          </p:nvSpPr>
          <p:spPr>
            <a:xfrm>
              <a:off x="5004498" y="3001828"/>
              <a:ext cx="751861" cy="1221069"/>
            </a:xfrm>
            <a:custGeom>
              <a:avLst/>
              <a:gdLst/>
              <a:ahLst/>
              <a:cxnLst/>
              <a:rect l="l" t="t" r="r" b="b"/>
              <a:pathLst>
                <a:path w="8661" h="14066" extrusionOk="0">
                  <a:moveTo>
                    <a:pt x="4727" y="0"/>
                  </a:moveTo>
                  <a:cubicBezTo>
                    <a:pt x="4316" y="0"/>
                    <a:pt x="3764" y="742"/>
                    <a:pt x="3490" y="1658"/>
                  </a:cubicBezTo>
                  <a:lnTo>
                    <a:pt x="275" y="12413"/>
                  </a:lnTo>
                  <a:cubicBezTo>
                    <a:pt x="1" y="13325"/>
                    <a:pt x="114" y="14066"/>
                    <a:pt x="525" y="14066"/>
                  </a:cubicBezTo>
                  <a:lnTo>
                    <a:pt x="3939" y="14066"/>
                  </a:lnTo>
                  <a:cubicBezTo>
                    <a:pt x="4349" y="14066"/>
                    <a:pt x="4902" y="13325"/>
                    <a:pt x="5176" y="12413"/>
                  </a:cubicBezTo>
                  <a:lnTo>
                    <a:pt x="8391" y="1658"/>
                  </a:lnTo>
                  <a:cubicBezTo>
                    <a:pt x="8660" y="742"/>
                    <a:pt x="8552" y="0"/>
                    <a:pt x="8136" y="0"/>
                  </a:cubicBezTo>
                  <a:close/>
                </a:path>
              </a:pathLst>
            </a:custGeom>
            <a:solidFill>
              <a:srgbClr val="310058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8"/>
            <p:cNvSpPr/>
            <p:nvPr/>
          </p:nvSpPr>
          <p:spPr>
            <a:xfrm>
              <a:off x="4934444" y="3001828"/>
              <a:ext cx="918623" cy="1182179"/>
            </a:xfrm>
            <a:custGeom>
              <a:avLst/>
              <a:gdLst/>
              <a:ahLst/>
              <a:cxnLst/>
              <a:rect l="l" t="t" r="r" b="b"/>
              <a:pathLst>
                <a:path w="10582" h="13618" extrusionOk="0">
                  <a:moveTo>
                    <a:pt x="1356" y="0"/>
                  </a:moveTo>
                  <a:cubicBezTo>
                    <a:pt x="794" y="0"/>
                    <a:pt x="303" y="279"/>
                    <a:pt x="0" y="704"/>
                  </a:cubicBezTo>
                  <a:cubicBezTo>
                    <a:pt x="298" y="425"/>
                    <a:pt x="695" y="255"/>
                    <a:pt x="1129" y="255"/>
                  </a:cubicBezTo>
                  <a:lnTo>
                    <a:pt x="8702" y="255"/>
                  </a:lnTo>
                  <a:cubicBezTo>
                    <a:pt x="9618" y="255"/>
                    <a:pt x="10360" y="997"/>
                    <a:pt x="10360" y="1913"/>
                  </a:cubicBezTo>
                  <a:lnTo>
                    <a:pt x="10360" y="12664"/>
                  </a:lnTo>
                  <a:cubicBezTo>
                    <a:pt x="10360" y="13022"/>
                    <a:pt x="10246" y="13348"/>
                    <a:pt x="10053" y="13617"/>
                  </a:cubicBezTo>
                  <a:cubicBezTo>
                    <a:pt x="10379" y="13315"/>
                    <a:pt x="10582" y="12890"/>
                    <a:pt x="10582" y="12413"/>
                  </a:cubicBezTo>
                  <a:lnTo>
                    <a:pt x="10582" y="1658"/>
                  </a:lnTo>
                  <a:cubicBezTo>
                    <a:pt x="10582" y="742"/>
                    <a:pt x="9840" y="0"/>
                    <a:pt x="8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8"/>
            <p:cNvSpPr/>
            <p:nvPr/>
          </p:nvSpPr>
          <p:spPr>
            <a:xfrm>
              <a:off x="4908228" y="3053826"/>
              <a:ext cx="936680" cy="1169070"/>
            </a:xfrm>
            <a:custGeom>
              <a:avLst/>
              <a:gdLst/>
              <a:ahLst/>
              <a:cxnLst/>
              <a:rect l="l" t="t" r="r" b="b"/>
              <a:pathLst>
                <a:path w="10790" h="13467" extrusionOk="0">
                  <a:moveTo>
                    <a:pt x="383" y="1"/>
                  </a:moveTo>
                  <a:cubicBezTo>
                    <a:pt x="142" y="289"/>
                    <a:pt x="0" y="657"/>
                    <a:pt x="0" y="1059"/>
                  </a:cubicBezTo>
                  <a:lnTo>
                    <a:pt x="0" y="11814"/>
                  </a:lnTo>
                  <a:cubicBezTo>
                    <a:pt x="0" y="12726"/>
                    <a:pt x="742" y="13467"/>
                    <a:pt x="1658" y="13467"/>
                  </a:cubicBezTo>
                  <a:lnTo>
                    <a:pt x="9226" y="13467"/>
                  </a:lnTo>
                  <a:cubicBezTo>
                    <a:pt x="9949" y="13467"/>
                    <a:pt x="10562" y="13004"/>
                    <a:pt x="10789" y="12357"/>
                  </a:cubicBezTo>
                  <a:lnTo>
                    <a:pt x="10789" y="12357"/>
                  </a:lnTo>
                  <a:cubicBezTo>
                    <a:pt x="10487" y="12726"/>
                    <a:pt x="10029" y="12957"/>
                    <a:pt x="9514" y="12957"/>
                  </a:cubicBezTo>
                  <a:lnTo>
                    <a:pt x="1941" y="12957"/>
                  </a:lnTo>
                  <a:cubicBezTo>
                    <a:pt x="1030" y="12957"/>
                    <a:pt x="288" y="12216"/>
                    <a:pt x="288" y="11304"/>
                  </a:cubicBezTo>
                  <a:lnTo>
                    <a:pt x="288" y="549"/>
                  </a:lnTo>
                  <a:cubicBezTo>
                    <a:pt x="288" y="355"/>
                    <a:pt x="321" y="176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8"/>
            <p:cNvSpPr/>
            <p:nvPr/>
          </p:nvSpPr>
          <p:spPr>
            <a:xfrm>
              <a:off x="4957795" y="3053479"/>
              <a:ext cx="845269" cy="499331"/>
            </a:xfrm>
            <a:custGeom>
              <a:avLst/>
              <a:gdLst/>
              <a:ahLst/>
              <a:cxnLst/>
              <a:rect l="l" t="t" r="r" b="b"/>
              <a:pathLst>
                <a:path w="9737" h="5752" extrusionOk="0">
                  <a:moveTo>
                    <a:pt x="1483" y="0"/>
                  </a:moveTo>
                  <a:cubicBezTo>
                    <a:pt x="666" y="0"/>
                    <a:pt x="1" y="713"/>
                    <a:pt x="1" y="1591"/>
                  </a:cubicBezTo>
                  <a:lnTo>
                    <a:pt x="1" y="5751"/>
                  </a:lnTo>
                  <a:lnTo>
                    <a:pt x="9737" y="5751"/>
                  </a:lnTo>
                  <a:lnTo>
                    <a:pt x="9737" y="1591"/>
                  </a:lnTo>
                  <a:cubicBezTo>
                    <a:pt x="9737" y="713"/>
                    <a:pt x="9076" y="0"/>
                    <a:pt x="8259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8"/>
            <p:cNvSpPr/>
            <p:nvPr/>
          </p:nvSpPr>
          <p:spPr>
            <a:xfrm>
              <a:off x="4974636" y="3073966"/>
              <a:ext cx="812021" cy="458357"/>
            </a:xfrm>
            <a:custGeom>
              <a:avLst/>
              <a:gdLst/>
              <a:ahLst/>
              <a:cxnLst/>
              <a:rect l="l" t="t" r="r" b="b"/>
              <a:pathLst>
                <a:path w="9354" h="5280" extrusionOk="0">
                  <a:moveTo>
                    <a:pt x="1421" y="0"/>
                  </a:moveTo>
                  <a:cubicBezTo>
                    <a:pt x="638" y="0"/>
                    <a:pt x="0" y="652"/>
                    <a:pt x="0" y="1459"/>
                  </a:cubicBezTo>
                  <a:lnTo>
                    <a:pt x="0" y="5279"/>
                  </a:lnTo>
                  <a:lnTo>
                    <a:pt x="9354" y="5279"/>
                  </a:lnTo>
                  <a:lnTo>
                    <a:pt x="9354" y="1459"/>
                  </a:lnTo>
                  <a:cubicBezTo>
                    <a:pt x="9354" y="652"/>
                    <a:pt x="8716" y="0"/>
                    <a:pt x="7932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8"/>
            <p:cNvSpPr/>
            <p:nvPr/>
          </p:nvSpPr>
          <p:spPr>
            <a:xfrm>
              <a:off x="5006582" y="3073966"/>
              <a:ext cx="663662" cy="458357"/>
            </a:xfrm>
            <a:custGeom>
              <a:avLst/>
              <a:gdLst/>
              <a:ahLst/>
              <a:cxnLst/>
              <a:rect l="l" t="t" r="r" b="b"/>
              <a:pathLst>
                <a:path w="7645" h="5280" extrusionOk="0">
                  <a:moveTo>
                    <a:pt x="3070" y="0"/>
                  </a:moveTo>
                  <a:lnTo>
                    <a:pt x="0" y="5279"/>
                  </a:lnTo>
                  <a:lnTo>
                    <a:pt x="4576" y="5279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8"/>
            <p:cNvSpPr/>
            <p:nvPr/>
          </p:nvSpPr>
          <p:spPr>
            <a:xfrm>
              <a:off x="5502085" y="4608741"/>
              <a:ext cx="251402" cy="108513"/>
            </a:xfrm>
            <a:custGeom>
              <a:avLst/>
              <a:gdLst/>
              <a:ahLst/>
              <a:cxnLst/>
              <a:rect l="l" t="t" r="r" b="b"/>
              <a:pathLst>
                <a:path w="2896" h="1250" extrusionOk="0">
                  <a:moveTo>
                    <a:pt x="858" y="0"/>
                  </a:moveTo>
                  <a:cubicBezTo>
                    <a:pt x="787" y="0"/>
                    <a:pt x="723" y="13"/>
                    <a:pt x="667" y="40"/>
                  </a:cubicBezTo>
                  <a:cubicBezTo>
                    <a:pt x="53" y="342"/>
                    <a:pt x="1" y="1249"/>
                    <a:pt x="1" y="1249"/>
                  </a:cubicBezTo>
                  <a:lnTo>
                    <a:pt x="2895" y="1249"/>
                  </a:lnTo>
                  <a:cubicBezTo>
                    <a:pt x="2895" y="1249"/>
                    <a:pt x="1565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8"/>
            <p:cNvSpPr/>
            <p:nvPr/>
          </p:nvSpPr>
          <p:spPr>
            <a:xfrm>
              <a:off x="5035315" y="4608741"/>
              <a:ext cx="234908" cy="108513"/>
            </a:xfrm>
            <a:custGeom>
              <a:avLst/>
              <a:gdLst/>
              <a:ahLst/>
              <a:cxnLst/>
              <a:rect l="l" t="t" r="r" b="b"/>
              <a:pathLst>
                <a:path w="2706" h="1250" extrusionOk="0">
                  <a:moveTo>
                    <a:pt x="1904" y="0"/>
                  </a:moveTo>
                  <a:cubicBezTo>
                    <a:pt x="1245" y="0"/>
                    <a:pt x="0" y="1249"/>
                    <a:pt x="0" y="1249"/>
                  </a:cubicBezTo>
                  <a:lnTo>
                    <a:pt x="2705" y="1249"/>
                  </a:lnTo>
                  <a:cubicBezTo>
                    <a:pt x="2705" y="1249"/>
                    <a:pt x="2654" y="342"/>
                    <a:pt x="2082" y="40"/>
                  </a:cubicBezTo>
                  <a:cubicBezTo>
                    <a:pt x="2030" y="13"/>
                    <a:pt x="1970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8"/>
            <p:cNvSpPr/>
            <p:nvPr/>
          </p:nvSpPr>
          <p:spPr>
            <a:xfrm>
              <a:off x="5285324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8"/>
            <p:cNvSpPr/>
            <p:nvPr/>
          </p:nvSpPr>
          <p:spPr>
            <a:xfrm>
              <a:off x="5438975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8"/>
            <p:cNvSpPr/>
            <p:nvPr/>
          </p:nvSpPr>
          <p:spPr>
            <a:xfrm>
              <a:off x="5321349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6" y="42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8"/>
            <p:cNvSpPr/>
            <p:nvPr/>
          </p:nvSpPr>
          <p:spPr>
            <a:xfrm>
              <a:off x="5360674" y="3452277"/>
              <a:ext cx="36634" cy="36547"/>
            </a:xfrm>
            <a:custGeom>
              <a:avLst/>
              <a:gdLst/>
              <a:ahLst/>
              <a:cxnLst/>
              <a:rect l="l" t="t" r="r" b="b"/>
              <a:pathLst>
                <a:path w="422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8"/>
            <p:cNvSpPr/>
            <p:nvPr/>
          </p:nvSpPr>
          <p:spPr>
            <a:xfrm>
              <a:off x="5399651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0" y="0"/>
                  </a:moveTo>
                  <a:lnTo>
                    <a:pt x="0" y="421"/>
                  </a:lnTo>
                  <a:lnTo>
                    <a:pt x="425" y="42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8"/>
            <p:cNvSpPr/>
            <p:nvPr/>
          </p:nvSpPr>
          <p:spPr>
            <a:xfrm>
              <a:off x="509139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8"/>
            <p:cNvSpPr/>
            <p:nvPr/>
          </p:nvSpPr>
          <p:spPr>
            <a:xfrm>
              <a:off x="5125075" y="3252271"/>
              <a:ext cx="36894" cy="36981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8"/>
            <p:cNvSpPr/>
            <p:nvPr/>
          </p:nvSpPr>
          <p:spPr>
            <a:xfrm>
              <a:off x="5158670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8"/>
            <p:cNvSpPr/>
            <p:nvPr/>
          </p:nvSpPr>
          <p:spPr>
            <a:xfrm>
              <a:off x="5227075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8"/>
            <p:cNvSpPr/>
            <p:nvPr/>
          </p:nvSpPr>
          <p:spPr>
            <a:xfrm>
              <a:off x="5193481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8"/>
            <p:cNvSpPr/>
            <p:nvPr/>
          </p:nvSpPr>
          <p:spPr>
            <a:xfrm>
              <a:off x="549722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8"/>
            <p:cNvSpPr/>
            <p:nvPr/>
          </p:nvSpPr>
          <p:spPr>
            <a:xfrm>
              <a:off x="5530818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8"/>
            <p:cNvSpPr/>
            <p:nvPr/>
          </p:nvSpPr>
          <p:spPr>
            <a:xfrm>
              <a:off x="5564413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8"/>
            <p:cNvSpPr/>
            <p:nvPr/>
          </p:nvSpPr>
          <p:spPr>
            <a:xfrm>
              <a:off x="5632905" y="3285866"/>
              <a:ext cx="36547" cy="36981"/>
            </a:xfrm>
            <a:custGeom>
              <a:avLst/>
              <a:gdLst/>
              <a:ahLst/>
              <a:cxnLst/>
              <a:rect l="l" t="t" r="r" b="b"/>
              <a:pathLst>
                <a:path w="42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0" y="42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5599224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6318172" y="3231784"/>
              <a:ext cx="201746" cy="169366"/>
            </a:xfrm>
            <a:custGeom>
              <a:avLst/>
              <a:gdLst/>
              <a:ahLst/>
              <a:cxnLst/>
              <a:rect l="l" t="t" r="r" b="b"/>
              <a:pathLst>
                <a:path w="2324" h="1951" extrusionOk="0">
                  <a:moveTo>
                    <a:pt x="312" y="0"/>
                  </a:moveTo>
                  <a:cubicBezTo>
                    <a:pt x="119" y="208"/>
                    <a:pt x="1" y="486"/>
                    <a:pt x="1" y="789"/>
                  </a:cubicBezTo>
                  <a:cubicBezTo>
                    <a:pt x="1" y="1431"/>
                    <a:pt x="520" y="1950"/>
                    <a:pt x="1162" y="1950"/>
                  </a:cubicBezTo>
                  <a:cubicBezTo>
                    <a:pt x="1804" y="1950"/>
                    <a:pt x="2324" y="1431"/>
                    <a:pt x="2324" y="789"/>
                  </a:cubicBezTo>
                  <a:cubicBezTo>
                    <a:pt x="2324" y="642"/>
                    <a:pt x="2295" y="505"/>
                    <a:pt x="2248" y="373"/>
                  </a:cubicBezTo>
                  <a:lnTo>
                    <a:pt x="1823" y="798"/>
                  </a:lnTo>
                  <a:cubicBezTo>
                    <a:pt x="1818" y="1157"/>
                    <a:pt x="1526" y="1450"/>
                    <a:pt x="1162" y="1450"/>
                  </a:cubicBezTo>
                  <a:cubicBezTo>
                    <a:pt x="799" y="1450"/>
                    <a:pt x="501" y="1152"/>
                    <a:pt x="501" y="789"/>
                  </a:cubicBezTo>
                  <a:cubicBezTo>
                    <a:pt x="501" y="623"/>
                    <a:pt x="567" y="472"/>
                    <a:pt x="666" y="359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4564726" y="4033113"/>
              <a:ext cx="207476" cy="163116"/>
            </a:xfrm>
            <a:custGeom>
              <a:avLst/>
              <a:gdLst/>
              <a:ahLst/>
              <a:cxnLst/>
              <a:rect l="l" t="t" r="r" b="b"/>
              <a:pathLst>
                <a:path w="2390" h="1879" extrusionOk="0">
                  <a:moveTo>
                    <a:pt x="1210" y="1"/>
                  </a:moveTo>
                  <a:cubicBezTo>
                    <a:pt x="1178" y="1"/>
                    <a:pt x="1147" y="2"/>
                    <a:pt x="1115" y="4"/>
                  </a:cubicBezTo>
                  <a:cubicBezTo>
                    <a:pt x="478" y="56"/>
                    <a:pt x="1" y="614"/>
                    <a:pt x="53" y="1256"/>
                  </a:cubicBezTo>
                  <a:cubicBezTo>
                    <a:pt x="62" y="1402"/>
                    <a:pt x="100" y="1539"/>
                    <a:pt x="161" y="1662"/>
                  </a:cubicBezTo>
                  <a:lnTo>
                    <a:pt x="548" y="1204"/>
                  </a:lnTo>
                  <a:cubicBezTo>
                    <a:pt x="525" y="845"/>
                    <a:pt x="794" y="533"/>
                    <a:pt x="1157" y="505"/>
                  </a:cubicBezTo>
                  <a:cubicBezTo>
                    <a:pt x="1175" y="504"/>
                    <a:pt x="1192" y="503"/>
                    <a:pt x="1209" y="503"/>
                  </a:cubicBezTo>
                  <a:cubicBezTo>
                    <a:pt x="1547" y="503"/>
                    <a:pt x="1839" y="763"/>
                    <a:pt x="1866" y="1109"/>
                  </a:cubicBezTo>
                  <a:cubicBezTo>
                    <a:pt x="1880" y="1275"/>
                    <a:pt x="1828" y="1430"/>
                    <a:pt x="1738" y="1553"/>
                  </a:cubicBezTo>
                  <a:lnTo>
                    <a:pt x="2121" y="1879"/>
                  </a:lnTo>
                  <a:cubicBezTo>
                    <a:pt x="2295" y="1657"/>
                    <a:pt x="2390" y="1374"/>
                    <a:pt x="2366" y="1072"/>
                  </a:cubicBezTo>
                  <a:cubicBezTo>
                    <a:pt x="2317" y="462"/>
                    <a:pt x="1807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4908228" y="3692477"/>
              <a:ext cx="160338" cy="303748"/>
            </a:xfrm>
            <a:custGeom>
              <a:avLst/>
              <a:gdLst/>
              <a:ahLst/>
              <a:cxnLst/>
              <a:rect l="l" t="t" r="r" b="b"/>
              <a:pathLst>
                <a:path w="1847" h="3499" extrusionOk="0">
                  <a:moveTo>
                    <a:pt x="0" y="0"/>
                  </a:moveTo>
                  <a:lnTo>
                    <a:pt x="0" y="128"/>
                  </a:lnTo>
                  <a:lnTo>
                    <a:pt x="1719" y="128"/>
                  </a:lnTo>
                  <a:lnTo>
                    <a:pt x="1719" y="3371"/>
                  </a:lnTo>
                  <a:lnTo>
                    <a:pt x="0" y="3371"/>
                  </a:lnTo>
                  <a:lnTo>
                    <a:pt x="0" y="3499"/>
                  </a:lnTo>
                  <a:lnTo>
                    <a:pt x="1846" y="3499"/>
                  </a:lnTo>
                  <a:lnTo>
                    <a:pt x="1846" y="1303"/>
                  </a:lnTo>
                  <a:lnTo>
                    <a:pt x="1780" y="1303"/>
                  </a:lnTo>
                  <a:lnTo>
                    <a:pt x="1780" y="1176"/>
                  </a:lnTo>
                  <a:lnTo>
                    <a:pt x="1846" y="1176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5318919" y="4049867"/>
              <a:ext cx="534142" cy="173012"/>
            </a:xfrm>
            <a:custGeom>
              <a:avLst/>
              <a:gdLst/>
              <a:ahLst/>
              <a:cxnLst/>
              <a:rect l="l" t="t" r="r" b="b"/>
              <a:pathLst>
                <a:path w="6153" h="1993" extrusionOk="0">
                  <a:moveTo>
                    <a:pt x="0" y="0"/>
                  </a:moveTo>
                  <a:lnTo>
                    <a:pt x="0" y="1993"/>
                  </a:lnTo>
                  <a:lnTo>
                    <a:pt x="128" y="1993"/>
                  </a:lnTo>
                  <a:lnTo>
                    <a:pt x="128" y="128"/>
                  </a:lnTo>
                  <a:lnTo>
                    <a:pt x="6153" y="128"/>
                  </a:lnTo>
                  <a:lnTo>
                    <a:pt x="6153" y="0"/>
                  </a:lnTo>
                  <a:lnTo>
                    <a:pt x="2078" y="0"/>
                  </a:lnTo>
                  <a:lnTo>
                    <a:pt x="2078" y="62"/>
                  </a:lnTo>
                  <a:lnTo>
                    <a:pt x="1950" y="62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5062747" y="3794477"/>
              <a:ext cx="790318" cy="11198"/>
            </a:xfrm>
            <a:custGeom>
              <a:avLst/>
              <a:gdLst/>
              <a:ahLst/>
              <a:cxnLst/>
              <a:rect l="l" t="t" r="r" b="b"/>
              <a:pathLst>
                <a:path w="9104" h="129" extrusionOk="0">
                  <a:moveTo>
                    <a:pt x="0" y="1"/>
                  </a:moveTo>
                  <a:lnTo>
                    <a:pt x="0" y="128"/>
                  </a:lnTo>
                  <a:lnTo>
                    <a:pt x="4901" y="128"/>
                  </a:lnTo>
                  <a:lnTo>
                    <a:pt x="4901" y="67"/>
                  </a:lnTo>
                  <a:lnTo>
                    <a:pt x="5029" y="67"/>
                  </a:lnTo>
                  <a:lnTo>
                    <a:pt x="5029" y="128"/>
                  </a:lnTo>
                  <a:lnTo>
                    <a:pt x="9104" y="128"/>
                  </a:lnTo>
                  <a:lnTo>
                    <a:pt x="9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5488195" y="3800206"/>
              <a:ext cx="11112" cy="255048"/>
            </a:xfrm>
            <a:custGeom>
              <a:avLst/>
              <a:gdLst/>
              <a:ahLst/>
              <a:cxnLst/>
              <a:rect l="l" t="t" r="r" b="b"/>
              <a:pathLst>
                <a:path w="128" h="2938" extrusionOk="0">
                  <a:moveTo>
                    <a:pt x="0" y="1"/>
                  </a:moveTo>
                  <a:lnTo>
                    <a:pt x="0" y="62"/>
                  </a:lnTo>
                  <a:lnTo>
                    <a:pt x="0" y="2876"/>
                  </a:lnTo>
                  <a:lnTo>
                    <a:pt x="0" y="2938"/>
                  </a:lnTo>
                  <a:lnTo>
                    <a:pt x="128" y="2938"/>
                  </a:lnTo>
                  <a:lnTo>
                    <a:pt x="128" y="2876"/>
                  </a:lnTo>
                  <a:lnTo>
                    <a:pt x="128" y="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1" name="Google Shape;3961;p38"/>
            <p:cNvGrpSpPr/>
            <p:nvPr/>
          </p:nvGrpSpPr>
          <p:grpSpPr>
            <a:xfrm>
              <a:off x="5653392" y="2613707"/>
              <a:ext cx="282476" cy="282476"/>
              <a:chOff x="5653392" y="2613707"/>
              <a:chExt cx="282476" cy="282476"/>
            </a:xfrm>
          </p:grpSpPr>
          <p:sp>
            <p:nvSpPr>
              <p:cNvPr id="3962" name="Google Shape;3962;p38"/>
              <p:cNvSpPr/>
              <p:nvPr/>
            </p:nvSpPr>
            <p:spPr>
              <a:xfrm>
                <a:off x="5676744" y="2651469"/>
                <a:ext cx="235342" cy="20669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381" extrusionOk="0">
                    <a:moveTo>
                      <a:pt x="1358" y="684"/>
                    </a:moveTo>
                    <a:cubicBezTo>
                      <a:pt x="1549" y="684"/>
                      <a:pt x="1732" y="792"/>
                      <a:pt x="1818" y="977"/>
                    </a:cubicBezTo>
                    <a:cubicBezTo>
                      <a:pt x="1936" y="1232"/>
                      <a:pt x="1828" y="1534"/>
                      <a:pt x="1573" y="1652"/>
                    </a:cubicBezTo>
                    <a:cubicBezTo>
                      <a:pt x="1503" y="1684"/>
                      <a:pt x="1429" y="1700"/>
                      <a:pt x="1357" y="1700"/>
                    </a:cubicBezTo>
                    <a:cubicBezTo>
                      <a:pt x="1166" y="1700"/>
                      <a:pt x="983" y="1592"/>
                      <a:pt x="897" y="1406"/>
                    </a:cubicBezTo>
                    <a:cubicBezTo>
                      <a:pt x="779" y="1151"/>
                      <a:pt x="888" y="849"/>
                      <a:pt x="1143" y="731"/>
                    </a:cubicBezTo>
                    <a:cubicBezTo>
                      <a:pt x="1213" y="699"/>
                      <a:pt x="1286" y="684"/>
                      <a:pt x="1358" y="684"/>
                    </a:cubicBezTo>
                    <a:close/>
                    <a:moveTo>
                      <a:pt x="1356" y="1"/>
                    </a:moveTo>
                    <a:cubicBezTo>
                      <a:pt x="1188" y="1"/>
                      <a:pt x="1017" y="37"/>
                      <a:pt x="855" y="113"/>
                    </a:cubicBezTo>
                    <a:cubicBezTo>
                      <a:pt x="260" y="391"/>
                      <a:pt x="0" y="1100"/>
                      <a:pt x="279" y="1694"/>
                    </a:cubicBezTo>
                    <a:cubicBezTo>
                      <a:pt x="482" y="2127"/>
                      <a:pt x="912" y="2380"/>
                      <a:pt x="1361" y="2380"/>
                    </a:cubicBezTo>
                    <a:cubicBezTo>
                      <a:pt x="1528" y="2380"/>
                      <a:pt x="1699" y="2345"/>
                      <a:pt x="1861" y="2270"/>
                    </a:cubicBezTo>
                    <a:cubicBezTo>
                      <a:pt x="2455" y="1992"/>
                      <a:pt x="2710" y="1284"/>
                      <a:pt x="2437" y="689"/>
                    </a:cubicBezTo>
                    <a:cubicBezTo>
                      <a:pt x="2234" y="256"/>
                      <a:pt x="180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38"/>
              <p:cNvSpPr/>
              <p:nvPr/>
            </p:nvSpPr>
            <p:spPr>
              <a:xfrm>
                <a:off x="5845152" y="2674299"/>
                <a:ext cx="87852" cy="8212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46" extrusionOk="0">
                    <a:moveTo>
                      <a:pt x="794" y="1"/>
                    </a:moveTo>
                    <a:lnTo>
                      <a:pt x="1" y="213"/>
                    </a:lnTo>
                    <a:lnTo>
                      <a:pt x="341" y="945"/>
                    </a:lnTo>
                    <a:lnTo>
                      <a:pt x="1011" y="468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38"/>
              <p:cNvSpPr/>
              <p:nvPr/>
            </p:nvSpPr>
            <p:spPr>
              <a:xfrm>
                <a:off x="5656257" y="2753469"/>
                <a:ext cx="87765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0" extrusionOk="0">
                    <a:moveTo>
                      <a:pt x="671" y="0"/>
                    </a:moveTo>
                    <a:lnTo>
                      <a:pt x="0" y="472"/>
                    </a:lnTo>
                    <a:lnTo>
                      <a:pt x="217" y="940"/>
                    </a:lnTo>
                    <a:lnTo>
                      <a:pt x="1011" y="732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38"/>
              <p:cNvSpPr/>
              <p:nvPr/>
            </p:nvSpPr>
            <p:spPr>
              <a:xfrm>
                <a:off x="5850100" y="2746437"/>
                <a:ext cx="85768" cy="7795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8" extrusionOk="0">
                    <a:moveTo>
                      <a:pt x="279" y="1"/>
                    </a:moveTo>
                    <a:lnTo>
                      <a:pt x="1" y="761"/>
                    </a:lnTo>
                    <a:lnTo>
                      <a:pt x="813" y="898"/>
                    </a:lnTo>
                    <a:lnTo>
                      <a:pt x="987" y="41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38"/>
              <p:cNvSpPr/>
              <p:nvPr/>
            </p:nvSpPr>
            <p:spPr>
              <a:xfrm>
                <a:off x="5653392" y="2684977"/>
                <a:ext cx="85334" cy="7838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03" extrusionOk="0">
                    <a:moveTo>
                      <a:pt x="175" y="1"/>
                    </a:moveTo>
                    <a:lnTo>
                      <a:pt x="0" y="487"/>
                    </a:lnTo>
                    <a:lnTo>
                      <a:pt x="708" y="902"/>
                    </a:lnTo>
                    <a:lnTo>
                      <a:pt x="982" y="142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38"/>
              <p:cNvSpPr/>
              <p:nvPr/>
            </p:nvSpPr>
            <p:spPr>
              <a:xfrm>
                <a:off x="5724662" y="2810415"/>
                <a:ext cx="78389" cy="857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8" extrusionOk="0">
                    <a:moveTo>
                      <a:pt x="142" y="0"/>
                    </a:moveTo>
                    <a:lnTo>
                      <a:pt x="1" y="812"/>
                    </a:lnTo>
                    <a:lnTo>
                      <a:pt x="487" y="987"/>
                    </a:lnTo>
                    <a:lnTo>
                      <a:pt x="903" y="27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38"/>
              <p:cNvSpPr/>
              <p:nvPr/>
            </p:nvSpPr>
            <p:spPr>
              <a:xfrm>
                <a:off x="5786122" y="2613707"/>
                <a:ext cx="78389" cy="8533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3" extrusionOk="0">
                    <a:moveTo>
                      <a:pt x="416" y="0"/>
                    </a:moveTo>
                    <a:lnTo>
                      <a:pt x="1" y="708"/>
                    </a:lnTo>
                    <a:lnTo>
                      <a:pt x="761" y="982"/>
                    </a:lnTo>
                    <a:lnTo>
                      <a:pt x="903" y="17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73" name="Google Shape;3973;p38"/>
            <p:cNvGrpSpPr/>
            <p:nvPr/>
          </p:nvGrpSpPr>
          <p:grpSpPr>
            <a:xfrm>
              <a:off x="5890292" y="2803818"/>
              <a:ext cx="162333" cy="162420"/>
              <a:chOff x="5890292" y="2803818"/>
              <a:chExt cx="162333" cy="162420"/>
            </a:xfrm>
          </p:grpSpPr>
          <p:sp>
            <p:nvSpPr>
              <p:cNvPr id="3974" name="Google Shape;3974;p38"/>
              <p:cNvSpPr/>
              <p:nvPr/>
            </p:nvSpPr>
            <p:spPr>
              <a:xfrm>
                <a:off x="5899321" y="2820225"/>
                <a:ext cx="144365" cy="12969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494" extrusionOk="0">
                    <a:moveTo>
                      <a:pt x="831" y="521"/>
                    </a:moveTo>
                    <a:cubicBezTo>
                      <a:pt x="931" y="521"/>
                      <a:pt x="1021" y="587"/>
                      <a:pt x="1048" y="685"/>
                    </a:cubicBezTo>
                    <a:cubicBezTo>
                      <a:pt x="1081" y="803"/>
                      <a:pt x="1011" y="931"/>
                      <a:pt x="892" y="964"/>
                    </a:cubicBezTo>
                    <a:cubicBezTo>
                      <a:pt x="873" y="969"/>
                      <a:pt x="853" y="972"/>
                      <a:pt x="833" y="972"/>
                    </a:cubicBezTo>
                    <a:cubicBezTo>
                      <a:pt x="735" y="972"/>
                      <a:pt x="641" y="906"/>
                      <a:pt x="614" y="808"/>
                    </a:cubicBezTo>
                    <a:cubicBezTo>
                      <a:pt x="581" y="685"/>
                      <a:pt x="652" y="563"/>
                      <a:pt x="770" y="530"/>
                    </a:cubicBezTo>
                    <a:cubicBezTo>
                      <a:pt x="790" y="524"/>
                      <a:pt x="811" y="521"/>
                      <a:pt x="831" y="521"/>
                    </a:cubicBezTo>
                    <a:close/>
                    <a:moveTo>
                      <a:pt x="837" y="0"/>
                    </a:moveTo>
                    <a:cubicBezTo>
                      <a:pt x="770" y="0"/>
                      <a:pt x="701" y="10"/>
                      <a:pt x="633" y="29"/>
                    </a:cubicBezTo>
                    <a:cubicBezTo>
                      <a:pt x="231" y="138"/>
                      <a:pt x="0" y="548"/>
                      <a:pt x="113" y="945"/>
                    </a:cubicBezTo>
                    <a:cubicBezTo>
                      <a:pt x="203" y="1277"/>
                      <a:pt x="504" y="1493"/>
                      <a:pt x="830" y="1493"/>
                    </a:cubicBezTo>
                    <a:cubicBezTo>
                      <a:pt x="897" y="1493"/>
                      <a:pt x="966" y="1484"/>
                      <a:pt x="1034" y="1464"/>
                    </a:cubicBezTo>
                    <a:cubicBezTo>
                      <a:pt x="1431" y="1356"/>
                      <a:pt x="1662" y="945"/>
                      <a:pt x="1553" y="544"/>
                    </a:cubicBezTo>
                    <a:cubicBezTo>
                      <a:pt x="1460" y="215"/>
                      <a:pt x="1162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38"/>
              <p:cNvSpPr/>
              <p:nvPr/>
            </p:nvSpPr>
            <p:spPr>
              <a:xfrm>
                <a:off x="5937777" y="2803818"/>
                <a:ext cx="41929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44" extrusionOk="0">
                    <a:moveTo>
                      <a:pt x="279" y="1"/>
                    </a:moveTo>
                    <a:lnTo>
                      <a:pt x="1" y="81"/>
                    </a:lnTo>
                    <a:lnTo>
                      <a:pt x="43" y="544"/>
                    </a:lnTo>
                    <a:lnTo>
                      <a:pt x="483" y="421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38"/>
              <p:cNvSpPr/>
              <p:nvPr/>
            </p:nvSpPr>
            <p:spPr>
              <a:xfrm>
                <a:off x="5963212" y="2919013"/>
                <a:ext cx="42276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44" extrusionOk="0">
                    <a:moveTo>
                      <a:pt x="444" y="1"/>
                    </a:moveTo>
                    <a:lnTo>
                      <a:pt x="1" y="123"/>
                    </a:lnTo>
                    <a:lnTo>
                      <a:pt x="204" y="544"/>
                    </a:lnTo>
                    <a:lnTo>
                      <a:pt x="487" y="463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38"/>
              <p:cNvSpPr/>
              <p:nvPr/>
            </p:nvSpPr>
            <p:spPr>
              <a:xfrm>
                <a:off x="6005401" y="2850955"/>
                <a:ext cx="47225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8" extrusionOk="0">
                    <a:moveTo>
                      <a:pt x="464" y="1"/>
                    </a:moveTo>
                    <a:lnTo>
                      <a:pt x="1" y="43"/>
                    </a:lnTo>
                    <a:lnTo>
                      <a:pt x="124" y="487"/>
                    </a:lnTo>
                    <a:lnTo>
                      <a:pt x="544" y="284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38"/>
              <p:cNvSpPr/>
              <p:nvPr/>
            </p:nvSpPr>
            <p:spPr>
              <a:xfrm>
                <a:off x="5890292" y="2876824"/>
                <a:ext cx="47225" cy="422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7" extrusionOk="0">
                    <a:moveTo>
                      <a:pt x="420" y="0"/>
                    </a:moveTo>
                    <a:lnTo>
                      <a:pt x="0" y="203"/>
                    </a:lnTo>
                    <a:lnTo>
                      <a:pt x="80" y="487"/>
                    </a:lnTo>
                    <a:lnTo>
                      <a:pt x="543" y="43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38"/>
              <p:cNvSpPr/>
              <p:nvPr/>
            </p:nvSpPr>
            <p:spPr>
              <a:xfrm>
                <a:off x="5997241" y="2887848"/>
                <a:ext cx="50957" cy="47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49" extrusionOk="0">
                    <a:moveTo>
                      <a:pt x="227" y="1"/>
                    </a:moveTo>
                    <a:lnTo>
                      <a:pt x="1" y="397"/>
                    </a:lnTo>
                    <a:lnTo>
                      <a:pt x="440" y="548"/>
                    </a:lnTo>
                    <a:lnTo>
                      <a:pt x="586" y="29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38"/>
              <p:cNvSpPr/>
              <p:nvPr/>
            </p:nvSpPr>
            <p:spPr>
              <a:xfrm>
                <a:off x="5895154" y="2834201"/>
                <a:ext cx="5052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143" y="0"/>
                    </a:moveTo>
                    <a:lnTo>
                      <a:pt x="1" y="255"/>
                    </a:lnTo>
                    <a:lnTo>
                      <a:pt x="360" y="553"/>
                    </a:lnTo>
                    <a:lnTo>
                      <a:pt x="582" y="1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38"/>
              <p:cNvSpPr/>
              <p:nvPr/>
            </p:nvSpPr>
            <p:spPr>
              <a:xfrm>
                <a:off x="5921023" y="2910853"/>
                <a:ext cx="48006" cy="5043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1" extrusionOk="0">
                    <a:moveTo>
                      <a:pt x="151" y="0"/>
                    </a:moveTo>
                    <a:lnTo>
                      <a:pt x="0" y="439"/>
                    </a:lnTo>
                    <a:lnTo>
                      <a:pt x="255" y="581"/>
                    </a:lnTo>
                    <a:lnTo>
                      <a:pt x="553" y="22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38"/>
              <p:cNvSpPr/>
              <p:nvPr/>
            </p:nvSpPr>
            <p:spPr>
              <a:xfrm>
                <a:off x="5974323" y="2808332"/>
                <a:ext cx="48006" cy="5095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7" extrusionOk="0">
                    <a:moveTo>
                      <a:pt x="298" y="1"/>
                    </a:moveTo>
                    <a:lnTo>
                      <a:pt x="0" y="360"/>
                    </a:lnTo>
                    <a:lnTo>
                      <a:pt x="397" y="586"/>
                    </a:lnTo>
                    <a:lnTo>
                      <a:pt x="553" y="14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83" name="Google Shape;3983;p38"/>
          <p:cNvSpPr/>
          <p:nvPr/>
        </p:nvSpPr>
        <p:spPr>
          <a:xfrm>
            <a:off x="5476071" y="2317421"/>
            <a:ext cx="8787" cy="12099"/>
          </a:xfrm>
          <a:custGeom>
            <a:avLst/>
            <a:gdLst/>
            <a:ahLst/>
            <a:cxnLst/>
            <a:rect l="l" t="t" r="r" b="b"/>
            <a:pathLst>
              <a:path w="138" h="190" extrusionOk="0">
                <a:moveTo>
                  <a:pt x="138" y="189"/>
                </a:moveTo>
                <a:cubicBezTo>
                  <a:pt x="91" y="128"/>
                  <a:pt x="43" y="66"/>
                  <a:pt x="1" y="0"/>
                </a:cubicBezTo>
                <a:cubicBezTo>
                  <a:pt x="43" y="66"/>
                  <a:pt x="91" y="128"/>
                  <a:pt x="138" y="189"/>
                </a:cubicBezTo>
                <a:close/>
              </a:path>
            </a:pathLst>
          </a:custGeom>
          <a:solidFill>
            <a:srgbClr val="72C3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1" name="Google Shape;4171;p38"/>
          <p:cNvSpPr txBox="1">
            <a:spLocks noGrp="1"/>
          </p:cNvSpPr>
          <p:nvPr>
            <p:ph type="ctrTitle"/>
          </p:nvPr>
        </p:nvSpPr>
        <p:spPr>
          <a:xfrm>
            <a:off x="510888" y="471681"/>
            <a:ext cx="7896961" cy="1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9600">
                <a:solidFill>
                  <a:schemeClr val="accent6"/>
                </a:solidFill>
              </a:rPr>
              <a:t>Chatbot Therapy</a:t>
            </a:r>
            <a:endParaRPr lang="vi-VN" sz="9600">
              <a:solidFill>
                <a:schemeClr val="accent3"/>
              </a:solidFill>
            </a:endParaRPr>
          </a:p>
        </p:txBody>
      </p:sp>
      <p:sp>
        <p:nvSpPr>
          <p:cNvPr id="4172" name="Google Shape;4172;p38"/>
          <p:cNvSpPr txBox="1">
            <a:spLocks noGrp="1"/>
          </p:cNvSpPr>
          <p:nvPr>
            <p:ph type="subTitle" idx="1"/>
          </p:nvPr>
        </p:nvSpPr>
        <p:spPr>
          <a:xfrm>
            <a:off x="677014" y="2750695"/>
            <a:ext cx="3971262" cy="2318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Name: Le Duc Nghia</a:t>
            </a:r>
            <a:br>
              <a:rPr lang="vi-VN"/>
            </a:br>
            <a:r>
              <a:rPr lang="vi-VN"/>
              <a:t>ID:14706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Major: Computer Science Engineering</a:t>
            </a:r>
            <a:br>
              <a:rPr lang="vi-VN"/>
            </a:br>
            <a:r>
              <a:rPr lang="vi-VN"/>
              <a:t>Superviser: Dr. Ngoc Tran Hong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Co-Supervisor: Dr. Dinh Quang Vinh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3" name="Google Shape;4173;p38"/>
          <p:cNvSpPr/>
          <p:nvPr/>
        </p:nvSpPr>
        <p:spPr>
          <a:xfrm>
            <a:off x="5293244" y="2312222"/>
            <a:ext cx="73628" cy="71121"/>
          </a:xfrm>
          <a:custGeom>
            <a:avLst/>
            <a:gdLst/>
            <a:ahLst/>
            <a:cxnLst/>
            <a:rect l="l" t="t" r="r" b="b"/>
            <a:pathLst>
              <a:path w="793" h="766" extrusionOk="0">
                <a:moveTo>
                  <a:pt x="90" y="1"/>
                </a:moveTo>
                <a:lnTo>
                  <a:pt x="0" y="100"/>
                </a:lnTo>
                <a:lnTo>
                  <a:pt x="693" y="766"/>
                </a:lnTo>
                <a:lnTo>
                  <a:pt x="792" y="667"/>
                </a:lnTo>
                <a:lnTo>
                  <a:pt x="90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4" name="Google Shape;4174;p38"/>
          <p:cNvGrpSpPr/>
          <p:nvPr/>
        </p:nvGrpSpPr>
        <p:grpSpPr>
          <a:xfrm rot="-3637808">
            <a:off x="3218917" y="3541148"/>
            <a:ext cx="626692" cy="613330"/>
            <a:chOff x="-7798725" y="679788"/>
            <a:chExt cx="189950" cy="185900"/>
          </a:xfrm>
        </p:grpSpPr>
        <p:sp>
          <p:nvSpPr>
            <p:cNvPr id="4175" name="Google Shape;4175;p3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7" name="Google Shape;4177;p38"/>
          <p:cNvGrpSpPr/>
          <p:nvPr/>
        </p:nvGrpSpPr>
        <p:grpSpPr>
          <a:xfrm>
            <a:off x="-7175" y="4706100"/>
            <a:ext cx="9144000" cy="437400"/>
            <a:chOff x="-7175" y="4706100"/>
            <a:chExt cx="9144000" cy="437400"/>
          </a:xfrm>
        </p:grpSpPr>
        <p:sp>
          <p:nvSpPr>
            <p:cNvPr id="4178" name="Google Shape;4178;p38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3205850" y="4706100"/>
              <a:ext cx="4854000" cy="437400"/>
            </a:xfrm>
            <a:prstGeom prst="parallelogram">
              <a:avLst>
                <a:gd name="adj" fmla="val 48708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8"/>
            <p:cNvSpPr/>
            <p:nvPr/>
          </p:nvSpPr>
          <p:spPr>
            <a:xfrm flipH="1">
              <a:off x="6450200" y="4706100"/>
              <a:ext cx="18189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3" name="Google Shape;5903;p53"/>
          <p:cNvSpPr txBox="1">
            <a:spLocks noGrp="1"/>
          </p:cNvSpPr>
          <p:nvPr>
            <p:ph type="title"/>
          </p:nvPr>
        </p:nvSpPr>
        <p:spPr>
          <a:xfrm>
            <a:off x="4086608" y="193400"/>
            <a:ext cx="36516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/>
              <a:t>Idea</a:t>
            </a:r>
            <a:endParaRPr sz="7200">
              <a:solidFill>
                <a:schemeClr val="accent3"/>
              </a:solidFill>
            </a:endParaRPr>
          </a:p>
        </p:txBody>
      </p:sp>
      <p:sp>
        <p:nvSpPr>
          <p:cNvPr id="5904" name="Google Shape;5904;p53"/>
          <p:cNvSpPr txBox="1">
            <a:spLocks noGrp="1"/>
          </p:cNvSpPr>
          <p:nvPr>
            <p:ph type="title" idx="2"/>
          </p:nvPr>
        </p:nvSpPr>
        <p:spPr>
          <a:xfrm>
            <a:off x="510106" y="0"/>
            <a:ext cx="29967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093" name="Google Shape;6093;p53"/>
          <p:cNvGrpSpPr/>
          <p:nvPr/>
        </p:nvGrpSpPr>
        <p:grpSpPr>
          <a:xfrm>
            <a:off x="-7175" y="4706100"/>
            <a:ext cx="9151200" cy="437400"/>
            <a:chOff x="-7175" y="4706100"/>
            <a:chExt cx="9151200" cy="437400"/>
          </a:xfrm>
        </p:grpSpPr>
        <p:sp>
          <p:nvSpPr>
            <p:cNvPr id="6094" name="Google Shape;6094;p53"/>
            <p:cNvSpPr/>
            <p:nvPr/>
          </p:nvSpPr>
          <p:spPr>
            <a:xfrm>
              <a:off x="-7175" y="4706100"/>
              <a:ext cx="91512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53"/>
            <p:cNvSpPr/>
            <p:nvPr/>
          </p:nvSpPr>
          <p:spPr>
            <a:xfrm flipH="1">
              <a:off x="7083201" y="4706100"/>
              <a:ext cx="16797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53"/>
            <p:cNvSpPr/>
            <p:nvPr/>
          </p:nvSpPr>
          <p:spPr>
            <a:xfrm flipH="1">
              <a:off x="723956" y="4706100"/>
              <a:ext cx="14763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53"/>
            <p:cNvSpPr/>
            <p:nvPr/>
          </p:nvSpPr>
          <p:spPr>
            <a:xfrm>
              <a:off x="510106" y="4706100"/>
              <a:ext cx="11496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53"/>
            <p:cNvSpPr/>
            <p:nvPr/>
          </p:nvSpPr>
          <p:spPr>
            <a:xfrm>
              <a:off x="6975675" y="4706100"/>
              <a:ext cx="173700" cy="437400"/>
            </a:xfrm>
            <a:prstGeom prst="parallelogram">
              <a:avLst>
                <a:gd name="adj" fmla="val 60219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53"/>
            <p:cNvSpPr/>
            <p:nvPr/>
          </p:nvSpPr>
          <p:spPr>
            <a:xfrm>
              <a:off x="7562665" y="4706100"/>
              <a:ext cx="600600" cy="437400"/>
            </a:xfrm>
            <a:prstGeom prst="parallelogram">
              <a:avLst>
                <a:gd name="adj" fmla="val 29829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Hình ảnh 2" descr="Ảnh có chứa phim hoạt hình, hình mẫu, trang phục, minh họa&#10;&#10;Mô tả được tạo tự động">
            <a:extLst>
              <a:ext uri="{FF2B5EF4-FFF2-40B4-BE49-F238E27FC236}">
                <a16:creationId xmlns:a16="http://schemas.microsoft.com/office/drawing/2014/main" id="{7384A9BA-2105-B0B1-6B7D-745759E5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40" y="2351118"/>
            <a:ext cx="2484319" cy="24843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2" name="Google Shape;6392;p56"/>
          <p:cNvSpPr txBox="1">
            <a:spLocks noGrp="1"/>
          </p:cNvSpPr>
          <p:nvPr>
            <p:ph type="title"/>
          </p:nvPr>
        </p:nvSpPr>
        <p:spPr>
          <a:xfrm>
            <a:off x="1195492" y="1352980"/>
            <a:ext cx="1818276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Emotion Recognition</a:t>
            </a:r>
            <a:endParaRPr/>
          </a:p>
        </p:txBody>
      </p:sp>
      <p:sp>
        <p:nvSpPr>
          <p:cNvPr id="6393" name="Google Shape;6393;p56"/>
          <p:cNvSpPr txBox="1">
            <a:spLocks noGrp="1"/>
          </p:cNvSpPr>
          <p:nvPr>
            <p:ph type="title" idx="2"/>
          </p:nvPr>
        </p:nvSpPr>
        <p:spPr>
          <a:xfrm>
            <a:off x="6219004" y="4361708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Positive solutions</a:t>
            </a:r>
            <a:endParaRPr/>
          </a:p>
        </p:txBody>
      </p:sp>
      <p:sp>
        <p:nvSpPr>
          <p:cNvPr id="6394" name="Google Shape;6394;p56"/>
          <p:cNvSpPr txBox="1">
            <a:spLocks noGrp="1"/>
          </p:cNvSpPr>
          <p:nvPr>
            <p:ph type="title" idx="4"/>
          </p:nvPr>
        </p:nvSpPr>
        <p:spPr>
          <a:xfrm>
            <a:off x="829945" y="4227842"/>
            <a:ext cx="2095053" cy="26773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Natural Language Preprocessing</a:t>
            </a:r>
            <a:endParaRPr/>
          </a:p>
        </p:txBody>
      </p:sp>
      <p:sp>
        <p:nvSpPr>
          <p:cNvPr id="6395" name="Google Shape;6395;p56"/>
          <p:cNvSpPr txBox="1">
            <a:spLocks noGrp="1"/>
          </p:cNvSpPr>
          <p:nvPr>
            <p:ph type="title" idx="6"/>
          </p:nvPr>
        </p:nvSpPr>
        <p:spPr>
          <a:xfrm>
            <a:off x="6130234" y="1364887"/>
            <a:ext cx="2440702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Survey quests suggestion</a:t>
            </a:r>
            <a:endParaRPr/>
          </a:p>
        </p:txBody>
      </p:sp>
      <p:sp>
        <p:nvSpPr>
          <p:cNvPr id="6396" name="Google Shape;6396;p56"/>
          <p:cNvSpPr txBox="1">
            <a:spLocks noGrp="1"/>
          </p:cNvSpPr>
          <p:nvPr>
            <p:ph type="title" idx="8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Idea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E887F9C5-DA3E-6206-3A18-14D1B81F8742}"/>
              </a:ext>
            </a:extLst>
          </p:cNvPr>
          <p:cNvGrpSpPr/>
          <p:nvPr/>
        </p:nvGrpSpPr>
        <p:grpSpPr>
          <a:xfrm>
            <a:off x="4741425" y="1948875"/>
            <a:ext cx="933600" cy="933600"/>
            <a:chOff x="4741425" y="1948875"/>
            <a:chExt cx="933600" cy="933600"/>
          </a:xfrm>
        </p:grpSpPr>
        <p:sp>
          <p:nvSpPr>
            <p:cNvPr id="6398" name="Google Shape;6398;p56"/>
            <p:cNvSpPr/>
            <p:nvPr/>
          </p:nvSpPr>
          <p:spPr>
            <a:xfrm>
              <a:off x="4741425" y="1948875"/>
              <a:ext cx="933600" cy="93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945220B7-778D-82CF-C6D9-ACB49C5BC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1015" y="2115298"/>
              <a:ext cx="545242" cy="545242"/>
            </a:xfrm>
            <a:prstGeom prst="rect">
              <a:avLst/>
            </a:prstGeom>
          </p:spPr>
        </p:pic>
      </p:grp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D20A6793-527A-E2B1-9060-9FD350E08428}"/>
              </a:ext>
            </a:extLst>
          </p:cNvPr>
          <p:cNvGrpSpPr/>
          <p:nvPr/>
        </p:nvGrpSpPr>
        <p:grpSpPr>
          <a:xfrm>
            <a:off x="3468913" y="1948875"/>
            <a:ext cx="933600" cy="933600"/>
            <a:chOff x="3468913" y="1948875"/>
            <a:chExt cx="933600" cy="933600"/>
          </a:xfrm>
        </p:grpSpPr>
        <p:sp>
          <p:nvSpPr>
            <p:cNvPr id="6397" name="Google Shape;6397;p56"/>
            <p:cNvSpPr/>
            <p:nvPr/>
          </p:nvSpPr>
          <p:spPr>
            <a:xfrm>
              <a:off x="3468913" y="1948875"/>
              <a:ext cx="933600" cy="93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Hình ảnh 8">
              <a:extLst>
                <a:ext uri="{FF2B5EF4-FFF2-40B4-BE49-F238E27FC236}">
                  <a16:creationId xmlns:a16="http://schemas.microsoft.com/office/drawing/2014/main" id="{71A42D98-6496-9AFF-6BEB-F50F1605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5306" y="2145519"/>
              <a:ext cx="484800" cy="484800"/>
            </a:xfrm>
            <a:prstGeom prst="rect">
              <a:avLst/>
            </a:prstGeom>
          </p:spPr>
        </p:pic>
      </p:grpSp>
      <p:grpSp>
        <p:nvGrpSpPr>
          <p:cNvPr id="33" name="Nhóm 32">
            <a:extLst>
              <a:ext uri="{FF2B5EF4-FFF2-40B4-BE49-F238E27FC236}">
                <a16:creationId xmlns:a16="http://schemas.microsoft.com/office/drawing/2014/main" id="{8529162D-2F77-1241-A778-A05C18627A2F}"/>
              </a:ext>
            </a:extLst>
          </p:cNvPr>
          <p:cNvGrpSpPr/>
          <p:nvPr/>
        </p:nvGrpSpPr>
        <p:grpSpPr>
          <a:xfrm>
            <a:off x="3468913" y="3222225"/>
            <a:ext cx="933600" cy="933600"/>
            <a:chOff x="3468913" y="3222225"/>
            <a:chExt cx="933600" cy="933600"/>
          </a:xfrm>
        </p:grpSpPr>
        <p:sp>
          <p:nvSpPr>
            <p:cNvPr id="6399" name="Google Shape;6399;p56"/>
            <p:cNvSpPr/>
            <p:nvPr/>
          </p:nvSpPr>
          <p:spPr>
            <a:xfrm>
              <a:off x="3468913" y="3222225"/>
              <a:ext cx="933600" cy="9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7A340B38-F2D0-36CB-BA3A-D49C17C14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3351" y="3365931"/>
              <a:ext cx="699974" cy="699974"/>
            </a:xfrm>
            <a:prstGeom prst="rect">
              <a:avLst/>
            </a:prstGeom>
          </p:spPr>
        </p:pic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1E0B5D79-D52D-17E5-EE69-43E66832D83A}"/>
              </a:ext>
            </a:extLst>
          </p:cNvPr>
          <p:cNvGrpSpPr/>
          <p:nvPr/>
        </p:nvGrpSpPr>
        <p:grpSpPr>
          <a:xfrm>
            <a:off x="4741425" y="3222225"/>
            <a:ext cx="933600" cy="933600"/>
            <a:chOff x="4741425" y="3222225"/>
            <a:chExt cx="933600" cy="933600"/>
          </a:xfrm>
        </p:grpSpPr>
        <p:sp>
          <p:nvSpPr>
            <p:cNvPr id="6400" name="Google Shape;6400;p56"/>
            <p:cNvSpPr/>
            <p:nvPr/>
          </p:nvSpPr>
          <p:spPr>
            <a:xfrm>
              <a:off x="4741425" y="3222225"/>
              <a:ext cx="933600" cy="933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Hình ảnh 14">
              <a:extLst>
                <a:ext uri="{FF2B5EF4-FFF2-40B4-BE49-F238E27FC236}">
                  <a16:creationId xmlns:a16="http://schemas.microsoft.com/office/drawing/2014/main" id="{E3600CB1-50C8-43BB-672D-CADC28E2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06048" y="3365931"/>
              <a:ext cx="635175" cy="635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45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91960"/>
            <a:ext cx="7704000" cy="891900"/>
          </a:xfrm>
        </p:spPr>
        <p:txBody>
          <a:bodyPr/>
          <a:lstStyle/>
          <a:p>
            <a:r>
              <a:rPr lang="vi-VN"/>
              <a:t>Idea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590092" y="1108658"/>
            <a:ext cx="3198900" cy="274200"/>
          </a:xfrm>
        </p:spPr>
        <p:txBody>
          <a:bodyPr/>
          <a:lstStyle/>
          <a:p>
            <a:r>
              <a:rPr lang="vi-VN"/>
              <a:t>Emotion Recognition</a:t>
            </a:r>
          </a:p>
        </p:txBody>
      </p:sp>
      <p:sp>
        <p:nvSpPr>
          <p:cNvPr id="11" name="Google Shape;6390;p56">
            <a:extLst>
              <a:ext uri="{FF2B5EF4-FFF2-40B4-BE49-F238E27FC236}">
                <a16:creationId xmlns:a16="http://schemas.microsoft.com/office/drawing/2014/main" id="{231B3F56-BA2E-CAA9-FBDA-902B725157D6}"/>
              </a:ext>
            </a:extLst>
          </p:cNvPr>
          <p:cNvSpPr txBox="1">
            <a:spLocks/>
          </p:cNvSpPr>
          <p:nvPr/>
        </p:nvSpPr>
        <p:spPr>
          <a:xfrm>
            <a:off x="381886" y="1640912"/>
            <a:ext cx="3600834" cy="260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 algn="l"/>
            <a:r>
              <a:rPr lang="en-US" sz="2400"/>
              <a:t>Facial Emotion Recognition: Recognizing several emotions: </a:t>
            </a:r>
          </a:p>
          <a:p>
            <a:pPr marL="0" indent="0" algn="l"/>
            <a:endParaRPr lang="en-US" sz="2400"/>
          </a:p>
          <a:p>
            <a:pPr marL="0" indent="0" algn="l"/>
            <a:r>
              <a:rPr lang="en-US" sz="2400"/>
              <a:t>Angry, Disgust, Fear, Happy, Sad, Surprise, </a:t>
            </a:r>
          </a:p>
          <a:p>
            <a:pPr marL="0" indent="0" algn="l"/>
            <a:r>
              <a:rPr lang="en-US" sz="2400"/>
              <a:t>Neutral</a:t>
            </a:r>
          </a:p>
          <a:p>
            <a:pPr marL="0" indent="0" algn="l"/>
            <a:endParaRPr lang="en-US" sz="2400"/>
          </a:p>
          <a:p>
            <a:pPr marL="0" indent="0" algn="l"/>
            <a:br>
              <a:rPr lang="en-US"/>
            </a:br>
            <a:endParaRPr lang="en-US"/>
          </a:p>
        </p:txBody>
      </p:sp>
      <p:pic>
        <p:nvPicPr>
          <p:cNvPr id="9" name="Picture 10" descr="face id, security, biometric, facial, emotion, recognition, facial recognition ">
            <a:extLst>
              <a:ext uri="{FF2B5EF4-FFF2-40B4-BE49-F238E27FC236}">
                <a16:creationId xmlns:a16="http://schemas.microsoft.com/office/drawing/2014/main" id="{ED07BB4D-21A1-4D7D-6D44-864F780F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22" y="3157137"/>
            <a:ext cx="764916" cy="82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8B6FC7EE-AEAD-0935-4FBF-BCAAF5F6B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04" y="1029186"/>
            <a:ext cx="484800" cy="484800"/>
          </a:xfrm>
          <a:prstGeom prst="rect">
            <a:avLst/>
          </a:prstGeom>
        </p:spPr>
      </p:pic>
      <p:pic>
        <p:nvPicPr>
          <p:cNvPr id="7170" name="Picture 2" descr="Raspberry Pi Based Emotion Recognition System Using OpenCV, TensorFlow, and  Keras">
            <a:extLst>
              <a:ext uri="{FF2B5EF4-FFF2-40B4-BE49-F238E27FC236}">
                <a16:creationId xmlns:a16="http://schemas.microsoft.com/office/drawing/2014/main" id="{2539ED37-5E97-3686-2326-55F4246ED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73" y="1535513"/>
            <a:ext cx="5121062" cy="341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8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91960"/>
            <a:ext cx="7704000" cy="891900"/>
          </a:xfrm>
        </p:spPr>
        <p:txBody>
          <a:bodyPr/>
          <a:lstStyle/>
          <a:p>
            <a:r>
              <a:rPr lang="vi-VN"/>
              <a:t>Idea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590092" y="1108658"/>
            <a:ext cx="3198900" cy="274200"/>
          </a:xfrm>
        </p:spPr>
        <p:txBody>
          <a:bodyPr/>
          <a:lstStyle/>
          <a:p>
            <a:r>
              <a:rPr lang="vi-VN"/>
              <a:t>Emotion Recognition</a:t>
            </a:r>
          </a:p>
        </p:txBody>
      </p:sp>
      <p:sp>
        <p:nvSpPr>
          <p:cNvPr id="11" name="Google Shape;6390;p56">
            <a:extLst>
              <a:ext uri="{FF2B5EF4-FFF2-40B4-BE49-F238E27FC236}">
                <a16:creationId xmlns:a16="http://schemas.microsoft.com/office/drawing/2014/main" id="{231B3F56-BA2E-CAA9-FBDA-902B725157D6}"/>
              </a:ext>
            </a:extLst>
          </p:cNvPr>
          <p:cNvSpPr txBox="1">
            <a:spLocks/>
          </p:cNvSpPr>
          <p:nvPr/>
        </p:nvSpPr>
        <p:spPr>
          <a:xfrm>
            <a:off x="422760" y="1513986"/>
            <a:ext cx="3198900" cy="203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 algn="l"/>
            <a:endParaRPr lang="en-US" sz="2400"/>
          </a:p>
          <a:p>
            <a:pPr marL="0" indent="0" algn="l"/>
            <a:r>
              <a:rPr lang="en-US" sz="2400"/>
              <a:t>Voice Emotion Recognition: Recognizing several emotions: </a:t>
            </a:r>
          </a:p>
          <a:p>
            <a:pPr marL="0" indent="0" algn="l"/>
            <a:endParaRPr lang="en-US" sz="2400"/>
          </a:p>
          <a:p>
            <a:pPr marL="0" indent="0" algn="l"/>
            <a:r>
              <a:rPr lang="en-US" sz="2400"/>
              <a:t>Angry, Disgust, Fear, Happy, Sad, Surprise, </a:t>
            </a:r>
          </a:p>
          <a:p>
            <a:pPr marL="0" indent="0" algn="l"/>
            <a:r>
              <a:rPr lang="en-US" sz="2400"/>
              <a:t>Neutral</a:t>
            </a:r>
          </a:p>
          <a:p>
            <a:pPr marL="0" indent="0" algn="l"/>
            <a:br>
              <a:rPr lang="en-US"/>
            </a:br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61986945-E088-D6A4-007F-E3CFE347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34" y="3422341"/>
            <a:ext cx="764916" cy="825266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8B6FC7EE-AEAD-0935-4FBF-BCAAF5F6B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04" y="1029186"/>
            <a:ext cx="484800" cy="484800"/>
          </a:xfrm>
          <a:prstGeom prst="rect">
            <a:avLst/>
          </a:prstGeom>
        </p:spPr>
      </p:pic>
      <p:pic>
        <p:nvPicPr>
          <p:cNvPr id="7172" name="Picture 4" descr="Python Mini Project - Speech Emotion Recognition with librosa - DataFlair">
            <a:extLst>
              <a:ext uri="{FF2B5EF4-FFF2-40B4-BE49-F238E27FC236}">
                <a16:creationId xmlns:a16="http://schemas.microsoft.com/office/drawing/2014/main" id="{77AE7AE7-8148-62B0-74E8-3EACE7AF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660" y="1904146"/>
            <a:ext cx="5446111" cy="28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99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vi-VN"/>
              <a:t>Idea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606755" y="1564310"/>
            <a:ext cx="3198900" cy="274200"/>
          </a:xfrm>
        </p:spPr>
        <p:txBody>
          <a:bodyPr/>
          <a:lstStyle/>
          <a:p>
            <a:r>
              <a:rPr lang="vi-VN"/>
              <a:t>Natural Language Preprocessing</a:t>
            </a:r>
          </a:p>
        </p:txBody>
      </p:sp>
      <p:sp>
        <p:nvSpPr>
          <p:cNvPr id="6" name="Tiêu đề phụ 5">
            <a:extLst>
              <a:ext uri="{FF2B5EF4-FFF2-40B4-BE49-F238E27FC236}">
                <a16:creationId xmlns:a16="http://schemas.microsoft.com/office/drawing/2014/main" id="{22A9DE36-EFBB-4069-B159-3C4014138CC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73760" y="2175110"/>
            <a:ext cx="7416730" cy="559200"/>
          </a:xfrm>
        </p:spPr>
        <p:txBody>
          <a:bodyPr/>
          <a:lstStyle/>
          <a:p>
            <a:r>
              <a:rPr lang="en-US" sz="2400"/>
              <a:t>Understanding human languages and Psychology concepts </a:t>
            </a:r>
          </a:p>
          <a:p>
            <a:endParaRPr lang="vi-VN" sz="240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6D58E8A-A125-20BE-68EC-CF4F9F2C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55" y="1351423"/>
            <a:ext cx="699974" cy="69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vi-VN"/>
              <a:t>Idea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494995" y="1536525"/>
            <a:ext cx="3198900" cy="274200"/>
          </a:xfrm>
        </p:spPr>
        <p:txBody>
          <a:bodyPr/>
          <a:lstStyle/>
          <a:p>
            <a:r>
              <a:rPr lang="vi-VN"/>
              <a:t>Positive solutions</a:t>
            </a:r>
          </a:p>
        </p:txBody>
      </p:sp>
      <p:sp>
        <p:nvSpPr>
          <p:cNvPr id="6" name="Tiêu đề phụ 5">
            <a:extLst>
              <a:ext uri="{FF2B5EF4-FFF2-40B4-BE49-F238E27FC236}">
                <a16:creationId xmlns:a16="http://schemas.microsoft.com/office/drawing/2014/main" id="{22A9DE36-EFBB-4069-B159-3C4014138CC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54010" y="2292150"/>
            <a:ext cx="8635930" cy="559200"/>
          </a:xfrm>
        </p:spPr>
        <p:txBody>
          <a:bodyPr/>
          <a:lstStyle/>
          <a:p>
            <a:r>
              <a:rPr lang="en-US" sz="2400"/>
              <a:t>Able to understand people emotion deeply and give some positive feedbacks</a:t>
            </a:r>
          </a:p>
          <a:p>
            <a:endParaRPr lang="vi-VN" sz="240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41F181B-AD03-EDC7-FEBF-ADD436B9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808" y="1416262"/>
            <a:ext cx="635175" cy="6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5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0" name="Google Shape;6970;p63"/>
          <p:cNvSpPr txBox="1">
            <a:spLocks noGrp="1"/>
          </p:cNvSpPr>
          <p:nvPr>
            <p:ph type="title"/>
          </p:nvPr>
        </p:nvSpPr>
        <p:spPr>
          <a:xfrm>
            <a:off x="3453326" y="356853"/>
            <a:ext cx="4859303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/>
              <a:t>Modeling</a:t>
            </a:r>
            <a:endParaRPr sz="7200"/>
          </a:p>
        </p:txBody>
      </p:sp>
      <p:sp>
        <p:nvSpPr>
          <p:cNvPr id="6971" name="Google Shape;6971;p63"/>
          <p:cNvSpPr txBox="1">
            <a:spLocks noGrp="1"/>
          </p:cNvSpPr>
          <p:nvPr>
            <p:ph type="title" idx="2"/>
          </p:nvPr>
        </p:nvSpPr>
        <p:spPr>
          <a:xfrm>
            <a:off x="619210" y="225325"/>
            <a:ext cx="3044688" cy="19274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071" name="Google Shape;7071;p63"/>
          <p:cNvGrpSpPr/>
          <p:nvPr/>
        </p:nvGrpSpPr>
        <p:grpSpPr>
          <a:xfrm>
            <a:off x="-7175" y="4706100"/>
            <a:ext cx="9151200" cy="437400"/>
            <a:chOff x="-7175" y="4706100"/>
            <a:chExt cx="9151200" cy="437400"/>
          </a:xfrm>
        </p:grpSpPr>
        <p:sp>
          <p:nvSpPr>
            <p:cNvPr id="7072" name="Google Shape;7072;p63"/>
            <p:cNvSpPr/>
            <p:nvPr/>
          </p:nvSpPr>
          <p:spPr>
            <a:xfrm>
              <a:off x="-7175" y="4706100"/>
              <a:ext cx="91512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63"/>
            <p:cNvSpPr/>
            <p:nvPr/>
          </p:nvSpPr>
          <p:spPr>
            <a:xfrm flipH="1">
              <a:off x="8088463" y="4706100"/>
              <a:ext cx="591000" cy="437400"/>
            </a:xfrm>
            <a:prstGeom prst="parallelogram">
              <a:avLst>
                <a:gd name="adj" fmla="val 5993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63"/>
            <p:cNvSpPr/>
            <p:nvPr/>
          </p:nvSpPr>
          <p:spPr>
            <a:xfrm>
              <a:off x="7900388" y="4706100"/>
              <a:ext cx="5361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63"/>
            <p:cNvSpPr/>
            <p:nvPr/>
          </p:nvSpPr>
          <p:spPr>
            <a:xfrm flipH="1">
              <a:off x="1593986" y="4706100"/>
              <a:ext cx="11691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63"/>
            <p:cNvSpPr/>
            <p:nvPr/>
          </p:nvSpPr>
          <p:spPr>
            <a:xfrm>
              <a:off x="1189954" y="4706100"/>
              <a:ext cx="9516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Hình ảnh 2" descr="Ảnh có chứa hình vẽ, Tác phẩm nghệ thuật của trẻ con, hình mẫu, tác phẩm nghệ thuật&#10;&#10;Mô tả được tạo tự động">
            <a:extLst>
              <a:ext uri="{FF2B5EF4-FFF2-40B4-BE49-F238E27FC236}">
                <a16:creationId xmlns:a16="http://schemas.microsoft.com/office/drawing/2014/main" id="{A8926244-3250-6F09-56BE-2E045DFB8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680" y="1762450"/>
            <a:ext cx="3334024" cy="3334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9" name="Google Shape;6479;p57"/>
          <p:cNvSpPr txBox="1">
            <a:spLocks noGrp="1"/>
          </p:cNvSpPr>
          <p:nvPr>
            <p:ph type="title" idx="2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Modeling</a:t>
            </a:r>
            <a:endParaRPr/>
          </a:p>
        </p:txBody>
      </p:sp>
      <p:pic>
        <p:nvPicPr>
          <p:cNvPr id="1026" name="Picture 2" descr="BERT Series] Chương 2. Nghịch một chút với Hugging Face - Mì AI">
            <a:extLst>
              <a:ext uri="{FF2B5EF4-FFF2-40B4-BE49-F238E27FC236}">
                <a16:creationId xmlns:a16="http://schemas.microsoft.com/office/drawing/2014/main" id="{7852F155-7C6F-BD7A-7824-C6CCAC4E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5" y="1703201"/>
            <a:ext cx="3170409" cy="211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iseAI - Build LLMs Apps Easily">
            <a:extLst>
              <a:ext uri="{FF2B5EF4-FFF2-40B4-BE49-F238E27FC236}">
                <a16:creationId xmlns:a16="http://schemas.microsoft.com/office/drawing/2014/main" id="{6EE61184-9465-1FFB-4795-A66950E9E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92" y="1703201"/>
            <a:ext cx="4020953" cy="211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0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283231"/>
            <a:ext cx="7704000" cy="891900"/>
          </a:xfrm>
        </p:spPr>
        <p:txBody>
          <a:bodyPr/>
          <a:lstStyle/>
          <a:p>
            <a:r>
              <a:rPr lang="vi-VN"/>
              <a:t>Modeling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865797" y="1574770"/>
            <a:ext cx="3198900" cy="274200"/>
          </a:xfrm>
        </p:spPr>
        <p:txBody>
          <a:bodyPr/>
          <a:lstStyle/>
          <a:p>
            <a:r>
              <a:rPr lang="vi-VN" sz="2800"/>
              <a:t>Hugging Face</a:t>
            </a:r>
          </a:p>
        </p:txBody>
      </p:sp>
      <p:pic>
        <p:nvPicPr>
          <p:cNvPr id="7" name="Hình ảnh 6" descr="Ảnh có chứa mặt cười, biểu tượng cảm xúc, màu vàng, cười&#10;&#10;Mô tả được tạo tự động">
            <a:extLst>
              <a:ext uri="{FF2B5EF4-FFF2-40B4-BE49-F238E27FC236}">
                <a16:creationId xmlns:a16="http://schemas.microsoft.com/office/drawing/2014/main" id="{D119AAF0-EBD9-5A6D-7318-75CCC967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38" y="751203"/>
            <a:ext cx="2446232" cy="2187130"/>
          </a:xfrm>
          <a:prstGeom prst="rect">
            <a:avLst/>
          </a:prstGeom>
        </p:spPr>
      </p:pic>
      <p:sp>
        <p:nvSpPr>
          <p:cNvPr id="11" name="Tiêu đề 4">
            <a:extLst>
              <a:ext uri="{FF2B5EF4-FFF2-40B4-BE49-F238E27FC236}">
                <a16:creationId xmlns:a16="http://schemas.microsoft.com/office/drawing/2014/main" id="{3B0BF76E-6BCB-77B6-C4BF-8CC648010DF7}"/>
              </a:ext>
            </a:extLst>
          </p:cNvPr>
          <p:cNvSpPr txBox="1">
            <a:spLocks/>
          </p:cNvSpPr>
          <p:nvPr/>
        </p:nvSpPr>
        <p:spPr>
          <a:xfrm>
            <a:off x="1617999" y="2571750"/>
            <a:ext cx="5708775" cy="196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>
                <a:latin typeface="Barlow Condensed Light" panose="00000406000000000000" pitchFamily="2" charset="0"/>
              </a:rPr>
              <a:t>Hugging Face is a company and open-source community focused on NLP and machine learning. They are known for their Transformers library, which offers pre-trained models for various NLP tasks. Hugging Face provides user-friendly tools and resources to help developers build and deploy advanced NLP models.</a:t>
            </a:r>
            <a:endParaRPr lang="vi-VN">
              <a:latin typeface="Barlow Condensed Light" panose="00000406000000000000" pitchFamily="2" charset="0"/>
            </a:endParaRPr>
          </a:p>
        </p:txBody>
      </p:sp>
      <p:sp>
        <p:nvSpPr>
          <p:cNvPr id="16" name="Tiêu đề 4">
            <a:extLst>
              <a:ext uri="{FF2B5EF4-FFF2-40B4-BE49-F238E27FC236}">
                <a16:creationId xmlns:a16="http://schemas.microsoft.com/office/drawing/2014/main" id="{0FA11FD8-272A-EA47-4234-C1D960F3682A}"/>
              </a:ext>
            </a:extLst>
          </p:cNvPr>
          <p:cNvSpPr txBox="1">
            <a:spLocks/>
          </p:cNvSpPr>
          <p:nvPr/>
        </p:nvSpPr>
        <p:spPr>
          <a:xfrm>
            <a:off x="2394888" y="4431900"/>
            <a:ext cx="4354224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 sz="1800">
                <a:hlinkClick r:id="rId3"/>
              </a:rPr>
              <a:t>https://huggingface.co/</a:t>
            </a:r>
            <a:r>
              <a:rPr lang="vi-VN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092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283231"/>
            <a:ext cx="7704000" cy="891900"/>
          </a:xfrm>
        </p:spPr>
        <p:txBody>
          <a:bodyPr/>
          <a:lstStyle/>
          <a:p>
            <a:r>
              <a:rPr lang="vi-VN"/>
              <a:t>Modeling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865797" y="1574770"/>
            <a:ext cx="3198900" cy="274200"/>
          </a:xfrm>
        </p:spPr>
        <p:txBody>
          <a:bodyPr/>
          <a:lstStyle/>
          <a:p>
            <a:r>
              <a:rPr lang="vi-VN" sz="2800"/>
              <a:t>Hugging Face</a:t>
            </a:r>
          </a:p>
        </p:txBody>
      </p:sp>
      <p:pic>
        <p:nvPicPr>
          <p:cNvPr id="7" name="Hình ảnh 6" descr="Ảnh có chứa mặt cười, biểu tượng cảm xúc, màu vàng, cười&#10;&#10;Mô tả được tạo tự động">
            <a:extLst>
              <a:ext uri="{FF2B5EF4-FFF2-40B4-BE49-F238E27FC236}">
                <a16:creationId xmlns:a16="http://schemas.microsoft.com/office/drawing/2014/main" id="{D119AAF0-EBD9-5A6D-7318-75CCC967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38" y="751203"/>
            <a:ext cx="2446232" cy="2187130"/>
          </a:xfrm>
          <a:prstGeom prst="rect">
            <a:avLst/>
          </a:prstGeom>
        </p:spPr>
      </p:pic>
      <p:sp>
        <p:nvSpPr>
          <p:cNvPr id="11" name="Tiêu đề 4">
            <a:extLst>
              <a:ext uri="{FF2B5EF4-FFF2-40B4-BE49-F238E27FC236}">
                <a16:creationId xmlns:a16="http://schemas.microsoft.com/office/drawing/2014/main" id="{3B0BF76E-6BCB-77B6-C4BF-8CC648010DF7}"/>
              </a:ext>
            </a:extLst>
          </p:cNvPr>
          <p:cNvSpPr txBox="1">
            <a:spLocks/>
          </p:cNvSpPr>
          <p:nvPr/>
        </p:nvSpPr>
        <p:spPr>
          <a:xfrm>
            <a:off x="1617999" y="2571750"/>
            <a:ext cx="5708775" cy="196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>
                <a:latin typeface="Barlow Condensed Light" panose="00000406000000000000" pitchFamily="2" charset="0"/>
              </a:rPr>
              <a:t>Hugging Face is a company and open-source community focused on NLP and machine learning. They are known for their Transformers library, which offers pre-trained models for various NLP tasks. Hugging Face provides user-friendly tools and resources to help developers build and deploy advanced NLP models.</a:t>
            </a:r>
            <a:endParaRPr lang="vi-VN">
              <a:latin typeface="Barlow Condensed Light" panose="00000406000000000000" pitchFamily="2" charset="0"/>
            </a:endParaRPr>
          </a:p>
        </p:txBody>
      </p:sp>
      <p:sp>
        <p:nvSpPr>
          <p:cNvPr id="16" name="Tiêu đề 4">
            <a:extLst>
              <a:ext uri="{FF2B5EF4-FFF2-40B4-BE49-F238E27FC236}">
                <a16:creationId xmlns:a16="http://schemas.microsoft.com/office/drawing/2014/main" id="{0FA11FD8-272A-EA47-4234-C1D960F3682A}"/>
              </a:ext>
            </a:extLst>
          </p:cNvPr>
          <p:cNvSpPr txBox="1">
            <a:spLocks/>
          </p:cNvSpPr>
          <p:nvPr/>
        </p:nvSpPr>
        <p:spPr>
          <a:xfrm>
            <a:off x="2394888" y="4431900"/>
            <a:ext cx="4354224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 sz="1800">
                <a:hlinkClick r:id="rId3"/>
              </a:rPr>
              <a:t>https://huggingface.co/</a:t>
            </a:r>
            <a:r>
              <a:rPr lang="vi-VN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81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6397;p56">
            <a:extLst>
              <a:ext uri="{FF2B5EF4-FFF2-40B4-BE49-F238E27FC236}">
                <a16:creationId xmlns:a16="http://schemas.microsoft.com/office/drawing/2014/main" id="{66398CB6-C240-BF61-8817-EDBA02C8B53A}"/>
              </a:ext>
            </a:extLst>
          </p:cNvPr>
          <p:cNvSpPr/>
          <p:nvPr/>
        </p:nvSpPr>
        <p:spPr>
          <a:xfrm>
            <a:off x="5801739" y="1595463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1" name="Google Shape;6397;p56">
            <a:extLst>
              <a:ext uri="{FF2B5EF4-FFF2-40B4-BE49-F238E27FC236}">
                <a16:creationId xmlns:a16="http://schemas.microsoft.com/office/drawing/2014/main" id="{0A354543-6775-5E23-CFAE-499D6A4A6CA7}"/>
              </a:ext>
            </a:extLst>
          </p:cNvPr>
          <p:cNvSpPr/>
          <p:nvPr/>
        </p:nvSpPr>
        <p:spPr>
          <a:xfrm>
            <a:off x="5801739" y="3174338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2" name="Google Shape;6397;p56">
            <a:extLst>
              <a:ext uri="{FF2B5EF4-FFF2-40B4-BE49-F238E27FC236}">
                <a16:creationId xmlns:a16="http://schemas.microsoft.com/office/drawing/2014/main" id="{8A197616-DE2C-0DDC-B0DB-B47CFF063C2A}"/>
              </a:ext>
            </a:extLst>
          </p:cNvPr>
          <p:cNvSpPr/>
          <p:nvPr/>
        </p:nvSpPr>
        <p:spPr>
          <a:xfrm>
            <a:off x="3089813" y="3149425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3" name="Google Shape;6397;p56">
            <a:extLst>
              <a:ext uri="{FF2B5EF4-FFF2-40B4-BE49-F238E27FC236}">
                <a16:creationId xmlns:a16="http://schemas.microsoft.com/office/drawing/2014/main" id="{29A1069F-64D0-E282-76A1-D396DD4924B7}"/>
              </a:ext>
            </a:extLst>
          </p:cNvPr>
          <p:cNvSpPr/>
          <p:nvPr/>
        </p:nvSpPr>
        <p:spPr>
          <a:xfrm>
            <a:off x="459088" y="3174338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9" name="Google Shape;6397;p56">
            <a:extLst>
              <a:ext uri="{FF2B5EF4-FFF2-40B4-BE49-F238E27FC236}">
                <a16:creationId xmlns:a16="http://schemas.microsoft.com/office/drawing/2014/main" id="{0B3CB6B4-1D66-6CEA-14ED-FDBEBF4B25D4}"/>
              </a:ext>
            </a:extLst>
          </p:cNvPr>
          <p:cNvSpPr/>
          <p:nvPr/>
        </p:nvSpPr>
        <p:spPr>
          <a:xfrm>
            <a:off x="3103414" y="1595463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6397;p56">
            <a:extLst>
              <a:ext uri="{FF2B5EF4-FFF2-40B4-BE49-F238E27FC236}">
                <a16:creationId xmlns:a16="http://schemas.microsoft.com/office/drawing/2014/main" id="{1148A901-7612-429D-4E0A-3BB20C779C82}"/>
              </a:ext>
            </a:extLst>
          </p:cNvPr>
          <p:cNvSpPr/>
          <p:nvPr/>
        </p:nvSpPr>
        <p:spPr>
          <a:xfrm>
            <a:off x="390150" y="1673125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1" name="Google Shape;4231;p40"/>
          <p:cNvSpPr txBox="1">
            <a:spLocks noGrp="1"/>
          </p:cNvSpPr>
          <p:nvPr>
            <p:ph type="title" idx="9"/>
          </p:nvPr>
        </p:nvSpPr>
        <p:spPr>
          <a:xfrm>
            <a:off x="132375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Data Processing</a:t>
            </a:r>
            <a:endParaRPr sz="1800"/>
          </a:p>
        </p:txBody>
      </p:sp>
      <p:sp>
        <p:nvSpPr>
          <p:cNvPr id="4232" name="Google Shape;4232;p40"/>
          <p:cNvSpPr txBox="1">
            <a:spLocks noGrp="1"/>
          </p:cNvSpPr>
          <p:nvPr>
            <p:ph type="title" idx="2"/>
          </p:nvPr>
        </p:nvSpPr>
        <p:spPr>
          <a:xfrm>
            <a:off x="582600" y="1810375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33" name="Google Shape;4233;p40"/>
          <p:cNvSpPr txBox="1">
            <a:spLocks noGrp="1"/>
          </p:cNvSpPr>
          <p:nvPr>
            <p:ph type="title" idx="13"/>
          </p:nvPr>
        </p:nvSpPr>
        <p:spPr>
          <a:xfrm>
            <a:off x="66513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34" name="Google Shape;4234;p40"/>
          <p:cNvSpPr txBox="1">
            <a:spLocks noGrp="1"/>
          </p:cNvSpPr>
          <p:nvPr>
            <p:ph type="title"/>
          </p:nvPr>
        </p:nvSpPr>
        <p:spPr>
          <a:xfrm>
            <a:off x="132375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Introduction</a:t>
            </a:r>
            <a:endParaRPr sz="1800"/>
          </a:p>
        </p:txBody>
      </p:sp>
      <p:sp>
        <p:nvSpPr>
          <p:cNvPr id="4236" name="Google Shape;4236;p40"/>
          <p:cNvSpPr txBox="1">
            <a:spLocks noGrp="1"/>
          </p:cNvSpPr>
          <p:nvPr>
            <p:ph type="title" idx="3"/>
          </p:nvPr>
        </p:nvSpPr>
        <p:spPr>
          <a:xfrm>
            <a:off x="3954475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Motivation</a:t>
            </a:r>
            <a:endParaRPr sz="1800"/>
          </a:p>
        </p:txBody>
      </p:sp>
      <p:sp>
        <p:nvSpPr>
          <p:cNvPr id="4238" name="Google Shape;4238;p40"/>
          <p:cNvSpPr txBox="1">
            <a:spLocks noGrp="1"/>
          </p:cNvSpPr>
          <p:nvPr>
            <p:ph type="title" idx="6"/>
          </p:nvPr>
        </p:nvSpPr>
        <p:spPr>
          <a:xfrm>
            <a:off x="669117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Idea</a:t>
            </a:r>
            <a:endParaRPr sz="1800"/>
          </a:p>
        </p:txBody>
      </p:sp>
      <p:sp>
        <p:nvSpPr>
          <p:cNvPr id="4241" name="Google Shape;4241;p40"/>
          <p:cNvSpPr txBox="1">
            <a:spLocks noGrp="1"/>
          </p:cNvSpPr>
          <p:nvPr>
            <p:ph type="title" idx="15"/>
          </p:nvPr>
        </p:nvSpPr>
        <p:spPr>
          <a:xfrm>
            <a:off x="3954475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Model</a:t>
            </a:r>
            <a:endParaRPr sz="1800"/>
          </a:p>
        </p:txBody>
      </p:sp>
      <p:sp>
        <p:nvSpPr>
          <p:cNvPr id="4243" name="Google Shape;4243;p40"/>
          <p:cNvSpPr txBox="1">
            <a:spLocks noGrp="1"/>
          </p:cNvSpPr>
          <p:nvPr>
            <p:ph type="title" idx="18"/>
          </p:nvPr>
        </p:nvSpPr>
        <p:spPr>
          <a:xfrm>
            <a:off x="665280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Conclusion</a:t>
            </a:r>
            <a:endParaRPr sz="1800"/>
          </a:p>
        </p:txBody>
      </p:sp>
      <p:sp>
        <p:nvSpPr>
          <p:cNvPr id="4245" name="Google Shape;4245;p40"/>
          <p:cNvSpPr txBox="1">
            <a:spLocks noGrp="1"/>
          </p:cNvSpPr>
          <p:nvPr>
            <p:ph type="title" idx="21"/>
          </p:nvPr>
        </p:nvSpPr>
        <p:spPr>
          <a:xfrm>
            <a:off x="665139" y="3389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Table of </a:t>
            </a:r>
            <a:r>
              <a:rPr lang="vi-VN">
                <a:solidFill>
                  <a:schemeClr val="accent3"/>
                </a:solidFill>
              </a:rPr>
              <a:t>contents</a:t>
            </a:r>
          </a:p>
        </p:txBody>
      </p:sp>
      <p:sp>
        <p:nvSpPr>
          <p:cNvPr id="4246" name="Google Shape;4246;p40"/>
          <p:cNvSpPr txBox="1">
            <a:spLocks noGrp="1"/>
          </p:cNvSpPr>
          <p:nvPr>
            <p:ph type="title" idx="4"/>
          </p:nvPr>
        </p:nvSpPr>
        <p:spPr>
          <a:xfrm>
            <a:off x="3295864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47" name="Google Shape;4247;p40"/>
          <p:cNvSpPr txBox="1">
            <a:spLocks noGrp="1"/>
          </p:cNvSpPr>
          <p:nvPr>
            <p:ph type="title" idx="7"/>
          </p:nvPr>
        </p:nvSpPr>
        <p:spPr>
          <a:xfrm>
            <a:off x="599418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48" name="Google Shape;4248;p40"/>
          <p:cNvSpPr txBox="1">
            <a:spLocks noGrp="1"/>
          </p:cNvSpPr>
          <p:nvPr>
            <p:ph type="title" idx="16"/>
          </p:nvPr>
        </p:nvSpPr>
        <p:spPr>
          <a:xfrm>
            <a:off x="3295864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49" name="Google Shape;4249;p40"/>
          <p:cNvSpPr txBox="1">
            <a:spLocks noGrp="1"/>
          </p:cNvSpPr>
          <p:nvPr>
            <p:ph type="title" idx="19"/>
          </p:nvPr>
        </p:nvSpPr>
        <p:spPr>
          <a:xfrm>
            <a:off x="599418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264" name="Google Shape;6398;p56">
            <a:extLst>
              <a:ext uri="{FF2B5EF4-FFF2-40B4-BE49-F238E27FC236}">
                <a16:creationId xmlns:a16="http://schemas.microsoft.com/office/drawing/2014/main" id="{0B42DCCF-82D9-41D0-4964-C48EC93CC359}"/>
              </a:ext>
            </a:extLst>
          </p:cNvPr>
          <p:cNvSpPr/>
          <p:nvPr/>
        </p:nvSpPr>
        <p:spPr>
          <a:xfrm>
            <a:off x="4445776" y="4083025"/>
            <a:ext cx="933600" cy="93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7" name="Google Shape;6399;p56">
            <a:extLst>
              <a:ext uri="{FF2B5EF4-FFF2-40B4-BE49-F238E27FC236}">
                <a16:creationId xmlns:a16="http://schemas.microsoft.com/office/drawing/2014/main" id="{292EF800-BF1F-6109-0174-2D04F8D5894F}"/>
              </a:ext>
            </a:extLst>
          </p:cNvPr>
          <p:cNvSpPr/>
          <p:nvPr/>
        </p:nvSpPr>
        <p:spPr>
          <a:xfrm>
            <a:off x="1692115" y="4083025"/>
            <a:ext cx="933600" cy="93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0" name="Nhóm 4269">
            <a:extLst>
              <a:ext uri="{FF2B5EF4-FFF2-40B4-BE49-F238E27FC236}">
                <a16:creationId xmlns:a16="http://schemas.microsoft.com/office/drawing/2014/main" id="{002AC5D1-7FB3-F35B-FF63-140007664E0E}"/>
              </a:ext>
            </a:extLst>
          </p:cNvPr>
          <p:cNvGrpSpPr/>
          <p:nvPr/>
        </p:nvGrpSpPr>
        <p:grpSpPr>
          <a:xfrm>
            <a:off x="1698915" y="2366238"/>
            <a:ext cx="933600" cy="933600"/>
            <a:chOff x="1698915" y="2366238"/>
            <a:chExt cx="933600" cy="933600"/>
          </a:xfrm>
        </p:grpSpPr>
        <p:sp>
          <p:nvSpPr>
            <p:cNvPr id="43" name="Google Shape;6398;p56">
              <a:extLst>
                <a:ext uri="{FF2B5EF4-FFF2-40B4-BE49-F238E27FC236}">
                  <a16:creationId xmlns:a16="http://schemas.microsoft.com/office/drawing/2014/main" id="{AA4C4748-3946-8FE6-7394-BA9DE4EEAE74}"/>
                </a:ext>
              </a:extLst>
            </p:cNvPr>
            <p:cNvSpPr/>
            <p:nvPr/>
          </p:nvSpPr>
          <p:spPr>
            <a:xfrm>
              <a:off x="1698915" y="2366238"/>
              <a:ext cx="933600" cy="93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69" name="Hình ảnh 4268">
              <a:extLst>
                <a:ext uri="{FF2B5EF4-FFF2-40B4-BE49-F238E27FC236}">
                  <a16:creationId xmlns:a16="http://schemas.microsoft.com/office/drawing/2014/main" id="{45FC0D4D-FA0A-FF16-0D8B-FDD3F2C37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2753" y="2560279"/>
              <a:ext cx="614059" cy="614059"/>
            </a:xfrm>
            <a:prstGeom prst="rect">
              <a:avLst/>
            </a:prstGeom>
          </p:spPr>
        </p:pic>
      </p:grpSp>
      <p:grpSp>
        <p:nvGrpSpPr>
          <p:cNvPr id="4276" name="Nhóm 4275">
            <a:extLst>
              <a:ext uri="{FF2B5EF4-FFF2-40B4-BE49-F238E27FC236}">
                <a16:creationId xmlns:a16="http://schemas.microsoft.com/office/drawing/2014/main" id="{4E3406B4-A064-F835-269E-55AF7AF4F809}"/>
              </a:ext>
            </a:extLst>
          </p:cNvPr>
          <p:cNvGrpSpPr/>
          <p:nvPr/>
        </p:nvGrpSpPr>
        <p:grpSpPr>
          <a:xfrm>
            <a:off x="7197754" y="2340002"/>
            <a:ext cx="933600" cy="933600"/>
            <a:chOff x="7197754" y="2340002"/>
            <a:chExt cx="933600" cy="933600"/>
          </a:xfrm>
        </p:grpSpPr>
        <p:sp>
          <p:nvSpPr>
            <p:cNvPr id="4265" name="Google Shape;6398;p56">
              <a:extLst>
                <a:ext uri="{FF2B5EF4-FFF2-40B4-BE49-F238E27FC236}">
                  <a16:creationId xmlns:a16="http://schemas.microsoft.com/office/drawing/2014/main" id="{8C0994F4-9A54-5199-7FEC-25CA8A5A8A5D}"/>
                </a:ext>
              </a:extLst>
            </p:cNvPr>
            <p:cNvSpPr/>
            <p:nvPr/>
          </p:nvSpPr>
          <p:spPr>
            <a:xfrm>
              <a:off x="7197754" y="2340002"/>
              <a:ext cx="933600" cy="93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75" name="Hình ảnh 4274">
              <a:extLst>
                <a:ext uri="{FF2B5EF4-FFF2-40B4-BE49-F238E27FC236}">
                  <a16:creationId xmlns:a16="http://schemas.microsoft.com/office/drawing/2014/main" id="{9FABA5A2-FFAB-F4B7-9959-DAC9CFF96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4616" y="2471203"/>
              <a:ext cx="635707" cy="635707"/>
            </a:xfrm>
            <a:prstGeom prst="rect">
              <a:avLst/>
            </a:prstGeom>
          </p:spPr>
        </p:pic>
      </p:grpSp>
      <p:pic>
        <p:nvPicPr>
          <p:cNvPr id="4278" name="Hình ảnh 4277">
            <a:extLst>
              <a:ext uri="{FF2B5EF4-FFF2-40B4-BE49-F238E27FC236}">
                <a16:creationId xmlns:a16="http://schemas.microsoft.com/office/drawing/2014/main" id="{4D48C991-6822-FEB2-141A-8A1578A9C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9674" y="4155563"/>
            <a:ext cx="700216" cy="700216"/>
          </a:xfrm>
          <a:prstGeom prst="rect">
            <a:avLst/>
          </a:prstGeom>
        </p:spPr>
      </p:pic>
      <p:pic>
        <p:nvPicPr>
          <p:cNvPr id="4280" name="Hình ảnh 4279">
            <a:extLst>
              <a:ext uri="{FF2B5EF4-FFF2-40B4-BE49-F238E27FC236}">
                <a16:creationId xmlns:a16="http://schemas.microsoft.com/office/drawing/2014/main" id="{D32AD046-6094-EB89-5FA9-37D5B0574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874" y="4318600"/>
            <a:ext cx="527003" cy="527003"/>
          </a:xfrm>
          <a:prstGeom prst="rect">
            <a:avLst/>
          </a:prstGeom>
        </p:spPr>
      </p:pic>
      <p:grpSp>
        <p:nvGrpSpPr>
          <p:cNvPr id="4283" name="Nhóm 4282">
            <a:extLst>
              <a:ext uri="{FF2B5EF4-FFF2-40B4-BE49-F238E27FC236}">
                <a16:creationId xmlns:a16="http://schemas.microsoft.com/office/drawing/2014/main" id="{5F102657-CFFE-5CB7-F060-09EF74452E08}"/>
              </a:ext>
            </a:extLst>
          </p:cNvPr>
          <p:cNvGrpSpPr/>
          <p:nvPr/>
        </p:nvGrpSpPr>
        <p:grpSpPr>
          <a:xfrm>
            <a:off x="7197754" y="4083025"/>
            <a:ext cx="933600" cy="933600"/>
            <a:chOff x="7197754" y="4083025"/>
            <a:chExt cx="933600" cy="933600"/>
          </a:xfrm>
        </p:grpSpPr>
        <p:sp>
          <p:nvSpPr>
            <p:cNvPr id="4266" name="Google Shape;6399;p56">
              <a:extLst>
                <a:ext uri="{FF2B5EF4-FFF2-40B4-BE49-F238E27FC236}">
                  <a16:creationId xmlns:a16="http://schemas.microsoft.com/office/drawing/2014/main" id="{4BD3CF4C-B675-5BA8-307C-E522545F0F31}"/>
                </a:ext>
              </a:extLst>
            </p:cNvPr>
            <p:cNvSpPr/>
            <p:nvPr/>
          </p:nvSpPr>
          <p:spPr>
            <a:xfrm>
              <a:off x="7197754" y="4083025"/>
              <a:ext cx="933600" cy="9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82" name="Hình ảnh 4281">
              <a:extLst>
                <a:ext uri="{FF2B5EF4-FFF2-40B4-BE49-F238E27FC236}">
                  <a16:creationId xmlns:a16="http://schemas.microsoft.com/office/drawing/2014/main" id="{06EEB41A-D921-5C58-C352-8442BBBC9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17607" y="4270876"/>
              <a:ext cx="542716" cy="542716"/>
            </a:xfrm>
            <a:prstGeom prst="rect">
              <a:avLst/>
            </a:prstGeom>
          </p:spPr>
        </p:pic>
      </p:grpSp>
      <p:grpSp>
        <p:nvGrpSpPr>
          <p:cNvPr id="4286" name="Nhóm 4285">
            <a:extLst>
              <a:ext uri="{FF2B5EF4-FFF2-40B4-BE49-F238E27FC236}">
                <a16:creationId xmlns:a16="http://schemas.microsoft.com/office/drawing/2014/main" id="{80005612-EA0E-A6B7-00DC-9F9A480B1F01}"/>
              </a:ext>
            </a:extLst>
          </p:cNvPr>
          <p:cNvGrpSpPr/>
          <p:nvPr/>
        </p:nvGrpSpPr>
        <p:grpSpPr>
          <a:xfrm>
            <a:off x="4452576" y="2403775"/>
            <a:ext cx="933600" cy="933600"/>
            <a:chOff x="4452576" y="2403775"/>
            <a:chExt cx="933600" cy="933600"/>
          </a:xfrm>
        </p:grpSpPr>
        <p:sp>
          <p:nvSpPr>
            <p:cNvPr id="44" name="Google Shape;6399;p56">
              <a:extLst>
                <a:ext uri="{FF2B5EF4-FFF2-40B4-BE49-F238E27FC236}">
                  <a16:creationId xmlns:a16="http://schemas.microsoft.com/office/drawing/2014/main" id="{25C21060-B04A-E79D-78DE-7935C7D5B374}"/>
                </a:ext>
              </a:extLst>
            </p:cNvPr>
            <p:cNvSpPr/>
            <p:nvPr/>
          </p:nvSpPr>
          <p:spPr>
            <a:xfrm>
              <a:off x="4452576" y="2403775"/>
              <a:ext cx="933600" cy="9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85" name="Hình ảnh 4284">
              <a:extLst>
                <a:ext uri="{FF2B5EF4-FFF2-40B4-BE49-F238E27FC236}">
                  <a16:creationId xmlns:a16="http://schemas.microsoft.com/office/drawing/2014/main" id="{ED96E84F-7CA3-57C5-84F6-DA6B54A1B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28119" y="2561228"/>
              <a:ext cx="582511" cy="5825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94987"/>
            <a:ext cx="7704000" cy="891900"/>
          </a:xfrm>
        </p:spPr>
        <p:txBody>
          <a:bodyPr/>
          <a:lstStyle/>
          <a:p>
            <a:r>
              <a:rPr lang="vi-VN"/>
              <a:t>Modeling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369988" y="939507"/>
            <a:ext cx="3198900" cy="274200"/>
          </a:xfrm>
        </p:spPr>
        <p:txBody>
          <a:bodyPr/>
          <a:lstStyle/>
          <a:p>
            <a:r>
              <a:rPr lang="vi-VN" sz="2800"/>
              <a:t>Hugging Face</a:t>
            </a:r>
          </a:p>
        </p:txBody>
      </p:sp>
      <p:pic>
        <p:nvPicPr>
          <p:cNvPr id="7" name="Hình ảnh 6" descr="Ảnh có chứa mặt cười, biểu tượng cảm xúc, màu vàng, cười&#10;&#10;Mô tả được tạo tự động">
            <a:extLst>
              <a:ext uri="{FF2B5EF4-FFF2-40B4-BE49-F238E27FC236}">
                <a16:creationId xmlns:a16="http://schemas.microsoft.com/office/drawing/2014/main" id="{D119AAF0-EBD9-5A6D-7318-75CCC967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68" y="625028"/>
            <a:ext cx="2446232" cy="2187130"/>
          </a:xfrm>
          <a:prstGeom prst="rect">
            <a:avLst/>
          </a:prstGeom>
        </p:spPr>
      </p:pic>
      <p:sp>
        <p:nvSpPr>
          <p:cNvPr id="21" name="Tiêu đề 4">
            <a:extLst>
              <a:ext uri="{FF2B5EF4-FFF2-40B4-BE49-F238E27FC236}">
                <a16:creationId xmlns:a16="http://schemas.microsoft.com/office/drawing/2014/main" id="{6C5B1B85-756D-82A0-C5E1-E2DDC3ADB064}"/>
              </a:ext>
            </a:extLst>
          </p:cNvPr>
          <p:cNvSpPr txBox="1">
            <a:spLocks/>
          </p:cNvSpPr>
          <p:nvPr/>
        </p:nvSpPr>
        <p:spPr>
          <a:xfrm>
            <a:off x="98047" y="1444393"/>
            <a:ext cx="3198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 sz="2400"/>
              <a:t>Application:</a:t>
            </a:r>
          </a:p>
        </p:txBody>
      </p:sp>
      <p:sp>
        <p:nvSpPr>
          <p:cNvPr id="22" name="Tiêu đề 4">
            <a:extLst>
              <a:ext uri="{FF2B5EF4-FFF2-40B4-BE49-F238E27FC236}">
                <a16:creationId xmlns:a16="http://schemas.microsoft.com/office/drawing/2014/main" id="{916043B9-B108-717D-DB81-5B2B2E2A84BB}"/>
              </a:ext>
            </a:extLst>
          </p:cNvPr>
          <p:cNvSpPr txBox="1">
            <a:spLocks/>
          </p:cNvSpPr>
          <p:nvPr/>
        </p:nvSpPr>
        <p:spPr>
          <a:xfrm>
            <a:off x="98046" y="1774451"/>
            <a:ext cx="4185629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/>
              <a:t>Zero-shot classification NLP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F5F3E23-DDC7-0984-97E8-CCFC9ABE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7" y="2128719"/>
            <a:ext cx="5006774" cy="1684166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A8C1819D-BA5E-A66B-6DEA-74C171B24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7" y="3973022"/>
            <a:ext cx="6073666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0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0"/>
            <a:ext cx="7704000" cy="891900"/>
          </a:xfrm>
        </p:spPr>
        <p:txBody>
          <a:bodyPr/>
          <a:lstStyle/>
          <a:p>
            <a:r>
              <a:rPr lang="vi-VN"/>
              <a:t>Modeling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390636" y="754800"/>
            <a:ext cx="3198900" cy="274200"/>
          </a:xfrm>
        </p:spPr>
        <p:txBody>
          <a:bodyPr/>
          <a:lstStyle/>
          <a:p>
            <a:r>
              <a:rPr lang="vi-VN" sz="2800"/>
              <a:t>Hugging Face</a:t>
            </a:r>
          </a:p>
        </p:txBody>
      </p:sp>
      <p:pic>
        <p:nvPicPr>
          <p:cNvPr id="7" name="Hình ảnh 6" descr="Ảnh có chứa mặt cười, biểu tượng cảm xúc, màu vàng, cười&#10;&#10;Mô tả được tạo tự động">
            <a:extLst>
              <a:ext uri="{FF2B5EF4-FFF2-40B4-BE49-F238E27FC236}">
                <a16:creationId xmlns:a16="http://schemas.microsoft.com/office/drawing/2014/main" id="{D119AAF0-EBD9-5A6D-7318-75CCC967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616" y="94987"/>
            <a:ext cx="2446232" cy="2187130"/>
          </a:xfrm>
          <a:prstGeom prst="rect">
            <a:avLst/>
          </a:prstGeom>
        </p:spPr>
      </p:pic>
      <p:sp>
        <p:nvSpPr>
          <p:cNvPr id="21" name="Tiêu đề 4">
            <a:extLst>
              <a:ext uri="{FF2B5EF4-FFF2-40B4-BE49-F238E27FC236}">
                <a16:creationId xmlns:a16="http://schemas.microsoft.com/office/drawing/2014/main" id="{6C5B1B85-756D-82A0-C5E1-E2DDC3ADB064}"/>
              </a:ext>
            </a:extLst>
          </p:cNvPr>
          <p:cNvSpPr txBox="1">
            <a:spLocks/>
          </p:cNvSpPr>
          <p:nvPr/>
        </p:nvSpPr>
        <p:spPr>
          <a:xfrm>
            <a:off x="98046" y="1245625"/>
            <a:ext cx="3198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 sz="2400"/>
              <a:t>Application:</a:t>
            </a:r>
          </a:p>
        </p:txBody>
      </p:sp>
      <p:sp>
        <p:nvSpPr>
          <p:cNvPr id="22" name="Tiêu đề 4">
            <a:extLst>
              <a:ext uri="{FF2B5EF4-FFF2-40B4-BE49-F238E27FC236}">
                <a16:creationId xmlns:a16="http://schemas.microsoft.com/office/drawing/2014/main" id="{916043B9-B108-717D-DB81-5B2B2E2A84BB}"/>
              </a:ext>
            </a:extLst>
          </p:cNvPr>
          <p:cNvSpPr txBox="1">
            <a:spLocks/>
          </p:cNvSpPr>
          <p:nvPr/>
        </p:nvSpPr>
        <p:spPr>
          <a:xfrm>
            <a:off x="101158" y="1599350"/>
            <a:ext cx="4470842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/>
              <a:t>Zero-shot classification Image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F37495D-4396-8AD8-93CD-0651F63A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1" y="1864837"/>
            <a:ext cx="5784081" cy="1013548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7A224163-023D-1AC8-88D4-B9D6A1A45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1" y="2967397"/>
            <a:ext cx="6363251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4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0"/>
            <a:ext cx="7704000" cy="891900"/>
          </a:xfrm>
        </p:spPr>
        <p:txBody>
          <a:bodyPr/>
          <a:lstStyle/>
          <a:p>
            <a:r>
              <a:rPr lang="vi-VN"/>
              <a:t>Modeling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390636" y="754800"/>
            <a:ext cx="3198900" cy="274200"/>
          </a:xfrm>
        </p:spPr>
        <p:txBody>
          <a:bodyPr/>
          <a:lstStyle/>
          <a:p>
            <a:r>
              <a:rPr lang="vi-VN" sz="2800"/>
              <a:t>Hugging Face</a:t>
            </a:r>
          </a:p>
        </p:txBody>
      </p:sp>
      <p:pic>
        <p:nvPicPr>
          <p:cNvPr id="7" name="Hình ảnh 6" descr="Ảnh có chứa mặt cười, biểu tượng cảm xúc, màu vàng, cười&#10;&#10;Mô tả được tạo tự động">
            <a:extLst>
              <a:ext uri="{FF2B5EF4-FFF2-40B4-BE49-F238E27FC236}">
                <a16:creationId xmlns:a16="http://schemas.microsoft.com/office/drawing/2014/main" id="{D119AAF0-EBD9-5A6D-7318-75CCC967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616" y="94987"/>
            <a:ext cx="2446232" cy="2187130"/>
          </a:xfrm>
          <a:prstGeom prst="rect">
            <a:avLst/>
          </a:prstGeom>
        </p:spPr>
      </p:pic>
      <p:sp>
        <p:nvSpPr>
          <p:cNvPr id="21" name="Tiêu đề 4">
            <a:extLst>
              <a:ext uri="{FF2B5EF4-FFF2-40B4-BE49-F238E27FC236}">
                <a16:creationId xmlns:a16="http://schemas.microsoft.com/office/drawing/2014/main" id="{6C5B1B85-756D-82A0-C5E1-E2DDC3ADB064}"/>
              </a:ext>
            </a:extLst>
          </p:cNvPr>
          <p:cNvSpPr txBox="1">
            <a:spLocks/>
          </p:cNvSpPr>
          <p:nvPr/>
        </p:nvSpPr>
        <p:spPr>
          <a:xfrm>
            <a:off x="98046" y="1245625"/>
            <a:ext cx="3198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 sz="2400"/>
              <a:t>Application:</a:t>
            </a:r>
          </a:p>
        </p:txBody>
      </p:sp>
      <p:sp>
        <p:nvSpPr>
          <p:cNvPr id="22" name="Tiêu đề 4">
            <a:extLst>
              <a:ext uri="{FF2B5EF4-FFF2-40B4-BE49-F238E27FC236}">
                <a16:creationId xmlns:a16="http://schemas.microsoft.com/office/drawing/2014/main" id="{916043B9-B108-717D-DB81-5B2B2E2A84BB}"/>
              </a:ext>
            </a:extLst>
          </p:cNvPr>
          <p:cNvSpPr txBox="1">
            <a:spLocks/>
          </p:cNvSpPr>
          <p:nvPr/>
        </p:nvSpPr>
        <p:spPr>
          <a:xfrm>
            <a:off x="101158" y="1599350"/>
            <a:ext cx="4470842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/>
              <a:t>Zero-shot Image Classification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2E900E6-92F9-7F5E-4A20-B6910F45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763" y="3794739"/>
            <a:ext cx="6037545" cy="1297324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78AAF39D-4E9D-5454-92F8-96152DBF1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79" y="1924986"/>
            <a:ext cx="2772668" cy="186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225592"/>
            <a:ext cx="7704000" cy="891900"/>
          </a:xfrm>
        </p:spPr>
        <p:txBody>
          <a:bodyPr/>
          <a:lstStyle/>
          <a:p>
            <a:r>
              <a:rPr lang="vi-VN"/>
              <a:t>Modeling</a:t>
            </a:r>
          </a:p>
        </p:txBody>
      </p:sp>
      <p:sp>
        <p:nvSpPr>
          <p:cNvPr id="11" name="Tiêu đề 4">
            <a:extLst>
              <a:ext uri="{FF2B5EF4-FFF2-40B4-BE49-F238E27FC236}">
                <a16:creationId xmlns:a16="http://schemas.microsoft.com/office/drawing/2014/main" id="{3B0BF76E-6BCB-77B6-C4BF-8CC648010DF7}"/>
              </a:ext>
            </a:extLst>
          </p:cNvPr>
          <p:cNvSpPr txBox="1">
            <a:spLocks/>
          </p:cNvSpPr>
          <p:nvPr/>
        </p:nvSpPr>
        <p:spPr>
          <a:xfrm>
            <a:off x="1717612" y="3056001"/>
            <a:ext cx="5708775" cy="117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>
                <a:latin typeface="Barlow Condensed Light" panose="00000406000000000000" pitchFamily="2" charset="0"/>
              </a:rPr>
              <a:t>FlowiseAI is an open source UI visual tool that helps in building customized LLM (Language Learning Models) flow using LangchainJS.</a:t>
            </a:r>
            <a:endParaRPr lang="vi-VN">
              <a:latin typeface="Barlow Condensed Light" panose="00000406000000000000" pitchFamily="2" charset="0"/>
            </a:endParaRPr>
          </a:p>
        </p:txBody>
      </p:sp>
      <p:pic>
        <p:nvPicPr>
          <p:cNvPr id="3" name="Picture 4" descr="FlowiseAI - Build LLMs Apps Easily">
            <a:extLst>
              <a:ext uri="{FF2B5EF4-FFF2-40B4-BE49-F238E27FC236}">
                <a16:creationId xmlns:a16="http://schemas.microsoft.com/office/drawing/2014/main" id="{486066F2-EE36-9EBC-54A5-49FABC4D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67" y="1117492"/>
            <a:ext cx="3695265" cy="194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69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46967"/>
            <a:ext cx="7704000" cy="891900"/>
          </a:xfrm>
        </p:spPr>
        <p:txBody>
          <a:bodyPr/>
          <a:lstStyle/>
          <a:p>
            <a:r>
              <a:rPr lang="vi-VN"/>
              <a:t>Modeling</a:t>
            </a:r>
          </a:p>
        </p:txBody>
      </p:sp>
      <p:sp>
        <p:nvSpPr>
          <p:cNvPr id="11" name="Tiêu đề 4">
            <a:extLst>
              <a:ext uri="{FF2B5EF4-FFF2-40B4-BE49-F238E27FC236}">
                <a16:creationId xmlns:a16="http://schemas.microsoft.com/office/drawing/2014/main" id="{3B0BF76E-6BCB-77B6-C4BF-8CC648010DF7}"/>
              </a:ext>
            </a:extLst>
          </p:cNvPr>
          <p:cNvSpPr txBox="1">
            <a:spLocks/>
          </p:cNvSpPr>
          <p:nvPr/>
        </p:nvSpPr>
        <p:spPr>
          <a:xfrm>
            <a:off x="185832" y="1371628"/>
            <a:ext cx="6619081" cy="55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algn="l"/>
            <a:r>
              <a:rPr lang="en-US"/>
              <a:t>How to setup: </a:t>
            </a:r>
          </a:p>
          <a:p>
            <a:pPr algn="l"/>
            <a:r>
              <a:rPr lang="en-US" sz="1600"/>
              <a:t>Open the AI model</a:t>
            </a:r>
          </a:p>
          <a:p>
            <a:pPr algn="l"/>
            <a:endParaRPr lang="en-US" sz="1600">
              <a:hlinkClick r:id="rId2"/>
            </a:endParaRPr>
          </a:p>
          <a:p>
            <a:pPr algn="l"/>
            <a:r>
              <a:rPr lang="en-US" sz="1600">
                <a:hlinkClick r:id="rId2"/>
              </a:rPr>
              <a:t>https://github.com/FlowiseAI/Flowise</a:t>
            </a:r>
            <a:r>
              <a:rPr lang="en-US" sz="1600"/>
              <a:t> </a:t>
            </a:r>
            <a:endParaRPr lang="vi-VN" sz="160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4DDD491-D7C2-3F85-90B6-C3A53164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0" y="2218264"/>
            <a:ext cx="2751058" cy="2202371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EF2D8268-2005-5F68-5D22-E3115EE5E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325" y="2197944"/>
            <a:ext cx="5575322" cy="745251"/>
          </a:xfrm>
          <a:prstGeom prst="rect">
            <a:avLst/>
          </a:prstGeom>
        </p:spPr>
      </p:pic>
      <p:grpSp>
        <p:nvGrpSpPr>
          <p:cNvPr id="14" name="Nhóm 13">
            <a:extLst>
              <a:ext uri="{FF2B5EF4-FFF2-40B4-BE49-F238E27FC236}">
                <a16:creationId xmlns:a16="http://schemas.microsoft.com/office/drawing/2014/main" id="{EE3B787E-E774-FA5C-5CB5-2ABA58193A4F}"/>
              </a:ext>
            </a:extLst>
          </p:cNvPr>
          <p:cNvGrpSpPr/>
          <p:nvPr/>
        </p:nvGrpSpPr>
        <p:grpSpPr>
          <a:xfrm>
            <a:off x="3020325" y="2943195"/>
            <a:ext cx="5844725" cy="1036771"/>
            <a:chOff x="3097427" y="2369049"/>
            <a:chExt cx="5844725" cy="1036771"/>
          </a:xfrm>
        </p:grpSpPr>
        <p:pic>
          <p:nvPicPr>
            <p:cNvPr id="10" name="Hình ảnh 9">
              <a:extLst>
                <a:ext uri="{FF2B5EF4-FFF2-40B4-BE49-F238E27FC236}">
                  <a16:creationId xmlns:a16="http://schemas.microsoft.com/office/drawing/2014/main" id="{A879CE6E-25B1-8F82-F7F6-4501055BC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97427" y="2369049"/>
              <a:ext cx="5844724" cy="305266"/>
            </a:xfrm>
            <a:prstGeom prst="rect">
              <a:avLst/>
            </a:prstGeom>
          </p:spPr>
        </p:pic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73B9287B-7F0F-783F-09F5-E673B430D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7428" y="2674315"/>
              <a:ext cx="5844724" cy="731505"/>
            </a:xfrm>
            <a:prstGeom prst="rect">
              <a:avLst/>
            </a:prstGeom>
          </p:spPr>
        </p:pic>
      </p:grp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019665AF-C69A-D566-D39C-F82DB5964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0325" y="4623321"/>
            <a:ext cx="2080440" cy="365792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BD905A0E-8AD2-5AEE-26AE-3D9FAD5544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0325" y="4017150"/>
            <a:ext cx="5921825" cy="606171"/>
          </a:xfrm>
          <a:prstGeom prst="rect">
            <a:avLst/>
          </a:prstGeom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BE3FF029-FF84-2F14-A80E-08601DA14F50}"/>
              </a:ext>
            </a:extLst>
          </p:cNvPr>
          <p:cNvSpPr txBox="1"/>
          <p:nvPr/>
        </p:nvSpPr>
        <p:spPr>
          <a:xfrm>
            <a:off x="5100765" y="4697689"/>
            <a:ext cx="2246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9"/>
              </a:rPr>
              <a:t>https://localhost:3000</a:t>
            </a:r>
            <a:r>
              <a:rPr lang="en-US"/>
              <a:t> </a:t>
            </a:r>
            <a:endParaRPr lang="vi-VN"/>
          </a:p>
        </p:txBody>
      </p:sp>
      <p:sp>
        <p:nvSpPr>
          <p:cNvPr id="2" name="Tiêu đề 4">
            <a:extLst>
              <a:ext uri="{FF2B5EF4-FFF2-40B4-BE49-F238E27FC236}">
                <a16:creationId xmlns:a16="http://schemas.microsoft.com/office/drawing/2014/main" id="{C4DCD478-995E-97F4-09DD-58F48CFF4F12}"/>
              </a:ext>
            </a:extLst>
          </p:cNvPr>
          <p:cNvSpPr txBox="1">
            <a:spLocks/>
          </p:cNvSpPr>
          <p:nvPr/>
        </p:nvSpPr>
        <p:spPr>
          <a:xfrm>
            <a:off x="2889236" y="789397"/>
            <a:ext cx="3198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 sz="2800"/>
              <a:t>FlowiseAI</a:t>
            </a:r>
          </a:p>
        </p:txBody>
      </p:sp>
    </p:spTree>
    <p:extLst>
      <p:ext uri="{BB962C8B-B14F-4D97-AF65-F5344CB8AC3E}">
        <p14:creationId xmlns:p14="http://schemas.microsoft.com/office/powerpoint/2010/main" val="882836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225592"/>
            <a:ext cx="7704000" cy="891900"/>
          </a:xfrm>
        </p:spPr>
        <p:txBody>
          <a:bodyPr/>
          <a:lstStyle/>
          <a:p>
            <a:r>
              <a:rPr lang="vi-VN"/>
              <a:t>Modeling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5E43F67-5522-2480-765F-557B55E4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0" y="1526615"/>
            <a:ext cx="8007179" cy="3006862"/>
          </a:xfrm>
          <a:prstGeom prst="rect">
            <a:avLst/>
          </a:prstGeom>
        </p:spPr>
      </p:pic>
      <p:sp>
        <p:nvSpPr>
          <p:cNvPr id="2" name="Tiêu đề 4">
            <a:extLst>
              <a:ext uri="{FF2B5EF4-FFF2-40B4-BE49-F238E27FC236}">
                <a16:creationId xmlns:a16="http://schemas.microsoft.com/office/drawing/2014/main" id="{3704CFDB-CB92-0D54-E41C-E22D1A36514A}"/>
              </a:ext>
            </a:extLst>
          </p:cNvPr>
          <p:cNvSpPr txBox="1">
            <a:spLocks/>
          </p:cNvSpPr>
          <p:nvPr/>
        </p:nvSpPr>
        <p:spPr>
          <a:xfrm>
            <a:off x="2897703" y="961445"/>
            <a:ext cx="3198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 sz="2800"/>
              <a:t>FlowiseAI</a:t>
            </a:r>
          </a:p>
        </p:txBody>
      </p:sp>
    </p:spTree>
    <p:extLst>
      <p:ext uri="{BB962C8B-B14F-4D97-AF65-F5344CB8AC3E}">
        <p14:creationId xmlns:p14="http://schemas.microsoft.com/office/powerpoint/2010/main" val="4156065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9">
            <a:extLst>
              <a:ext uri="{FF2B5EF4-FFF2-40B4-BE49-F238E27FC236}">
                <a16:creationId xmlns:a16="http://schemas.microsoft.com/office/drawing/2014/main" id="{C2B73552-07BB-E5A5-9653-735F5D35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16" y="968649"/>
            <a:ext cx="7133968" cy="4037628"/>
          </a:xfrm>
          <a:prstGeom prst="rect">
            <a:avLst/>
          </a:prstGeom>
        </p:spPr>
      </p:pic>
      <p:sp>
        <p:nvSpPr>
          <p:cNvPr id="11" name="Tiêu đề 3">
            <a:extLst>
              <a:ext uri="{FF2B5EF4-FFF2-40B4-BE49-F238E27FC236}">
                <a16:creationId xmlns:a16="http://schemas.microsoft.com/office/drawing/2014/main" id="{D616EFA2-A0F2-94D1-BD67-E3D8B4AED848}"/>
              </a:ext>
            </a:extLst>
          </p:cNvPr>
          <p:cNvSpPr txBox="1">
            <a:spLocks/>
          </p:cNvSpPr>
          <p:nvPr/>
        </p:nvSpPr>
        <p:spPr>
          <a:xfrm>
            <a:off x="720000" y="-144108"/>
            <a:ext cx="77040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35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/>
              <a:t>Modeling</a:t>
            </a:r>
          </a:p>
        </p:txBody>
      </p:sp>
      <p:sp>
        <p:nvSpPr>
          <p:cNvPr id="2" name="Tiêu đề 4">
            <a:extLst>
              <a:ext uri="{FF2B5EF4-FFF2-40B4-BE49-F238E27FC236}">
                <a16:creationId xmlns:a16="http://schemas.microsoft.com/office/drawing/2014/main" id="{FDCE10BE-C3F3-D287-64BE-563AEE469ACD}"/>
              </a:ext>
            </a:extLst>
          </p:cNvPr>
          <p:cNvSpPr txBox="1">
            <a:spLocks/>
          </p:cNvSpPr>
          <p:nvPr/>
        </p:nvSpPr>
        <p:spPr>
          <a:xfrm>
            <a:off x="2897702" y="610692"/>
            <a:ext cx="3198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 sz="2800"/>
              <a:t>FlowiseAI</a:t>
            </a:r>
          </a:p>
        </p:txBody>
      </p:sp>
    </p:spTree>
    <p:extLst>
      <p:ext uri="{BB962C8B-B14F-4D97-AF65-F5344CB8AC3E}">
        <p14:creationId xmlns:p14="http://schemas.microsoft.com/office/powerpoint/2010/main" val="392951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9B7EFD4-6E5F-6901-E11D-AFAE4734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70" y="1012807"/>
            <a:ext cx="7974330" cy="4130693"/>
          </a:xfrm>
          <a:prstGeom prst="rect">
            <a:avLst/>
          </a:prstGeom>
        </p:spPr>
      </p:pic>
      <p:sp>
        <p:nvSpPr>
          <p:cNvPr id="13" name="Tiêu đề 3">
            <a:extLst>
              <a:ext uri="{FF2B5EF4-FFF2-40B4-BE49-F238E27FC236}">
                <a16:creationId xmlns:a16="http://schemas.microsoft.com/office/drawing/2014/main" id="{67C6F95F-F348-3D0C-7458-0424DB0E239B}"/>
              </a:ext>
            </a:extLst>
          </p:cNvPr>
          <p:cNvSpPr txBox="1">
            <a:spLocks/>
          </p:cNvSpPr>
          <p:nvPr/>
        </p:nvSpPr>
        <p:spPr>
          <a:xfrm>
            <a:off x="787734" y="-214208"/>
            <a:ext cx="77040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35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/>
              <a:t>Modeling</a:t>
            </a:r>
          </a:p>
        </p:txBody>
      </p:sp>
      <p:sp>
        <p:nvSpPr>
          <p:cNvPr id="2" name="Tiêu đề 4">
            <a:extLst>
              <a:ext uri="{FF2B5EF4-FFF2-40B4-BE49-F238E27FC236}">
                <a16:creationId xmlns:a16="http://schemas.microsoft.com/office/drawing/2014/main" id="{EC181156-8D71-2129-E5FC-605D083C9230}"/>
              </a:ext>
            </a:extLst>
          </p:cNvPr>
          <p:cNvSpPr txBox="1">
            <a:spLocks/>
          </p:cNvSpPr>
          <p:nvPr/>
        </p:nvSpPr>
        <p:spPr>
          <a:xfrm>
            <a:off x="2972550" y="571049"/>
            <a:ext cx="3198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 sz="2800"/>
              <a:t>FlowiseAI</a:t>
            </a:r>
          </a:p>
        </p:txBody>
      </p:sp>
    </p:spTree>
    <p:extLst>
      <p:ext uri="{BB962C8B-B14F-4D97-AF65-F5344CB8AC3E}">
        <p14:creationId xmlns:p14="http://schemas.microsoft.com/office/powerpoint/2010/main" val="474364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0" name="Google Shape;6970;p63"/>
          <p:cNvSpPr txBox="1">
            <a:spLocks noGrp="1"/>
          </p:cNvSpPr>
          <p:nvPr>
            <p:ph type="title"/>
          </p:nvPr>
        </p:nvSpPr>
        <p:spPr>
          <a:xfrm>
            <a:off x="426721" y="515717"/>
            <a:ext cx="4482341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Conclusion</a:t>
            </a:r>
            <a:endParaRPr/>
          </a:p>
        </p:txBody>
      </p:sp>
      <p:sp>
        <p:nvSpPr>
          <p:cNvPr id="6971" name="Google Shape;6971;p63"/>
          <p:cNvSpPr txBox="1">
            <a:spLocks noGrp="1"/>
          </p:cNvSpPr>
          <p:nvPr>
            <p:ph type="title" idx="2"/>
          </p:nvPr>
        </p:nvSpPr>
        <p:spPr>
          <a:xfrm>
            <a:off x="5260373" y="344301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05</a:t>
            </a:r>
            <a:endParaRPr/>
          </a:p>
        </p:txBody>
      </p:sp>
      <p:grpSp>
        <p:nvGrpSpPr>
          <p:cNvPr id="7071" name="Google Shape;7071;p63"/>
          <p:cNvGrpSpPr/>
          <p:nvPr/>
        </p:nvGrpSpPr>
        <p:grpSpPr>
          <a:xfrm>
            <a:off x="-7175" y="4706100"/>
            <a:ext cx="9151200" cy="437400"/>
            <a:chOff x="-7175" y="4706100"/>
            <a:chExt cx="9151200" cy="437400"/>
          </a:xfrm>
        </p:grpSpPr>
        <p:sp>
          <p:nvSpPr>
            <p:cNvPr id="7072" name="Google Shape;7072;p63"/>
            <p:cNvSpPr/>
            <p:nvPr/>
          </p:nvSpPr>
          <p:spPr>
            <a:xfrm>
              <a:off x="-7175" y="4706100"/>
              <a:ext cx="91512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63"/>
            <p:cNvSpPr/>
            <p:nvPr/>
          </p:nvSpPr>
          <p:spPr>
            <a:xfrm flipH="1">
              <a:off x="8088463" y="4706100"/>
              <a:ext cx="591000" cy="437400"/>
            </a:xfrm>
            <a:prstGeom prst="parallelogram">
              <a:avLst>
                <a:gd name="adj" fmla="val 5993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63"/>
            <p:cNvSpPr/>
            <p:nvPr/>
          </p:nvSpPr>
          <p:spPr>
            <a:xfrm>
              <a:off x="7900388" y="4706100"/>
              <a:ext cx="5361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63"/>
            <p:cNvSpPr/>
            <p:nvPr/>
          </p:nvSpPr>
          <p:spPr>
            <a:xfrm flipH="1">
              <a:off x="1593986" y="4706100"/>
              <a:ext cx="11691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63"/>
            <p:cNvSpPr/>
            <p:nvPr/>
          </p:nvSpPr>
          <p:spPr>
            <a:xfrm>
              <a:off x="1189954" y="4706100"/>
              <a:ext cx="9516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Hình ảnh 4" descr="Ảnh có chứa phim hoạt hình, Phim hoạt hình, minh họa, Đồ họa&#10;&#10;Mô tả được tạo tự động">
            <a:extLst>
              <a:ext uri="{FF2B5EF4-FFF2-40B4-BE49-F238E27FC236}">
                <a16:creationId xmlns:a16="http://schemas.microsoft.com/office/drawing/2014/main" id="{FC9DEAC6-0115-F39F-2288-18B8DE60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48" y="1810183"/>
            <a:ext cx="2895917" cy="28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50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3" name="Google Shape;7643;p72"/>
          <p:cNvSpPr txBox="1">
            <a:spLocks noGrp="1"/>
          </p:cNvSpPr>
          <p:nvPr>
            <p:ph type="ctrTitle"/>
          </p:nvPr>
        </p:nvSpPr>
        <p:spPr>
          <a:xfrm>
            <a:off x="1785925" y="437400"/>
            <a:ext cx="5572200" cy="114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Thanks</a:t>
            </a:r>
            <a:r>
              <a:rPr lang="en"/>
              <a:t>!</a:t>
            </a:r>
            <a:endParaRPr/>
          </a:p>
        </p:txBody>
      </p:sp>
      <p:sp>
        <p:nvSpPr>
          <p:cNvPr id="7644" name="Google Shape;7644;p72"/>
          <p:cNvSpPr txBox="1">
            <a:spLocks noGrp="1"/>
          </p:cNvSpPr>
          <p:nvPr>
            <p:ph type="subTitle" idx="1"/>
          </p:nvPr>
        </p:nvSpPr>
        <p:spPr>
          <a:xfrm>
            <a:off x="2425075" y="1584902"/>
            <a:ext cx="42939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Do you have any questions?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800"/>
          </a:p>
        </p:txBody>
      </p:sp>
      <p:grpSp>
        <p:nvGrpSpPr>
          <p:cNvPr id="7646" name="Google Shape;7646;p72"/>
          <p:cNvGrpSpPr/>
          <p:nvPr/>
        </p:nvGrpSpPr>
        <p:grpSpPr>
          <a:xfrm rot="514052">
            <a:off x="6132307" y="1607349"/>
            <a:ext cx="1792778" cy="1928809"/>
            <a:chOff x="4564726" y="2613707"/>
            <a:chExt cx="1955192" cy="2103546"/>
          </a:xfrm>
        </p:grpSpPr>
        <p:sp>
          <p:nvSpPr>
            <p:cNvPr id="7647" name="Google Shape;7647;p72"/>
            <p:cNvSpPr/>
            <p:nvPr/>
          </p:nvSpPr>
          <p:spPr>
            <a:xfrm>
              <a:off x="4604485" y="3353923"/>
              <a:ext cx="447679" cy="714794"/>
            </a:xfrm>
            <a:custGeom>
              <a:avLst/>
              <a:gdLst/>
              <a:ahLst/>
              <a:cxnLst/>
              <a:rect l="l" t="t" r="r" b="b"/>
              <a:pathLst>
                <a:path w="5157" h="8234" extrusionOk="0">
                  <a:moveTo>
                    <a:pt x="4717" y="0"/>
                  </a:moveTo>
                  <a:cubicBezTo>
                    <a:pt x="4674" y="0"/>
                    <a:pt x="4631" y="9"/>
                    <a:pt x="4590" y="28"/>
                  </a:cubicBezTo>
                  <a:cubicBezTo>
                    <a:pt x="3443" y="571"/>
                    <a:pt x="2276" y="1143"/>
                    <a:pt x="1375" y="2054"/>
                  </a:cubicBezTo>
                  <a:cubicBezTo>
                    <a:pt x="411" y="3031"/>
                    <a:pt x="1" y="4344"/>
                    <a:pt x="95" y="5699"/>
                  </a:cubicBezTo>
                  <a:cubicBezTo>
                    <a:pt x="152" y="6483"/>
                    <a:pt x="355" y="7257"/>
                    <a:pt x="633" y="7994"/>
                  </a:cubicBezTo>
                  <a:cubicBezTo>
                    <a:pt x="698" y="8162"/>
                    <a:pt x="836" y="8233"/>
                    <a:pt x="976" y="8233"/>
                  </a:cubicBezTo>
                  <a:cubicBezTo>
                    <a:pt x="1217" y="8233"/>
                    <a:pt x="1464" y="8022"/>
                    <a:pt x="1351" y="7729"/>
                  </a:cubicBezTo>
                  <a:cubicBezTo>
                    <a:pt x="917" y="6591"/>
                    <a:pt x="662" y="5317"/>
                    <a:pt x="1002" y="4113"/>
                  </a:cubicBezTo>
                  <a:cubicBezTo>
                    <a:pt x="1318" y="3013"/>
                    <a:pt x="2182" y="2233"/>
                    <a:pt x="3126" y="1653"/>
                  </a:cubicBezTo>
                  <a:cubicBezTo>
                    <a:pt x="3679" y="1308"/>
                    <a:pt x="4264" y="1025"/>
                    <a:pt x="4850" y="746"/>
                  </a:cubicBezTo>
                  <a:cubicBezTo>
                    <a:pt x="5039" y="661"/>
                    <a:pt x="5157" y="463"/>
                    <a:pt x="5081" y="260"/>
                  </a:cubicBezTo>
                  <a:cubicBezTo>
                    <a:pt x="5029" y="116"/>
                    <a:pt x="4873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72"/>
            <p:cNvSpPr/>
            <p:nvPr/>
          </p:nvSpPr>
          <p:spPr>
            <a:xfrm>
              <a:off x="4749629" y="3353923"/>
              <a:ext cx="302533" cy="228744"/>
            </a:xfrm>
            <a:custGeom>
              <a:avLst/>
              <a:gdLst/>
              <a:ahLst/>
              <a:cxnLst/>
              <a:rect l="l" t="t" r="r" b="b"/>
              <a:pathLst>
                <a:path w="3485" h="2635" extrusionOk="0">
                  <a:moveTo>
                    <a:pt x="3045" y="0"/>
                  </a:moveTo>
                  <a:cubicBezTo>
                    <a:pt x="3002" y="0"/>
                    <a:pt x="2959" y="9"/>
                    <a:pt x="2918" y="28"/>
                  </a:cubicBezTo>
                  <a:cubicBezTo>
                    <a:pt x="1893" y="515"/>
                    <a:pt x="855" y="1020"/>
                    <a:pt x="0" y="1775"/>
                  </a:cubicBezTo>
                  <a:cubicBezTo>
                    <a:pt x="76" y="2040"/>
                    <a:pt x="146" y="2328"/>
                    <a:pt x="213" y="2635"/>
                  </a:cubicBezTo>
                  <a:cubicBezTo>
                    <a:pt x="576" y="2252"/>
                    <a:pt x="1006" y="1931"/>
                    <a:pt x="1454" y="1653"/>
                  </a:cubicBezTo>
                  <a:cubicBezTo>
                    <a:pt x="2007" y="1308"/>
                    <a:pt x="2592" y="1025"/>
                    <a:pt x="3178" y="746"/>
                  </a:cubicBezTo>
                  <a:cubicBezTo>
                    <a:pt x="3367" y="661"/>
                    <a:pt x="3485" y="463"/>
                    <a:pt x="3409" y="260"/>
                  </a:cubicBezTo>
                  <a:cubicBezTo>
                    <a:pt x="3357" y="116"/>
                    <a:pt x="3201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72"/>
            <p:cNvSpPr/>
            <p:nvPr/>
          </p:nvSpPr>
          <p:spPr>
            <a:xfrm>
              <a:off x="5691501" y="3359826"/>
              <a:ext cx="741965" cy="321891"/>
            </a:xfrm>
            <a:custGeom>
              <a:avLst/>
              <a:gdLst/>
              <a:ahLst/>
              <a:cxnLst/>
              <a:rect l="l" t="t" r="r" b="b"/>
              <a:pathLst>
                <a:path w="8547" h="3708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30" y="758"/>
                    <a:pt x="1806" y="766"/>
                    <a:pt x="1816" y="766"/>
                  </a:cubicBezTo>
                  <a:cubicBezTo>
                    <a:pt x="1818" y="766"/>
                    <a:pt x="1818" y="766"/>
                    <a:pt x="1814" y="765"/>
                  </a:cubicBezTo>
                  <a:lnTo>
                    <a:pt x="1814" y="765"/>
                  </a:lnTo>
                  <a:cubicBezTo>
                    <a:pt x="1904" y="780"/>
                    <a:pt x="1993" y="803"/>
                    <a:pt x="2073" y="834"/>
                  </a:cubicBezTo>
                  <a:cubicBezTo>
                    <a:pt x="2729" y="1061"/>
                    <a:pt x="3187" y="1684"/>
                    <a:pt x="3608" y="2203"/>
                  </a:cubicBezTo>
                  <a:cubicBezTo>
                    <a:pt x="4103" y="2812"/>
                    <a:pt x="4656" y="3402"/>
                    <a:pt x="5440" y="3629"/>
                  </a:cubicBezTo>
                  <a:cubicBezTo>
                    <a:pt x="5623" y="3682"/>
                    <a:pt x="5806" y="3707"/>
                    <a:pt x="5986" y="3707"/>
                  </a:cubicBezTo>
                  <a:cubicBezTo>
                    <a:pt x="6549" y="3707"/>
                    <a:pt x="7079" y="3456"/>
                    <a:pt x="7451" y="2987"/>
                  </a:cubicBezTo>
                  <a:cubicBezTo>
                    <a:pt x="7725" y="2642"/>
                    <a:pt x="7909" y="2255"/>
                    <a:pt x="8074" y="1854"/>
                  </a:cubicBezTo>
                  <a:cubicBezTo>
                    <a:pt x="8254" y="1415"/>
                    <a:pt x="8395" y="961"/>
                    <a:pt x="8499" y="499"/>
                  </a:cubicBezTo>
                  <a:cubicBezTo>
                    <a:pt x="8546" y="296"/>
                    <a:pt x="8438" y="88"/>
                    <a:pt x="8235" y="31"/>
                  </a:cubicBezTo>
                  <a:cubicBezTo>
                    <a:pt x="8202" y="22"/>
                    <a:pt x="8168" y="17"/>
                    <a:pt x="8134" y="17"/>
                  </a:cubicBezTo>
                  <a:cubicBezTo>
                    <a:pt x="7968" y="17"/>
                    <a:pt x="7802" y="127"/>
                    <a:pt x="7763" y="296"/>
                  </a:cubicBezTo>
                  <a:cubicBezTo>
                    <a:pt x="7597" y="1028"/>
                    <a:pt x="7361" y="1840"/>
                    <a:pt x="6908" y="2449"/>
                  </a:cubicBezTo>
                  <a:cubicBezTo>
                    <a:pt x="6738" y="2675"/>
                    <a:pt x="6516" y="2860"/>
                    <a:pt x="6233" y="2926"/>
                  </a:cubicBezTo>
                  <a:cubicBezTo>
                    <a:pt x="6160" y="2942"/>
                    <a:pt x="6086" y="2950"/>
                    <a:pt x="6010" y="2950"/>
                  </a:cubicBezTo>
                  <a:cubicBezTo>
                    <a:pt x="5785" y="2950"/>
                    <a:pt x="5551" y="2882"/>
                    <a:pt x="5350" y="2779"/>
                  </a:cubicBezTo>
                  <a:cubicBezTo>
                    <a:pt x="4675" y="2435"/>
                    <a:pt x="4250" y="1759"/>
                    <a:pt x="3768" y="1202"/>
                  </a:cubicBezTo>
                  <a:cubicBezTo>
                    <a:pt x="3301" y="659"/>
                    <a:pt x="2696" y="130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72"/>
            <p:cNvSpPr/>
            <p:nvPr/>
          </p:nvSpPr>
          <p:spPr>
            <a:xfrm>
              <a:off x="5691501" y="3359826"/>
              <a:ext cx="278747" cy="149053"/>
            </a:xfrm>
            <a:custGeom>
              <a:avLst/>
              <a:gdLst/>
              <a:ahLst/>
              <a:cxnLst/>
              <a:rect l="l" t="t" r="r" b="b"/>
              <a:pathLst>
                <a:path w="3211" h="1717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28" y="758"/>
                    <a:pt x="1804" y="768"/>
                    <a:pt x="1813" y="768"/>
                  </a:cubicBezTo>
                  <a:cubicBezTo>
                    <a:pt x="1903" y="782"/>
                    <a:pt x="1993" y="806"/>
                    <a:pt x="2073" y="834"/>
                  </a:cubicBezTo>
                  <a:cubicBezTo>
                    <a:pt x="2531" y="990"/>
                    <a:pt x="2890" y="1344"/>
                    <a:pt x="3211" y="1717"/>
                  </a:cubicBezTo>
                  <a:cubicBezTo>
                    <a:pt x="2998" y="1254"/>
                    <a:pt x="2852" y="787"/>
                    <a:pt x="2767" y="319"/>
                  </a:cubicBezTo>
                  <a:cubicBezTo>
                    <a:pt x="2517" y="173"/>
                    <a:pt x="2248" y="64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72"/>
            <p:cNvSpPr/>
            <p:nvPr/>
          </p:nvSpPr>
          <p:spPr>
            <a:xfrm>
              <a:off x="5104155" y="3781976"/>
              <a:ext cx="191156" cy="920707"/>
            </a:xfrm>
            <a:custGeom>
              <a:avLst/>
              <a:gdLst/>
              <a:ahLst/>
              <a:cxnLst/>
              <a:rect l="l" t="t" r="r" b="b"/>
              <a:pathLst>
                <a:path w="2202" h="10606" extrusionOk="0">
                  <a:moveTo>
                    <a:pt x="1678" y="0"/>
                  </a:moveTo>
                  <a:cubicBezTo>
                    <a:pt x="1562" y="0"/>
                    <a:pt x="1448" y="55"/>
                    <a:pt x="1374" y="187"/>
                  </a:cubicBezTo>
                  <a:cubicBezTo>
                    <a:pt x="727" y="1330"/>
                    <a:pt x="321" y="2586"/>
                    <a:pt x="165" y="3884"/>
                  </a:cubicBezTo>
                  <a:cubicBezTo>
                    <a:pt x="0" y="5268"/>
                    <a:pt x="194" y="6651"/>
                    <a:pt x="449" y="8011"/>
                  </a:cubicBezTo>
                  <a:cubicBezTo>
                    <a:pt x="595" y="8781"/>
                    <a:pt x="751" y="9555"/>
                    <a:pt x="907" y="10324"/>
                  </a:cubicBezTo>
                  <a:cubicBezTo>
                    <a:pt x="939" y="10495"/>
                    <a:pt x="1114" y="10606"/>
                    <a:pt x="1281" y="10606"/>
                  </a:cubicBezTo>
                  <a:cubicBezTo>
                    <a:pt x="1313" y="10606"/>
                    <a:pt x="1344" y="10602"/>
                    <a:pt x="1374" y="10594"/>
                  </a:cubicBezTo>
                  <a:cubicBezTo>
                    <a:pt x="1587" y="10537"/>
                    <a:pt x="1681" y="10324"/>
                    <a:pt x="1639" y="10121"/>
                  </a:cubicBezTo>
                  <a:cubicBezTo>
                    <a:pt x="1384" y="8818"/>
                    <a:pt x="1077" y="7506"/>
                    <a:pt x="935" y="6179"/>
                  </a:cubicBezTo>
                  <a:cubicBezTo>
                    <a:pt x="803" y="4923"/>
                    <a:pt x="874" y="3677"/>
                    <a:pt x="1233" y="2458"/>
                  </a:cubicBezTo>
                  <a:cubicBezTo>
                    <a:pt x="1426" y="1802"/>
                    <a:pt x="1695" y="1169"/>
                    <a:pt x="2035" y="574"/>
                  </a:cubicBezTo>
                  <a:cubicBezTo>
                    <a:pt x="2202" y="277"/>
                    <a:pt x="1937" y="0"/>
                    <a:pt x="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72"/>
            <p:cNvSpPr/>
            <p:nvPr/>
          </p:nvSpPr>
          <p:spPr>
            <a:xfrm>
              <a:off x="5109884" y="3781976"/>
              <a:ext cx="185426" cy="644217"/>
            </a:xfrm>
            <a:custGeom>
              <a:avLst/>
              <a:gdLst/>
              <a:ahLst/>
              <a:cxnLst/>
              <a:rect l="l" t="t" r="r" b="b"/>
              <a:pathLst>
                <a:path w="2136" h="7421" extrusionOk="0">
                  <a:moveTo>
                    <a:pt x="1612" y="0"/>
                  </a:moveTo>
                  <a:cubicBezTo>
                    <a:pt x="1496" y="0"/>
                    <a:pt x="1382" y="55"/>
                    <a:pt x="1308" y="187"/>
                  </a:cubicBezTo>
                  <a:cubicBezTo>
                    <a:pt x="661" y="1330"/>
                    <a:pt x="255" y="2586"/>
                    <a:pt x="99" y="3884"/>
                  </a:cubicBezTo>
                  <a:cubicBezTo>
                    <a:pt x="0" y="4729"/>
                    <a:pt x="33" y="5575"/>
                    <a:pt x="133" y="6415"/>
                  </a:cubicBezTo>
                  <a:cubicBezTo>
                    <a:pt x="439" y="6665"/>
                    <a:pt x="751" y="7010"/>
                    <a:pt x="1044" y="7421"/>
                  </a:cubicBezTo>
                  <a:cubicBezTo>
                    <a:pt x="973" y="7010"/>
                    <a:pt x="912" y="6594"/>
                    <a:pt x="869" y="6179"/>
                  </a:cubicBezTo>
                  <a:cubicBezTo>
                    <a:pt x="737" y="4923"/>
                    <a:pt x="808" y="3677"/>
                    <a:pt x="1167" y="2458"/>
                  </a:cubicBezTo>
                  <a:cubicBezTo>
                    <a:pt x="1360" y="1802"/>
                    <a:pt x="1629" y="1169"/>
                    <a:pt x="1969" y="574"/>
                  </a:cubicBezTo>
                  <a:cubicBezTo>
                    <a:pt x="2136" y="277"/>
                    <a:pt x="1871" y="0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72"/>
            <p:cNvSpPr/>
            <p:nvPr/>
          </p:nvSpPr>
          <p:spPr>
            <a:xfrm>
              <a:off x="5531252" y="4085112"/>
              <a:ext cx="183256" cy="601072"/>
            </a:xfrm>
            <a:custGeom>
              <a:avLst/>
              <a:gdLst/>
              <a:ahLst/>
              <a:cxnLst/>
              <a:rect l="l" t="t" r="r" b="b"/>
              <a:pathLst>
                <a:path w="2111" h="6924" extrusionOk="0">
                  <a:moveTo>
                    <a:pt x="1719" y="0"/>
                  </a:moveTo>
                  <a:cubicBezTo>
                    <a:pt x="1502" y="0"/>
                    <a:pt x="1346" y="175"/>
                    <a:pt x="1336" y="378"/>
                  </a:cubicBezTo>
                  <a:cubicBezTo>
                    <a:pt x="1218" y="2451"/>
                    <a:pt x="789" y="4495"/>
                    <a:pt x="71" y="6441"/>
                  </a:cubicBezTo>
                  <a:cubicBezTo>
                    <a:pt x="0" y="6634"/>
                    <a:pt x="151" y="6861"/>
                    <a:pt x="335" y="6908"/>
                  </a:cubicBezTo>
                  <a:cubicBezTo>
                    <a:pt x="371" y="6918"/>
                    <a:pt x="406" y="6923"/>
                    <a:pt x="440" y="6923"/>
                  </a:cubicBezTo>
                  <a:cubicBezTo>
                    <a:pt x="608" y="6923"/>
                    <a:pt x="749" y="6805"/>
                    <a:pt x="808" y="6644"/>
                  </a:cubicBezTo>
                  <a:cubicBezTo>
                    <a:pt x="1549" y="4637"/>
                    <a:pt x="1978" y="2517"/>
                    <a:pt x="2096" y="378"/>
                  </a:cubicBezTo>
                  <a:cubicBezTo>
                    <a:pt x="2111" y="175"/>
                    <a:pt x="191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72"/>
            <p:cNvSpPr/>
            <p:nvPr/>
          </p:nvSpPr>
          <p:spPr>
            <a:xfrm>
              <a:off x="5607036" y="4085112"/>
              <a:ext cx="107471" cy="322673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846" y="0"/>
                  </a:moveTo>
                  <a:cubicBezTo>
                    <a:pt x="629" y="0"/>
                    <a:pt x="473" y="175"/>
                    <a:pt x="463" y="378"/>
                  </a:cubicBezTo>
                  <a:cubicBezTo>
                    <a:pt x="397" y="1507"/>
                    <a:pt x="241" y="2621"/>
                    <a:pt x="1" y="3716"/>
                  </a:cubicBezTo>
                  <a:cubicBezTo>
                    <a:pt x="303" y="3353"/>
                    <a:pt x="629" y="3051"/>
                    <a:pt x="950" y="2819"/>
                  </a:cubicBezTo>
                  <a:cubicBezTo>
                    <a:pt x="1087" y="2012"/>
                    <a:pt x="1181" y="1200"/>
                    <a:pt x="1223" y="378"/>
                  </a:cubicBezTo>
                  <a:cubicBezTo>
                    <a:pt x="1238" y="175"/>
                    <a:pt x="1039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72"/>
            <p:cNvSpPr/>
            <p:nvPr/>
          </p:nvSpPr>
          <p:spPr>
            <a:xfrm>
              <a:off x="4908228" y="3001828"/>
              <a:ext cx="944840" cy="1221069"/>
            </a:xfrm>
            <a:custGeom>
              <a:avLst/>
              <a:gdLst/>
              <a:ahLst/>
              <a:cxnLst/>
              <a:rect l="l" t="t" r="r" b="b"/>
              <a:pathLst>
                <a:path w="10884" h="14066" extrusionOk="0">
                  <a:moveTo>
                    <a:pt x="1658" y="0"/>
                  </a:moveTo>
                  <a:cubicBezTo>
                    <a:pt x="742" y="0"/>
                    <a:pt x="0" y="742"/>
                    <a:pt x="0" y="1658"/>
                  </a:cubicBezTo>
                  <a:lnTo>
                    <a:pt x="0" y="12413"/>
                  </a:lnTo>
                  <a:cubicBezTo>
                    <a:pt x="0" y="13325"/>
                    <a:pt x="742" y="14066"/>
                    <a:pt x="1658" y="14066"/>
                  </a:cubicBezTo>
                  <a:lnTo>
                    <a:pt x="9226" y="14066"/>
                  </a:lnTo>
                  <a:cubicBezTo>
                    <a:pt x="10142" y="14066"/>
                    <a:pt x="10884" y="13325"/>
                    <a:pt x="10884" y="12413"/>
                  </a:cubicBezTo>
                  <a:lnTo>
                    <a:pt x="10884" y="1658"/>
                  </a:lnTo>
                  <a:cubicBezTo>
                    <a:pt x="10884" y="742"/>
                    <a:pt x="10142" y="0"/>
                    <a:pt x="9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72"/>
            <p:cNvSpPr/>
            <p:nvPr/>
          </p:nvSpPr>
          <p:spPr>
            <a:xfrm>
              <a:off x="5004498" y="3001828"/>
              <a:ext cx="751861" cy="1221069"/>
            </a:xfrm>
            <a:custGeom>
              <a:avLst/>
              <a:gdLst/>
              <a:ahLst/>
              <a:cxnLst/>
              <a:rect l="l" t="t" r="r" b="b"/>
              <a:pathLst>
                <a:path w="8661" h="14066" extrusionOk="0">
                  <a:moveTo>
                    <a:pt x="4727" y="0"/>
                  </a:moveTo>
                  <a:cubicBezTo>
                    <a:pt x="4316" y="0"/>
                    <a:pt x="3764" y="742"/>
                    <a:pt x="3490" y="1658"/>
                  </a:cubicBezTo>
                  <a:lnTo>
                    <a:pt x="275" y="12413"/>
                  </a:lnTo>
                  <a:cubicBezTo>
                    <a:pt x="1" y="13325"/>
                    <a:pt x="114" y="14066"/>
                    <a:pt x="525" y="14066"/>
                  </a:cubicBezTo>
                  <a:lnTo>
                    <a:pt x="3939" y="14066"/>
                  </a:lnTo>
                  <a:cubicBezTo>
                    <a:pt x="4349" y="14066"/>
                    <a:pt x="4902" y="13325"/>
                    <a:pt x="5176" y="12413"/>
                  </a:cubicBezTo>
                  <a:lnTo>
                    <a:pt x="8391" y="1658"/>
                  </a:lnTo>
                  <a:cubicBezTo>
                    <a:pt x="8660" y="742"/>
                    <a:pt x="8552" y="0"/>
                    <a:pt x="8136" y="0"/>
                  </a:cubicBezTo>
                  <a:close/>
                </a:path>
              </a:pathLst>
            </a:custGeom>
            <a:solidFill>
              <a:srgbClr val="310058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72"/>
            <p:cNvSpPr/>
            <p:nvPr/>
          </p:nvSpPr>
          <p:spPr>
            <a:xfrm>
              <a:off x="4934444" y="3001828"/>
              <a:ext cx="918623" cy="1182179"/>
            </a:xfrm>
            <a:custGeom>
              <a:avLst/>
              <a:gdLst/>
              <a:ahLst/>
              <a:cxnLst/>
              <a:rect l="l" t="t" r="r" b="b"/>
              <a:pathLst>
                <a:path w="10582" h="13618" extrusionOk="0">
                  <a:moveTo>
                    <a:pt x="1356" y="0"/>
                  </a:moveTo>
                  <a:cubicBezTo>
                    <a:pt x="794" y="0"/>
                    <a:pt x="303" y="279"/>
                    <a:pt x="0" y="704"/>
                  </a:cubicBezTo>
                  <a:cubicBezTo>
                    <a:pt x="298" y="425"/>
                    <a:pt x="695" y="255"/>
                    <a:pt x="1129" y="255"/>
                  </a:cubicBezTo>
                  <a:lnTo>
                    <a:pt x="8702" y="255"/>
                  </a:lnTo>
                  <a:cubicBezTo>
                    <a:pt x="9618" y="255"/>
                    <a:pt x="10360" y="997"/>
                    <a:pt x="10360" y="1913"/>
                  </a:cubicBezTo>
                  <a:lnTo>
                    <a:pt x="10360" y="12664"/>
                  </a:lnTo>
                  <a:cubicBezTo>
                    <a:pt x="10360" y="13022"/>
                    <a:pt x="10246" y="13348"/>
                    <a:pt x="10053" y="13617"/>
                  </a:cubicBezTo>
                  <a:cubicBezTo>
                    <a:pt x="10379" y="13315"/>
                    <a:pt x="10582" y="12890"/>
                    <a:pt x="10582" y="12413"/>
                  </a:cubicBezTo>
                  <a:lnTo>
                    <a:pt x="10582" y="1658"/>
                  </a:lnTo>
                  <a:cubicBezTo>
                    <a:pt x="10582" y="742"/>
                    <a:pt x="9840" y="0"/>
                    <a:pt x="8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72"/>
            <p:cNvSpPr/>
            <p:nvPr/>
          </p:nvSpPr>
          <p:spPr>
            <a:xfrm>
              <a:off x="4908228" y="3053826"/>
              <a:ext cx="936680" cy="1169070"/>
            </a:xfrm>
            <a:custGeom>
              <a:avLst/>
              <a:gdLst/>
              <a:ahLst/>
              <a:cxnLst/>
              <a:rect l="l" t="t" r="r" b="b"/>
              <a:pathLst>
                <a:path w="10790" h="13467" extrusionOk="0">
                  <a:moveTo>
                    <a:pt x="383" y="1"/>
                  </a:moveTo>
                  <a:cubicBezTo>
                    <a:pt x="142" y="289"/>
                    <a:pt x="0" y="657"/>
                    <a:pt x="0" y="1059"/>
                  </a:cubicBezTo>
                  <a:lnTo>
                    <a:pt x="0" y="11814"/>
                  </a:lnTo>
                  <a:cubicBezTo>
                    <a:pt x="0" y="12726"/>
                    <a:pt x="742" y="13467"/>
                    <a:pt x="1658" y="13467"/>
                  </a:cubicBezTo>
                  <a:lnTo>
                    <a:pt x="9226" y="13467"/>
                  </a:lnTo>
                  <a:cubicBezTo>
                    <a:pt x="9949" y="13467"/>
                    <a:pt x="10562" y="13004"/>
                    <a:pt x="10789" y="12357"/>
                  </a:cubicBezTo>
                  <a:lnTo>
                    <a:pt x="10789" y="12357"/>
                  </a:lnTo>
                  <a:cubicBezTo>
                    <a:pt x="10487" y="12726"/>
                    <a:pt x="10029" y="12957"/>
                    <a:pt x="9514" y="12957"/>
                  </a:cubicBezTo>
                  <a:lnTo>
                    <a:pt x="1941" y="12957"/>
                  </a:lnTo>
                  <a:cubicBezTo>
                    <a:pt x="1030" y="12957"/>
                    <a:pt x="288" y="12216"/>
                    <a:pt x="288" y="11304"/>
                  </a:cubicBezTo>
                  <a:lnTo>
                    <a:pt x="288" y="549"/>
                  </a:lnTo>
                  <a:cubicBezTo>
                    <a:pt x="288" y="355"/>
                    <a:pt x="321" y="176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72"/>
            <p:cNvSpPr/>
            <p:nvPr/>
          </p:nvSpPr>
          <p:spPr>
            <a:xfrm>
              <a:off x="4957795" y="3053479"/>
              <a:ext cx="845269" cy="499331"/>
            </a:xfrm>
            <a:custGeom>
              <a:avLst/>
              <a:gdLst/>
              <a:ahLst/>
              <a:cxnLst/>
              <a:rect l="l" t="t" r="r" b="b"/>
              <a:pathLst>
                <a:path w="9737" h="5752" extrusionOk="0">
                  <a:moveTo>
                    <a:pt x="1483" y="0"/>
                  </a:moveTo>
                  <a:cubicBezTo>
                    <a:pt x="666" y="0"/>
                    <a:pt x="1" y="713"/>
                    <a:pt x="1" y="1591"/>
                  </a:cubicBezTo>
                  <a:lnTo>
                    <a:pt x="1" y="5751"/>
                  </a:lnTo>
                  <a:lnTo>
                    <a:pt x="9737" y="5751"/>
                  </a:lnTo>
                  <a:lnTo>
                    <a:pt x="9737" y="1591"/>
                  </a:lnTo>
                  <a:cubicBezTo>
                    <a:pt x="9737" y="713"/>
                    <a:pt x="9076" y="0"/>
                    <a:pt x="8259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72"/>
            <p:cNvSpPr/>
            <p:nvPr/>
          </p:nvSpPr>
          <p:spPr>
            <a:xfrm>
              <a:off x="4974636" y="3073966"/>
              <a:ext cx="812021" cy="458357"/>
            </a:xfrm>
            <a:custGeom>
              <a:avLst/>
              <a:gdLst/>
              <a:ahLst/>
              <a:cxnLst/>
              <a:rect l="l" t="t" r="r" b="b"/>
              <a:pathLst>
                <a:path w="9354" h="5280" extrusionOk="0">
                  <a:moveTo>
                    <a:pt x="1421" y="0"/>
                  </a:moveTo>
                  <a:cubicBezTo>
                    <a:pt x="638" y="0"/>
                    <a:pt x="0" y="652"/>
                    <a:pt x="0" y="1459"/>
                  </a:cubicBezTo>
                  <a:lnTo>
                    <a:pt x="0" y="5279"/>
                  </a:lnTo>
                  <a:lnTo>
                    <a:pt x="9354" y="5279"/>
                  </a:lnTo>
                  <a:lnTo>
                    <a:pt x="9354" y="1459"/>
                  </a:lnTo>
                  <a:cubicBezTo>
                    <a:pt x="9354" y="652"/>
                    <a:pt x="8716" y="0"/>
                    <a:pt x="7932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72"/>
            <p:cNvSpPr/>
            <p:nvPr/>
          </p:nvSpPr>
          <p:spPr>
            <a:xfrm>
              <a:off x="5006582" y="3073966"/>
              <a:ext cx="663662" cy="458357"/>
            </a:xfrm>
            <a:custGeom>
              <a:avLst/>
              <a:gdLst/>
              <a:ahLst/>
              <a:cxnLst/>
              <a:rect l="l" t="t" r="r" b="b"/>
              <a:pathLst>
                <a:path w="7645" h="5280" extrusionOk="0">
                  <a:moveTo>
                    <a:pt x="3070" y="0"/>
                  </a:moveTo>
                  <a:lnTo>
                    <a:pt x="0" y="5279"/>
                  </a:lnTo>
                  <a:lnTo>
                    <a:pt x="4576" y="5279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72"/>
            <p:cNvSpPr/>
            <p:nvPr/>
          </p:nvSpPr>
          <p:spPr>
            <a:xfrm>
              <a:off x="5502085" y="4608741"/>
              <a:ext cx="251402" cy="108513"/>
            </a:xfrm>
            <a:custGeom>
              <a:avLst/>
              <a:gdLst/>
              <a:ahLst/>
              <a:cxnLst/>
              <a:rect l="l" t="t" r="r" b="b"/>
              <a:pathLst>
                <a:path w="2896" h="1250" extrusionOk="0">
                  <a:moveTo>
                    <a:pt x="858" y="0"/>
                  </a:moveTo>
                  <a:cubicBezTo>
                    <a:pt x="787" y="0"/>
                    <a:pt x="723" y="13"/>
                    <a:pt x="667" y="40"/>
                  </a:cubicBezTo>
                  <a:cubicBezTo>
                    <a:pt x="53" y="342"/>
                    <a:pt x="1" y="1249"/>
                    <a:pt x="1" y="1249"/>
                  </a:cubicBezTo>
                  <a:lnTo>
                    <a:pt x="2895" y="1249"/>
                  </a:lnTo>
                  <a:cubicBezTo>
                    <a:pt x="2895" y="1249"/>
                    <a:pt x="1565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72"/>
            <p:cNvSpPr/>
            <p:nvPr/>
          </p:nvSpPr>
          <p:spPr>
            <a:xfrm>
              <a:off x="5035315" y="4608741"/>
              <a:ext cx="234908" cy="108513"/>
            </a:xfrm>
            <a:custGeom>
              <a:avLst/>
              <a:gdLst/>
              <a:ahLst/>
              <a:cxnLst/>
              <a:rect l="l" t="t" r="r" b="b"/>
              <a:pathLst>
                <a:path w="2706" h="1250" extrusionOk="0">
                  <a:moveTo>
                    <a:pt x="1904" y="0"/>
                  </a:moveTo>
                  <a:cubicBezTo>
                    <a:pt x="1245" y="0"/>
                    <a:pt x="0" y="1249"/>
                    <a:pt x="0" y="1249"/>
                  </a:cubicBezTo>
                  <a:lnTo>
                    <a:pt x="2705" y="1249"/>
                  </a:lnTo>
                  <a:cubicBezTo>
                    <a:pt x="2705" y="1249"/>
                    <a:pt x="2654" y="342"/>
                    <a:pt x="2082" y="40"/>
                  </a:cubicBezTo>
                  <a:cubicBezTo>
                    <a:pt x="2030" y="13"/>
                    <a:pt x="1970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72"/>
            <p:cNvSpPr/>
            <p:nvPr/>
          </p:nvSpPr>
          <p:spPr>
            <a:xfrm>
              <a:off x="5285324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72"/>
            <p:cNvSpPr/>
            <p:nvPr/>
          </p:nvSpPr>
          <p:spPr>
            <a:xfrm>
              <a:off x="5438975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72"/>
            <p:cNvSpPr/>
            <p:nvPr/>
          </p:nvSpPr>
          <p:spPr>
            <a:xfrm>
              <a:off x="5321349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6" y="42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72"/>
            <p:cNvSpPr/>
            <p:nvPr/>
          </p:nvSpPr>
          <p:spPr>
            <a:xfrm>
              <a:off x="5360674" y="3452277"/>
              <a:ext cx="36634" cy="36547"/>
            </a:xfrm>
            <a:custGeom>
              <a:avLst/>
              <a:gdLst/>
              <a:ahLst/>
              <a:cxnLst/>
              <a:rect l="l" t="t" r="r" b="b"/>
              <a:pathLst>
                <a:path w="422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72"/>
            <p:cNvSpPr/>
            <p:nvPr/>
          </p:nvSpPr>
          <p:spPr>
            <a:xfrm>
              <a:off x="5399651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0" y="0"/>
                  </a:moveTo>
                  <a:lnTo>
                    <a:pt x="0" y="421"/>
                  </a:lnTo>
                  <a:lnTo>
                    <a:pt x="425" y="42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72"/>
            <p:cNvSpPr/>
            <p:nvPr/>
          </p:nvSpPr>
          <p:spPr>
            <a:xfrm>
              <a:off x="509139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72"/>
            <p:cNvSpPr/>
            <p:nvPr/>
          </p:nvSpPr>
          <p:spPr>
            <a:xfrm>
              <a:off x="5125075" y="3252271"/>
              <a:ext cx="36894" cy="36981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72"/>
            <p:cNvSpPr/>
            <p:nvPr/>
          </p:nvSpPr>
          <p:spPr>
            <a:xfrm>
              <a:off x="5158670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72"/>
            <p:cNvSpPr/>
            <p:nvPr/>
          </p:nvSpPr>
          <p:spPr>
            <a:xfrm>
              <a:off x="5227075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72"/>
            <p:cNvSpPr/>
            <p:nvPr/>
          </p:nvSpPr>
          <p:spPr>
            <a:xfrm>
              <a:off x="5193481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72"/>
            <p:cNvSpPr/>
            <p:nvPr/>
          </p:nvSpPr>
          <p:spPr>
            <a:xfrm>
              <a:off x="549722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72"/>
            <p:cNvSpPr/>
            <p:nvPr/>
          </p:nvSpPr>
          <p:spPr>
            <a:xfrm>
              <a:off x="5530818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72"/>
            <p:cNvSpPr/>
            <p:nvPr/>
          </p:nvSpPr>
          <p:spPr>
            <a:xfrm>
              <a:off x="5564413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72"/>
            <p:cNvSpPr/>
            <p:nvPr/>
          </p:nvSpPr>
          <p:spPr>
            <a:xfrm>
              <a:off x="5632905" y="3285866"/>
              <a:ext cx="36547" cy="36981"/>
            </a:xfrm>
            <a:custGeom>
              <a:avLst/>
              <a:gdLst/>
              <a:ahLst/>
              <a:cxnLst/>
              <a:rect l="l" t="t" r="r" b="b"/>
              <a:pathLst>
                <a:path w="42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0" y="42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72"/>
            <p:cNvSpPr/>
            <p:nvPr/>
          </p:nvSpPr>
          <p:spPr>
            <a:xfrm>
              <a:off x="5599224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72"/>
            <p:cNvSpPr/>
            <p:nvPr/>
          </p:nvSpPr>
          <p:spPr>
            <a:xfrm>
              <a:off x="6318172" y="3231784"/>
              <a:ext cx="201746" cy="169366"/>
            </a:xfrm>
            <a:custGeom>
              <a:avLst/>
              <a:gdLst/>
              <a:ahLst/>
              <a:cxnLst/>
              <a:rect l="l" t="t" r="r" b="b"/>
              <a:pathLst>
                <a:path w="2324" h="1951" extrusionOk="0">
                  <a:moveTo>
                    <a:pt x="312" y="0"/>
                  </a:moveTo>
                  <a:cubicBezTo>
                    <a:pt x="119" y="208"/>
                    <a:pt x="1" y="486"/>
                    <a:pt x="1" y="789"/>
                  </a:cubicBezTo>
                  <a:cubicBezTo>
                    <a:pt x="1" y="1431"/>
                    <a:pt x="520" y="1950"/>
                    <a:pt x="1162" y="1950"/>
                  </a:cubicBezTo>
                  <a:cubicBezTo>
                    <a:pt x="1804" y="1950"/>
                    <a:pt x="2324" y="1431"/>
                    <a:pt x="2324" y="789"/>
                  </a:cubicBezTo>
                  <a:cubicBezTo>
                    <a:pt x="2324" y="642"/>
                    <a:pt x="2295" y="505"/>
                    <a:pt x="2248" y="373"/>
                  </a:cubicBezTo>
                  <a:lnTo>
                    <a:pt x="1823" y="798"/>
                  </a:lnTo>
                  <a:cubicBezTo>
                    <a:pt x="1818" y="1157"/>
                    <a:pt x="1526" y="1450"/>
                    <a:pt x="1162" y="1450"/>
                  </a:cubicBezTo>
                  <a:cubicBezTo>
                    <a:pt x="799" y="1450"/>
                    <a:pt x="501" y="1152"/>
                    <a:pt x="501" y="789"/>
                  </a:cubicBezTo>
                  <a:cubicBezTo>
                    <a:pt x="501" y="623"/>
                    <a:pt x="567" y="472"/>
                    <a:pt x="666" y="359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72"/>
            <p:cNvSpPr/>
            <p:nvPr/>
          </p:nvSpPr>
          <p:spPr>
            <a:xfrm>
              <a:off x="4564726" y="4033113"/>
              <a:ext cx="207476" cy="163116"/>
            </a:xfrm>
            <a:custGeom>
              <a:avLst/>
              <a:gdLst/>
              <a:ahLst/>
              <a:cxnLst/>
              <a:rect l="l" t="t" r="r" b="b"/>
              <a:pathLst>
                <a:path w="2390" h="1879" extrusionOk="0">
                  <a:moveTo>
                    <a:pt x="1210" y="1"/>
                  </a:moveTo>
                  <a:cubicBezTo>
                    <a:pt x="1178" y="1"/>
                    <a:pt x="1147" y="2"/>
                    <a:pt x="1115" y="4"/>
                  </a:cubicBezTo>
                  <a:cubicBezTo>
                    <a:pt x="478" y="56"/>
                    <a:pt x="1" y="614"/>
                    <a:pt x="53" y="1256"/>
                  </a:cubicBezTo>
                  <a:cubicBezTo>
                    <a:pt x="62" y="1402"/>
                    <a:pt x="100" y="1539"/>
                    <a:pt x="161" y="1662"/>
                  </a:cubicBezTo>
                  <a:lnTo>
                    <a:pt x="548" y="1204"/>
                  </a:lnTo>
                  <a:cubicBezTo>
                    <a:pt x="525" y="845"/>
                    <a:pt x="794" y="533"/>
                    <a:pt x="1157" y="505"/>
                  </a:cubicBezTo>
                  <a:cubicBezTo>
                    <a:pt x="1175" y="504"/>
                    <a:pt x="1192" y="503"/>
                    <a:pt x="1209" y="503"/>
                  </a:cubicBezTo>
                  <a:cubicBezTo>
                    <a:pt x="1547" y="503"/>
                    <a:pt x="1839" y="763"/>
                    <a:pt x="1866" y="1109"/>
                  </a:cubicBezTo>
                  <a:cubicBezTo>
                    <a:pt x="1880" y="1275"/>
                    <a:pt x="1828" y="1430"/>
                    <a:pt x="1738" y="1553"/>
                  </a:cubicBezTo>
                  <a:lnTo>
                    <a:pt x="2121" y="1879"/>
                  </a:lnTo>
                  <a:cubicBezTo>
                    <a:pt x="2295" y="1657"/>
                    <a:pt x="2390" y="1374"/>
                    <a:pt x="2366" y="1072"/>
                  </a:cubicBezTo>
                  <a:cubicBezTo>
                    <a:pt x="2317" y="462"/>
                    <a:pt x="1807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72"/>
            <p:cNvSpPr/>
            <p:nvPr/>
          </p:nvSpPr>
          <p:spPr>
            <a:xfrm>
              <a:off x="4908228" y="3692477"/>
              <a:ext cx="160338" cy="303748"/>
            </a:xfrm>
            <a:custGeom>
              <a:avLst/>
              <a:gdLst/>
              <a:ahLst/>
              <a:cxnLst/>
              <a:rect l="l" t="t" r="r" b="b"/>
              <a:pathLst>
                <a:path w="1847" h="3499" extrusionOk="0">
                  <a:moveTo>
                    <a:pt x="0" y="0"/>
                  </a:moveTo>
                  <a:lnTo>
                    <a:pt x="0" y="128"/>
                  </a:lnTo>
                  <a:lnTo>
                    <a:pt x="1719" y="128"/>
                  </a:lnTo>
                  <a:lnTo>
                    <a:pt x="1719" y="3371"/>
                  </a:lnTo>
                  <a:lnTo>
                    <a:pt x="0" y="3371"/>
                  </a:lnTo>
                  <a:lnTo>
                    <a:pt x="0" y="3499"/>
                  </a:lnTo>
                  <a:lnTo>
                    <a:pt x="1846" y="3499"/>
                  </a:lnTo>
                  <a:lnTo>
                    <a:pt x="1846" y="1303"/>
                  </a:lnTo>
                  <a:lnTo>
                    <a:pt x="1780" y="1303"/>
                  </a:lnTo>
                  <a:lnTo>
                    <a:pt x="1780" y="1176"/>
                  </a:lnTo>
                  <a:lnTo>
                    <a:pt x="1846" y="1176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72"/>
            <p:cNvSpPr/>
            <p:nvPr/>
          </p:nvSpPr>
          <p:spPr>
            <a:xfrm>
              <a:off x="5318919" y="4049867"/>
              <a:ext cx="534142" cy="173012"/>
            </a:xfrm>
            <a:custGeom>
              <a:avLst/>
              <a:gdLst/>
              <a:ahLst/>
              <a:cxnLst/>
              <a:rect l="l" t="t" r="r" b="b"/>
              <a:pathLst>
                <a:path w="6153" h="1993" extrusionOk="0">
                  <a:moveTo>
                    <a:pt x="0" y="0"/>
                  </a:moveTo>
                  <a:lnTo>
                    <a:pt x="0" y="1993"/>
                  </a:lnTo>
                  <a:lnTo>
                    <a:pt x="128" y="1993"/>
                  </a:lnTo>
                  <a:lnTo>
                    <a:pt x="128" y="128"/>
                  </a:lnTo>
                  <a:lnTo>
                    <a:pt x="6153" y="128"/>
                  </a:lnTo>
                  <a:lnTo>
                    <a:pt x="6153" y="0"/>
                  </a:lnTo>
                  <a:lnTo>
                    <a:pt x="2078" y="0"/>
                  </a:lnTo>
                  <a:lnTo>
                    <a:pt x="2078" y="62"/>
                  </a:lnTo>
                  <a:lnTo>
                    <a:pt x="1950" y="62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72"/>
            <p:cNvSpPr/>
            <p:nvPr/>
          </p:nvSpPr>
          <p:spPr>
            <a:xfrm>
              <a:off x="5062747" y="3794477"/>
              <a:ext cx="790318" cy="11198"/>
            </a:xfrm>
            <a:custGeom>
              <a:avLst/>
              <a:gdLst/>
              <a:ahLst/>
              <a:cxnLst/>
              <a:rect l="l" t="t" r="r" b="b"/>
              <a:pathLst>
                <a:path w="9104" h="129" extrusionOk="0">
                  <a:moveTo>
                    <a:pt x="0" y="1"/>
                  </a:moveTo>
                  <a:lnTo>
                    <a:pt x="0" y="128"/>
                  </a:lnTo>
                  <a:lnTo>
                    <a:pt x="4901" y="128"/>
                  </a:lnTo>
                  <a:lnTo>
                    <a:pt x="4901" y="67"/>
                  </a:lnTo>
                  <a:lnTo>
                    <a:pt x="5029" y="67"/>
                  </a:lnTo>
                  <a:lnTo>
                    <a:pt x="5029" y="128"/>
                  </a:lnTo>
                  <a:lnTo>
                    <a:pt x="9104" y="128"/>
                  </a:lnTo>
                  <a:lnTo>
                    <a:pt x="9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72"/>
            <p:cNvSpPr/>
            <p:nvPr/>
          </p:nvSpPr>
          <p:spPr>
            <a:xfrm>
              <a:off x="5488195" y="3800206"/>
              <a:ext cx="11112" cy="255048"/>
            </a:xfrm>
            <a:custGeom>
              <a:avLst/>
              <a:gdLst/>
              <a:ahLst/>
              <a:cxnLst/>
              <a:rect l="l" t="t" r="r" b="b"/>
              <a:pathLst>
                <a:path w="128" h="2938" extrusionOk="0">
                  <a:moveTo>
                    <a:pt x="0" y="1"/>
                  </a:moveTo>
                  <a:lnTo>
                    <a:pt x="0" y="62"/>
                  </a:lnTo>
                  <a:lnTo>
                    <a:pt x="0" y="2876"/>
                  </a:lnTo>
                  <a:lnTo>
                    <a:pt x="0" y="2938"/>
                  </a:lnTo>
                  <a:lnTo>
                    <a:pt x="128" y="2938"/>
                  </a:lnTo>
                  <a:lnTo>
                    <a:pt x="128" y="2876"/>
                  </a:lnTo>
                  <a:lnTo>
                    <a:pt x="128" y="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5" name="Google Shape;7685;p72"/>
            <p:cNvGrpSpPr/>
            <p:nvPr/>
          </p:nvGrpSpPr>
          <p:grpSpPr>
            <a:xfrm>
              <a:off x="5653392" y="2613707"/>
              <a:ext cx="282476" cy="282476"/>
              <a:chOff x="5653392" y="2613707"/>
              <a:chExt cx="282476" cy="282476"/>
            </a:xfrm>
          </p:grpSpPr>
          <p:sp>
            <p:nvSpPr>
              <p:cNvPr id="7686" name="Google Shape;7686;p72"/>
              <p:cNvSpPr/>
              <p:nvPr/>
            </p:nvSpPr>
            <p:spPr>
              <a:xfrm>
                <a:off x="5676744" y="2651469"/>
                <a:ext cx="235342" cy="20669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381" extrusionOk="0">
                    <a:moveTo>
                      <a:pt x="1358" y="684"/>
                    </a:moveTo>
                    <a:cubicBezTo>
                      <a:pt x="1549" y="684"/>
                      <a:pt x="1732" y="792"/>
                      <a:pt x="1818" y="977"/>
                    </a:cubicBezTo>
                    <a:cubicBezTo>
                      <a:pt x="1936" y="1232"/>
                      <a:pt x="1828" y="1534"/>
                      <a:pt x="1573" y="1652"/>
                    </a:cubicBezTo>
                    <a:cubicBezTo>
                      <a:pt x="1503" y="1684"/>
                      <a:pt x="1429" y="1700"/>
                      <a:pt x="1357" y="1700"/>
                    </a:cubicBezTo>
                    <a:cubicBezTo>
                      <a:pt x="1166" y="1700"/>
                      <a:pt x="983" y="1592"/>
                      <a:pt x="897" y="1406"/>
                    </a:cubicBezTo>
                    <a:cubicBezTo>
                      <a:pt x="779" y="1151"/>
                      <a:pt x="888" y="849"/>
                      <a:pt x="1143" y="731"/>
                    </a:cubicBezTo>
                    <a:cubicBezTo>
                      <a:pt x="1213" y="699"/>
                      <a:pt x="1286" y="684"/>
                      <a:pt x="1358" y="684"/>
                    </a:cubicBezTo>
                    <a:close/>
                    <a:moveTo>
                      <a:pt x="1356" y="1"/>
                    </a:moveTo>
                    <a:cubicBezTo>
                      <a:pt x="1188" y="1"/>
                      <a:pt x="1017" y="37"/>
                      <a:pt x="855" y="113"/>
                    </a:cubicBezTo>
                    <a:cubicBezTo>
                      <a:pt x="260" y="391"/>
                      <a:pt x="0" y="1100"/>
                      <a:pt x="279" y="1694"/>
                    </a:cubicBezTo>
                    <a:cubicBezTo>
                      <a:pt x="482" y="2127"/>
                      <a:pt x="912" y="2380"/>
                      <a:pt x="1361" y="2380"/>
                    </a:cubicBezTo>
                    <a:cubicBezTo>
                      <a:pt x="1528" y="2380"/>
                      <a:pt x="1699" y="2345"/>
                      <a:pt x="1861" y="2270"/>
                    </a:cubicBezTo>
                    <a:cubicBezTo>
                      <a:pt x="2455" y="1992"/>
                      <a:pt x="2710" y="1284"/>
                      <a:pt x="2437" y="689"/>
                    </a:cubicBezTo>
                    <a:cubicBezTo>
                      <a:pt x="2234" y="256"/>
                      <a:pt x="180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7" name="Google Shape;7687;p72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8" name="Google Shape;7688;p72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9" name="Google Shape;7689;p72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0" name="Google Shape;7690;p72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1" name="Google Shape;7691;p72"/>
              <p:cNvSpPr/>
              <p:nvPr/>
            </p:nvSpPr>
            <p:spPr>
              <a:xfrm>
                <a:off x="5845152" y="2674299"/>
                <a:ext cx="87852" cy="8212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46" extrusionOk="0">
                    <a:moveTo>
                      <a:pt x="794" y="1"/>
                    </a:moveTo>
                    <a:lnTo>
                      <a:pt x="1" y="213"/>
                    </a:lnTo>
                    <a:lnTo>
                      <a:pt x="341" y="945"/>
                    </a:lnTo>
                    <a:lnTo>
                      <a:pt x="1011" y="468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2" name="Google Shape;7692;p72"/>
              <p:cNvSpPr/>
              <p:nvPr/>
            </p:nvSpPr>
            <p:spPr>
              <a:xfrm>
                <a:off x="5656257" y="2753469"/>
                <a:ext cx="87765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0" extrusionOk="0">
                    <a:moveTo>
                      <a:pt x="671" y="0"/>
                    </a:moveTo>
                    <a:lnTo>
                      <a:pt x="0" y="472"/>
                    </a:lnTo>
                    <a:lnTo>
                      <a:pt x="217" y="940"/>
                    </a:lnTo>
                    <a:lnTo>
                      <a:pt x="1011" y="732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3" name="Google Shape;7693;p72"/>
              <p:cNvSpPr/>
              <p:nvPr/>
            </p:nvSpPr>
            <p:spPr>
              <a:xfrm>
                <a:off x="5850100" y="2746437"/>
                <a:ext cx="85768" cy="7795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8" extrusionOk="0">
                    <a:moveTo>
                      <a:pt x="279" y="1"/>
                    </a:moveTo>
                    <a:lnTo>
                      <a:pt x="1" y="761"/>
                    </a:lnTo>
                    <a:lnTo>
                      <a:pt x="813" y="898"/>
                    </a:lnTo>
                    <a:lnTo>
                      <a:pt x="987" y="41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4" name="Google Shape;7694;p72"/>
              <p:cNvSpPr/>
              <p:nvPr/>
            </p:nvSpPr>
            <p:spPr>
              <a:xfrm>
                <a:off x="5653392" y="2684977"/>
                <a:ext cx="85334" cy="7838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03" extrusionOk="0">
                    <a:moveTo>
                      <a:pt x="175" y="1"/>
                    </a:moveTo>
                    <a:lnTo>
                      <a:pt x="0" y="487"/>
                    </a:lnTo>
                    <a:lnTo>
                      <a:pt x="708" y="902"/>
                    </a:lnTo>
                    <a:lnTo>
                      <a:pt x="982" y="142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5" name="Google Shape;7695;p72"/>
              <p:cNvSpPr/>
              <p:nvPr/>
            </p:nvSpPr>
            <p:spPr>
              <a:xfrm>
                <a:off x="5724662" y="2810415"/>
                <a:ext cx="78389" cy="857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8" extrusionOk="0">
                    <a:moveTo>
                      <a:pt x="142" y="0"/>
                    </a:moveTo>
                    <a:lnTo>
                      <a:pt x="1" y="812"/>
                    </a:lnTo>
                    <a:lnTo>
                      <a:pt x="487" y="987"/>
                    </a:lnTo>
                    <a:lnTo>
                      <a:pt x="903" y="27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6" name="Google Shape;7696;p72"/>
              <p:cNvSpPr/>
              <p:nvPr/>
            </p:nvSpPr>
            <p:spPr>
              <a:xfrm>
                <a:off x="5786122" y="2613707"/>
                <a:ext cx="78389" cy="8533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3" extrusionOk="0">
                    <a:moveTo>
                      <a:pt x="416" y="0"/>
                    </a:moveTo>
                    <a:lnTo>
                      <a:pt x="1" y="708"/>
                    </a:lnTo>
                    <a:lnTo>
                      <a:pt x="761" y="982"/>
                    </a:lnTo>
                    <a:lnTo>
                      <a:pt x="903" y="17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7" name="Google Shape;7697;p72"/>
            <p:cNvGrpSpPr/>
            <p:nvPr/>
          </p:nvGrpSpPr>
          <p:grpSpPr>
            <a:xfrm>
              <a:off x="5890292" y="2803818"/>
              <a:ext cx="162333" cy="162420"/>
              <a:chOff x="5890292" y="2803818"/>
              <a:chExt cx="162333" cy="162420"/>
            </a:xfrm>
          </p:grpSpPr>
          <p:sp>
            <p:nvSpPr>
              <p:cNvPr id="7698" name="Google Shape;7698;p72"/>
              <p:cNvSpPr/>
              <p:nvPr/>
            </p:nvSpPr>
            <p:spPr>
              <a:xfrm>
                <a:off x="5899321" y="2820225"/>
                <a:ext cx="144365" cy="12969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494" extrusionOk="0">
                    <a:moveTo>
                      <a:pt x="831" y="521"/>
                    </a:moveTo>
                    <a:cubicBezTo>
                      <a:pt x="931" y="521"/>
                      <a:pt x="1021" y="587"/>
                      <a:pt x="1048" y="685"/>
                    </a:cubicBezTo>
                    <a:cubicBezTo>
                      <a:pt x="1081" y="803"/>
                      <a:pt x="1011" y="931"/>
                      <a:pt x="892" y="964"/>
                    </a:cubicBezTo>
                    <a:cubicBezTo>
                      <a:pt x="873" y="969"/>
                      <a:pt x="853" y="972"/>
                      <a:pt x="833" y="972"/>
                    </a:cubicBezTo>
                    <a:cubicBezTo>
                      <a:pt x="735" y="972"/>
                      <a:pt x="641" y="906"/>
                      <a:pt x="614" y="808"/>
                    </a:cubicBezTo>
                    <a:cubicBezTo>
                      <a:pt x="581" y="685"/>
                      <a:pt x="652" y="563"/>
                      <a:pt x="770" y="530"/>
                    </a:cubicBezTo>
                    <a:cubicBezTo>
                      <a:pt x="790" y="524"/>
                      <a:pt x="811" y="521"/>
                      <a:pt x="831" y="521"/>
                    </a:cubicBezTo>
                    <a:close/>
                    <a:moveTo>
                      <a:pt x="837" y="0"/>
                    </a:moveTo>
                    <a:cubicBezTo>
                      <a:pt x="770" y="0"/>
                      <a:pt x="701" y="10"/>
                      <a:pt x="633" y="29"/>
                    </a:cubicBezTo>
                    <a:cubicBezTo>
                      <a:pt x="231" y="138"/>
                      <a:pt x="0" y="548"/>
                      <a:pt x="113" y="945"/>
                    </a:cubicBezTo>
                    <a:cubicBezTo>
                      <a:pt x="203" y="1277"/>
                      <a:pt x="504" y="1493"/>
                      <a:pt x="830" y="1493"/>
                    </a:cubicBezTo>
                    <a:cubicBezTo>
                      <a:pt x="897" y="1493"/>
                      <a:pt x="966" y="1484"/>
                      <a:pt x="1034" y="1464"/>
                    </a:cubicBezTo>
                    <a:cubicBezTo>
                      <a:pt x="1431" y="1356"/>
                      <a:pt x="1662" y="945"/>
                      <a:pt x="1553" y="544"/>
                    </a:cubicBezTo>
                    <a:cubicBezTo>
                      <a:pt x="1460" y="215"/>
                      <a:pt x="1162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9" name="Google Shape;7699;p72"/>
              <p:cNvSpPr/>
              <p:nvPr/>
            </p:nvSpPr>
            <p:spPr>
              <a:xfrm>
                <a:off x="5937777" y="2803818"/>
                <a:ext cx="41929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44" extrusionOk="0">
                    <a:moveTo>
                      <a:pt x="279" y="1"/>
                    </a:moveTo>
                    <a:lnTo>
                      <a:pt x="1" y="81"/>
                    </a:lnTo>
                    <a:lnTo>
                      <a:pt x="43" y="544"/>
                    </a:lnTo>
                    <a:lnTo>
                      <a:pt x="483" y="421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0" name="Google Shape;7700;p72"/>
              <p:cNvSpPr/>
              <p:nvPr/>
            </p:nvSpPr>
            <p:spPr>
              <a:xfrm>
                <a:off x="5963212" y="2919013"/>
                <a:ext cx="42276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44" extrusionOk="0">
                    <a:moveTo>
                      <a:pt x="444" y="1"/>
                    </a:moveTo>
                    <a:lnTo>
                      <a:pt x="1" y="123"/>
                    </a:lnTo>
                    <a:lnTo>
                      <a:pt x="204" y="544"/>
                    </a:lnTo>
                    <a:lnTo>
                      <a:pt x="487" y="463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1" name="Google Shape;7701;p72"/>
              <p:cNvSpPr/>
              <p:nvPr/>
            </p:nvSpPr>
            <p:spPr>
              <a:xfrm>
                <a:off x="6005401" y="2850955"/>
                <a:ext cx="47225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8" extrusionOk="0">
                    <a:moveTo>
                      <a:pt x="464" y="1"/>
                    </a:moveTo>
                    <a:lnTo>
                      <a:pt x="1" y="43"/>
                    </a:lnTo>
                    <a:lnTo>
                      <a:pt x="124" y="487"/>
                    </a:lnTo>
                    <a:lnTo>
                      <a:pt x="544" y="284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2" name="Google Shape;7702;p72"/>
              <p:cNvSpPr/>
              <p:nvPr/>
            </p:nvSpPr>
            <p:spPr>
              <a:xfrm>
                <a:off x="5890292" y="2876824"/>
                <a:ext cx="47225" cy="422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7" extrusionOk="0">
                    <a:moveTo>
                      <a:pt x="420" y="0"/>
                    </a:moveTo>
                    <a:lnTo>
                      <a:pt x="0" y="203"/>
                    </a:lnTo>
                    <a:lnTo>
                      <a:pt x="80" y="487"/>
                    </a:lnTo>
                    <a:lnTo>
                      <a:pt x="543" y="43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3" name="Google Shape;7703;p72"/>
              <p:cNvSpPr/>
              <p:nvPr/>
            </p:nvSpPr>
            <p:spPr>
              <a:xfrm>
                <a:off x="5997241" y="2887848"/>
                <a:ext cx="50957" cy="47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49" extrusionOk="0">
                    <a:moveTo>
                      <a:pt x="227" y="1"/>
                    </a:moveTo>
                    <a:lnTo>
                      <a:pt x="1" y="397"/>
                    </a:lnTo>
                    <a:lnTo>
                      <a:pt x="440" y="548"/>
                    </a:lnTo>
                    <a:lnTo>
                      <a:pt x="586" y="29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4" name="Google Shape;7704;p72"/>
              <p:cNvSpPr/>
              <p:nvPr/>
            </p:nvSpPr>
            <p:spPr>
              <a:xfrm>
                <a:off x="5895154" y="2834201"/>
                <a:ext cx="5052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143" y="0"/>
                    </a:moveTo>
                    <a:lnTo>
                      <a:pt x="1" y="255"/>
                    </a:lnTo>
                    <a:lnTo>
                      <a:pt x="360" y="553"/>
                    </a:lnTo>
                    <a:lnTo>
                      <a:pt x="582" y="1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5" name="Google Shape;7705;p72"/>
              <p:cNvSpPr/>
              <p:nvPr/>
            </p:nvSpPr>
            <p:spPr>
              <a:xfrm>
                <a:off x="5921023" y="2910853"/>
                <a:ext cx="48006" cy="5043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1" extrusionOk="0">
                    <a:moveTo>
                      <a:pt x="151" y="0"/>
                    </a:moveTo>
                    <a:lnTo>
                      <a:pt x="0" y="439"/>
                    </a:lnTo>
                    <a:lnTo>
                      <a:pt x="255" y="581"/>
                    </a:lnTo>
                    <a:lnTo>
                      <a:pt x="553" y="22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6" name="Google Shape;7706;p72"/>
              <p:cNvSpPr/>
              <p:nvPr/>
            </p:nvSpPr>
            <p:spPr>
              <a:xfrm>
                <a:off x="5974323" y="2808332"/>
                <a:ext cx="48006" cy="5095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7" extrusionOk="0">
                    <a:moveTo>
                      <a:pt x="298" y="1"/>
                    </a:moveTo>
                    <a:lnTo>
                      <a:pt x="0" y="360"/>
                    </a:lnTo>
                    <a:lnTo>
                      <a:pt x="397" y="586"/>
                    </a:lnTo>
                    <a:lnTo>
                      <a:pt x="553" y="14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07" name="Google Shape;7707;p72"/>
          <p:cNvGrpSpPr/>
          <p:nvPr/>
        </p:nvGrpSpPr>
        <p:grpSpPr>
          <a:xfrm>
            <a:off x="2088365" y="1902638"/>
            <a:ext cx="986989" cy="846817"/>
            <a:chOff x="3728488" y="875743"/>
            <a:chExt cx="1044543" cy="896197"/>
          </a:xfrm>
        </p:grpSpPr>
        <p:sp>
          <p:nvSpPr>
            <p:cNvPr id="7708" name="Google Shape;7708;p72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72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72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72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72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72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72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72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72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72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72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72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72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72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72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72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72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72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72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72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72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72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72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72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72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72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72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72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72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72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72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72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72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72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72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72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72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72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72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7" name="Google Shape;7747;p72"/>
          <p:cNvGrpSpPr/>
          <p:nvPr/>
        </p:nvGrpSpPr>
        <p:grpSpPr>
          <a:xfrm>
            <a:off x="3511788" y="3225818"/>
            <a:ext cx="377316" cy="363090"/>
            <a:chOff x="656745" y="2915527"/>
            <a:chExt cx="478281" cy="460248"/>
          </a:xfrm>
        </p:grpSpPr>
        <p:sp>
          <p:nvSpPr>
            <p:cNvPr id="7748" name="Google Shape;7748;p72"/>
            <p:cNvSpPr/>
            <p:nvPr/>
          </p:nvSpPr>
          <p:spPr>
            <a:xfrm>
              <a:off x="656745" y="2915527"/>
              <a:ext cx="478281" cy="460248"/>
            </a:xfrm>
            <a:custGeom>
              <a:avLst/>
              <a:gdLst/>
              <a:ahLst/>
              <a:cxnLst/>
              <a:rect l="l" t="t" r="r" b="b"/>
              <a:pathLst>
                <a:path w="39890" h="38386" extrusionOk="0">
                  <a:moveTo>
                    <a:pt x="20695" y="0"/>
                  </a:moveTo>
                  <a:cubicBezTo>
                    <a:pt x="12932" y="0"/>
                    <a:pt x="5930" y="4668"/>
                    <a:pt x="2977" y="11860"/>
                  </a:cubicBezTo>
                  <a:cubicBezTo>
                    <a:pt x="0" y="19028"/>
                    <a:pt x="1643" y="27268"/>
                    <a:pt x="7121" y="32769"/>
                  </a:cubicBezTo>
                  <a:cubicBezTo>
                    <a:pt x="10805" y="36437"/>
                    <a:pt x="15718" y="38386"/>
                    <a:pt x="20721" y="38386"/>
                  </a:cubicBezTo>
                  <a:cubicBezTo>
                    <a:pt x="23189" y="38386"/>
                    <a:pt x="25678" y="37912"/>
                    <a:pt x="28054" y="36936"/>
                  </a:cubicBezTo>
                  <a:cubicBezTo>
                    <a:pt x="35222" y="33959"/>
                    <a:pt x="39890" y="26958"/>
                    <a:pt x="39890" y="19195"/>
                  </a:cubicBezTo>
                  <a:cubicBezTo>
                    <a:pt x="39890" y="8597"/>
                    <a:pt x="31293" y="0"/>
                    <a:pt x="20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72"/>
            <p:cNvSpPr/>
            <p:nvPr/>
          </p:nvSpPr>
          <p:spPr>
            <a:xfrm>
              <a:off x="790374" y="3068568"/>
              <a:ext cx="341799" cy="304678"/>
            </a:xfrm>
            <a:custGeom>
              <a:avLst/>
              <a:gdLst/>
              <a:ahLst/>
              <a:cxnLst/>
              <a:rect l="l" t="t" r="r" b="b"/>
              <a:pathLst>
                <a:path w="28507" h="25411" extrusionOk="0">
                  <a:moveTo>
                    <a:pt x="19219" y="1"/>
                  </a:moveTo>
                  <a:cubicBezTo>
                    <a:pt x="18647" y="191"/>
                    <a:pt x="18028" y="334"/>
                    <a:pt x="17433" y="477"/>
                  </a:cubicBezTo>
                  <a:cubicBezTo>
                    <a:pt x="16646" y="644"/>
                    <a:pt x="15811" y="697"/>
                    <a:pt x="14957" y="697"/>
                  </a:cubicBezTo>
                  <a:cubicBezTo>
                    <a:pt x="13496" y="697"/>
                    <a:pt x="11978" y="542"/>
                    <a:pt x="10550" y="542"/>
                  </a:cubicBezTo>
                  <a:cubicBezTo>
                    <a:pt x="8288" y="542"/>
                    <a:pt x="6252" y="929"/>
                    <a:pt x="5025" y="2930"/>
                  </a:cubicBezTo>
                  <a:cubicBezTo>
                    <a:pt x="2977" y="6121"/>
                    <a:pt x="2334" y="10122"/>
                    <a:pt x="0" y="12956"/>
                  </a:cubicBezTo>
                  <a:lnTo>
                    <a:pt x="12432" y="25411"/>
                  </a:lnTo>
                  <a:cubicBezTo>
                    <a:pt x="20743" y="24125"/>
                    <a:pt x="27244" y="17623"/>
                    <a:pt x="28506" y="9336"/>
                  </a:cubicBezTo>
                  <a:lnTo>
                    <a:pt x="19219" y="1"/>
                  </a:lnTo>
                  <a:close/>
                </a:path>
              </a:pathLst>
            </a:custGeom>
            <a:solidFill>
              <a:srgbClr val="310058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72"/>
            <p:cNvSpPr/>
            <p:nvPr/>
          </p:nvSpPr>
          <p:spPr>
            <a:xfrm>
              <a:off x="773240" y="3052585"/>
              <a:ext cx="263276" cy="186181"/>
            </a:xfrm>
            <a:custGeom>
              <a:avLst/>
              <a:gdLst/>
              <a:ahLst/>
              <a:cxnLst/>
              <a:rect l="l" t="t" r="r" b="b"/>
              <a:pathLst>
                <a:path w="21958" h="15528" extrusionOk="0">
                  <a:moveTo>
                    <a:pt x="8221" y="4575"/>
                  </a:moveTo>
                  <a:cubicBezTo>
                    <a:pt x="8252" y="4575"/>
                    <a:pt x="8283" y="4582"/>
                    <a:pt x="8312" y="4596"/>
                  </a:cubicBezTo>
                  <a:lnTo>
                    <a:pt x="14337" y="7645"/>
                  </a:lnTo>
                  <a:cubicBezTo>
                    <a:pt x="14504" y="7740"/>
                    <a:pt x="14504" y="7978"/>
                    <a:pt x="14337" y="8073"/>
                  </a:cubicBezTo>
                  <a:lnTo>
                    <a:pt x="14313" y="8073"/>
                  </a:lnTo>
                  <a:lnTo>
                    <a:pt x="8312" y="10931"/>
                  </a:lnTo>
                  <a:cubicBezTo>
                    <a:pt x="8272" y="10954"/>
                    <a:pt x="8231" y="10964"/>
                    <a:pt x="8193" y="10964"/>
                  </a:cubicBezTo>
                  <a:cubicBezTo>
                    <a:pt x="8074" y="10964"/>
                    <a:pt x="7978" y="10861"/>
                    <a:pt x="7978" y="10717"/>
                  </a:cubicBezTo>
                  <a:lnTo>
                    <a:pt x="7978" y="4811"/>
                  </a:lnTo>
                  <a:cubicBezTo>
                    <a:pt x="7978" y="4678"/>
                    <a:pt x="8099" y="4575"/>
                    <a:pt x="8221" y="4575"/>
                  </a:cubicBezTo>
                  <a:close/>
                  <a:moveTo>
                    <a:pt x="4573" y="0"/>
                  </a:moveTo>
                  <a:cubicBezTo>
                    <a:pt x="2049" y="0"/>
                    <a:pt x="1" y="2024"/>
                    <a:pt x="1" y="4549"/>
                  </a:cubicBezTo>
                  <a:lnTo>
                    <a:pt x="1" y="10979"/>
                  </a:lnTo>
                  <a:cubicBezTo>
                    <a:pt x="1" y="13503"/>
                    <a:pt x="2049" y="15527"/>
                    <a:pt x="4573" y="15527"/>
                  </a:cubicBezTo>
                  <a:lnTo>
                    <a:pt x="17409" y="15527"/>
                  </a:lnTo>
                  <a:cubicBezTo>
                    <a:pt x="19933" y="15527"/>
                    <a:pt x="21958" y="13503"/>
                    <a:pt x="21958" y="10979"/>
                  </a:cubicBezTo>
                  <a:lnTo>
                    <a:pt x="21958" y="4549"/>
                  </a:lnTo>
                  <a:cubicBezTo>
                    <a:pt x="21958" y="2024"/>
                    <a:pt x="19933" y="0"/>
                    <a:pt x="174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1" name="Google Shape;7751;p72"/>
          <p:cNvGrpSpPr/>
          <p:nvPr/>
        </p:nvGrpSpPr>
        <p:grpSpPr>
          <a:xfrm>
            <a:off x="5261148" y="3244282"/>
            <a:ext cx="377543" cy="363033"/>
            <a:chOff x="2874212" y="2938932"/>
            <a:chExt cx="478569" cy="460176"/>
          </a:xfrm>
        </p:grpSpPr>
        <p:sp>
          <p:nvSpPr>
            <p:cNvPr id="7752" name="Google Shape;7752;p72"/>
            <p:cNvSpPr/>
            <p:nvPr/>
          </p:nvSpPr>
          <p:spPr>
            <a:xfrm>
              <a:off x="2874212" y="2938932"/>
              <a:ext cx="478569" cy="460176"/>
            </a:xfrm>
            <a:custGeom>
              <a:avLst/>
              <a:gdLst/>
              <a:ahLst/>
              <a:cxnLst/>
              <a:rect l="l" t="t" r="r" b="b"/>
              <a:pathLst>
                <a:path w="39914" h="38380" extrusionOk="0">
                  <a:moveTo>
                    <a:pt x="20719" y="1"/>
                  </a:moveTo>
                  <a:cubicBezTo>
                    <a:pt x="12956" y="1"/>
                    <a:pt x="5954" y="4669"/>
                    <a:pt x="2977" y="11837"/>
                  </a:cubicBezTo>
                  <a:cubicBezTo>
                    <a:pt x="1" y="19005"/>
                    <a:pt x="1644" y="27268"/>
                    <a:pt x="7145" y="32770"/>
                  </a:cubicBezTo>
                  <a:cubicBezTo>
                    <a:pt x="10806" y="36431"/>
                    <a:pt x="15713" y="38379"/>
                    <a:pt x="20705" y="38379"/>
                  </a:cubicBezTo>
                  <a:cubicBezTo>
                    <a:pt x="23181" y="38379"/>
                    <a:pt x="25678" y="37900"/>
                    <a:pt x="28054" y="36913"/>
                  </a:cubicBezTo>
                  <a:cubicBezTo>
                    <a:pt x="35222" y="33936"/>
                    <a:pt x="39914" y="26959"/>
                    <a:pt x="39914" y="19195"/>
                  </a:cubicBezTo>
                  <a:cubicBezTo>
                    <a:pt x="39914" y="8598"/>
                    <a:pt x="31317" y="1"/>
                    <a:pt x="20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72"/>
            <p:cNvSpPr/>
            <p:nvPr/>
          </p:nvSpPr>
          <p:spPr>
            <a:xfrm>
              <a:off x="2988429" y="3051590"/>
              <a:ext cx="363789" cy="347075"/>
            </a:xfrm>
            <a:custGeom>
              <a:avLst/>
              <a:gdLst/>
              <a:ahLst/>
              <a:cxnLst/>
              <a:rect l="l" t="t" r="r" b="b"/>
              <a:pathLst>
                <a:path w="30341" h="28947" extrusionOk="0">
                  <a:moveTo>
                    <a:pt x="7162" y="1"/>
                  </a:moveTo>
                  <a:cubicBezTo>
                    <a:pt x="5370" y="1"/>
                    <a:pt x="3777" y="416"/>
                    <a:pt x="2906" y="1917"/>
                  </a:cubicBezTo>
                  <a:cubicBezTo>
                    <a:pt x="0" y="6870"/>
                    <a:pt x="1453" y="13229"/>
                    <a:pt x="2120" y="18849"/>
                  </a:cubicBezTo>
                  <a:lnTo>
                    <a:pt x="12217" y="28946"/>
                  </a:lnTo>
                  <a:cubicBezTo>
                    <a:pt x="22005" y="28422"/>
                    <a:pt x="29816" y="20611"/>
                    <a:pt x="30340" y="10823"/>
                  </a:cubicBezTo>
                  <a:lnTo>
                    <a:pt x="20076" y="559"/>
                  </a:lnTo>
                  <a:cubicBezTo>
                    <a:pt x="18833" y="712"/>
                    <a:pt x="17577" y="789"/>
                    <a:pt x="16318" y="789"/>
                  </a:cubicBezTo>
                  <a:cubicBezTo>
                    <a:pt x="15212" y="789"/>
                    <a:pt x="14105" y="729"/>
                    <a:pt x="13003" y="607"/>
                  </a:cubicBezTo>
                  <a:cubicBezTo>
                    <a:pt x="11261" y="483"/>
                    <a:pt x="9095" y="1"/>
                    <a:pt x="7162" y="1"/>
                  </a:cubicBezTo>
                  <a:close/>
                </a:path>
              </a:pathLst>
            </a:custGeom>
            <a:solidFill>
              <a:srgbClr val="310058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72"/>
            <p:cNvSpPr/>
            <p:nvPr/>
          </p:nvSpPr>
          <p:spPr>
            <a:xfrm>
              <a:off x="2990707" y="3037166"/>
              <a:ext cx="263564" cy="263552"/>
            </a:xfrm>
            <a:custGeom>
              <a:avLst/>
              <a:gdLst/>
              <a:ahLst/>
              <a:cxnLst/>
              <a:rect l="l" t="t" r="r" b="b"/>
              <a:pathLst>
                <a:path w="21982" h="21981" extrusionOk="0">
                  <a:moveTo>
                    <a:pt x="15433" y="2215"/>
                  </a:moveTo>
                  <a:cubicBezTo>
                    <a:pt x="17838" y="2215"/>
                    <a:pt x="19767" y="4168"/>
                    <a:pt x="19767" y="6549"/>
                  </a:cubicBezTo>
                  <a:lnTo>
                    <a:pt x="19767" y="15432"/>
                  </a:lnTo>
                  <a:cubicBezTo>
                    <a:pt x="19767" y="17837"/>
                    <a:pt x="17838" y="19766"/>
                    <a:pt x="15433" y="19766"/>
                  </a:cubicBezTo>
                  <a:lnTo>
                    <a:pt x="6550" y="19766"/>
                  </a:lnTo>
                  <a:cubicBezTo>
                    <a:pt x="4168" y="19766"/>
                    <a:pt x="2216" y="17837"/>
                    <a:pt x="2216" y="15432"/>
                  </a:cubicBezTo>
                  <a:lnTo>
                    <a:pt x="2216" y="6549"/>
                  </a:lnTo>
                  <a:cubicBezTo>
                    <a:pt x="2216" y="4168"/>
                    <a:pt x="4168" y="2215"/>
                    <a:pt x="6550" y="2215"/>
                  </a:cubicBezTo>
                  <a:close/>
                  <a:moveTo>
                    <a:pt x="6550" y="0"/>
                  </a:moveTo>
                  <a:cubicBezTo>
                    <a:pt x="2930" y="0"/>
                    <a:pt x="1" y="2929"/>
                    <a:pt x="1" y="6549"/>
                  </a:cubicBezTo>
                  <a:lnTo>
                    <a:pt x="1" y="15432"/>
                  </a:lnTo>
                  <a:cubicBezTo>
                    <a:pt x="1" y="19052"/>
                    <a:pt x="2930" y="21981"/>
                    <a:pt x="6550" y="21981"/>
                  </a:cubicBezTo>
                  <a:lnTo>
                    <a:pt x="15433" y="21981"/>
                  </a:lnTo>
                  <a:cubicBezTo>
                    <a:pt x="19052" y="21981"/>
                    <a:pt x="21982" y="19052"/>
                    <a:pt x="21982" y="15432"/>
                  </a:cubicBezTo>
                  <a:lnTo>
                    <a:pt x="21982" y="6549"/>
                  </a:lnTo>
                  <a:cubicBezTo>
                    <a:pt x="21982" y="2929"/>
                    <a:pt x="19052" y="0"/>
                    <a:pt x="15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72"/>
            <p:cNvSpPr/>
            <p:nvPr/>
          </p:nvSpPr>
          <p:spPr>
            <a:xfrm>
              <a:off x="3031545" y="3100833"/>
              <a:ext cx="159059" cy="136422"/>
            </a:xfrm>
            <a:custGeom>
              <a:avLst/>
              <a:gdLst/>
              <a:ahLst/>
              <a:cxnLst/>
              <a:rect l="l" t="t" r="r" b="b"/>
              <a:pathLst>
                <a:path w="13266" h="11378" extrusionOk="0">
                  <a:moveTo>
                    <a:pt x="7574" y="2213"/>
                  </a:moveTo>
                  <a:cubicBezTo>
                    <a:pt x="9354" y="2213"/>
                    <a:pt x="11058" y="3599"/>
                    <a:pt x="11074" y="5692"/>
                  </a:cubicBezTo>
                  <a:cubicBezTo>
                    <a:pt x="11074" y="7598"/>
                    <a:pt x="9502" y="9145"/>
                    <a:pt x="7597" y="9145"/>
                  </a:cubicBezTo>
                  <a:cubicBezTo>
                    <a:pt x="4501" y="9145"/>
                    <a:pt x="2953" y="5407"/>
                    <a:pt x="5144" y="3239"/>
                  </a:cubicBezTo>
                  <a:cubicBezTo>
                    <a:pt x="5853" y="2530"/>
                    <a:pt x="6722" y="2213"/>
                    <a:pt x="7574" y="2213"/>
                  </a:cubicBezTo>
                  <a:close/>
                  <a:moveTo>
                    <a:pt x="7597" y="1"/>
                  </a:moveTo>
                  <a:cubicBezTo>
                    <a:pt x="2525" y="1"/>
                    <a:pt x="0" y="6121"/>
                    <a:pt x="3573" y="9693"/>
                  </a:cubicBezTo>
                  <a:cubicBezTo>
                    <a:pt x="4729" y="10857"/>
                    <a:pt x="6152" y="11377"/>
                    <a:pt x="7549" y="11377"/>
                  </a:cubicBezTo>
                  <a:cubicBezTo>
                    <a:pt x="10466" y="11377"/>
                    <a:pt x="13265" y="9107"/>
                    <a:pt x="13265" y="5692"/>
                  </a:cubicBezTo>
                  <a:cubicBezTo>
                    <a:pt x="13265" y="2549"/>
                    <a:pt x="10717" y="1"/>
                    <a:pt x="7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6" name="Google Shape;7756;p72"/>
          <p:cNvGrpSpPr/>
          <p:nvPr/>
        </p:nvGrpSpPr>
        <p:grpSpPr>
          <a:xfrm>
            <a:off x="3945186" y="3222441"/>
            <a:ext cx="377543" cy="363118"/>
            <a:chOff x="1206115" y="2911247"/>
            <a:chExt cx="478569" cy="460284"/>
          </a:xfrm>
        </p:grpSpPr>
        <p:sp>
          <p:nvSpPr>
            <p:cNvPr id="7757" name="Google Shape;7757;p72"/>
            <p:cNvSpPr/>
            <p:nvPr/>
          </p:nvSpPr>
          <p:spPr>
            <a:xfrm>
              <a:off x="1206115" y="2911247"/>
              <a:ext cx="478569" cy="460164"/>
            </a:xfrm>
            <a:custGeom>
              <a:avLst/>
              <a:gdLst/>
              <a:ahLst/>
              <a:cxnLst/>
              <a:rect l="l" t="t" r="r" b="b"/>
              <a:pathLst>
                <a:path w="39914" h="38379" extrusionOk="0">
                  <a:moveTo>
                    <a:pt x="20719" y="0"/>
                  </a:moveTo>
                  <a:cubicBezTo>
                    <a:pt x="12955" y="0"/>
                    <a:pt x="5954" y="4668"/>
                    <a:pt x="2977" y="11860"/>
                  </a:cubicBezTo>
                  <a:cubicBezTo>
                    <a:pt x="0" y="19028"/>
                    <a:pt x="1644" y="27267"/>
                    <a:pt x="7145" y="32769"/>
                  </a:cubicBezTo>
                  <a:cubicBezTo>
                    <a:pt x="10806" y="36430"/>
                    <a:pt x="15713" y="38378"/>
                    <a:pt x="20705" y="38378"/>
                  </a:cubicBezTo>
                  <a:cubicBezTo>
                    <a:pt x="23181" y="38378"/>
                    <a:pt x="25677" y="37899"/>
                    <a:pt x="28054" y="36912"/>
                  </a:cubicBezTo>
                  <a:cubicBezTo>
                    <a:pt x="35222" y="33959"/>
                    <a:pt x="39913" y="26958"/>
                    <a:pt x="39913" y="19194"/>
                  </a:cubicBezTo>
                  <a:cubicBezTo>
                    <a:pt x="39890" y="8597"/>
                    <a:pt x="31316" y="0"/>
                    <a:pt x="207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72"/>
            <p:cNvSpPr/>
            <p:nvPr/>
          </p:nvSpPr>
          <p:spPr>
            <a:xfrm>
              <a:off x="1324325" y="3022082"/>
              <a:ext cx="356930" cy="349449"/>
            </a:xfrm>
            <a:custGeom>
              <a:avLst/>
              <a:gdLst/>
              <a:ahLst/>
              <a:cxnLst/>
              <a:rect l="l" t="t" r="r" b="b"/>
              <a:pathLst>
                <a:path w="29769" h="29145" extrusionOk="0">
                  <a:moveTo>
                    <a:pt x="11463" y="1"/>
                  </a:moveTo>
                  <a:cubicBezTo>
                    <a:pt x="8118" y="1"/>
                    <a:pt x="4769" y="1494"/>
                    <a:pt x="3620" y="5045"/>
                  </a:cubicBezTo>
                  <a:cubicBezTo>
                    <a:pt x="3482" y="5124"/>
                    <a:pt x="3344" y="5170"/>
                    <a:pt x="3193" y="5170"/>
                  </a:cubicBezTo>
                  <a:cubicBezTo>
                    <a:pt x="3161" y="5170"/>
                    <a:pt x="3129" y="5168"/>
                    <a:pt x="3096" y="5164"/>
                  </a:cubicBezTo>
                  <a:cubicBezTo>
                    <a:pt x="1" y="8783"/>
                    <a:pt x="2072" y="13189"/>
                    <a:pt x="1810" y="17190"/>
                  </a:cubicBezTo>
                  <a:cubicBezTo>
                    <a:pt x="1715" y="18595"/>
                    <a:pt x="977" y="19833"/>
                    <a:pt x="24" y="20905"/>
                  </a:cubicBezTo>
                  <a:lnTo>
                    <a:pt x="8050" y="28930"/>
                  </a:lnTo>
                  <a:cubicBezTo>
                    <a:pt x="8979" y="29073"/>
                    <a:pt x="9907" y="29145"/>
                    <a:pt x="10860" y="29145"/>
                  </a:cubicBezTo>
                  <a:cubicBezTo>
                    <a:pt x="20171" y="29145"/>
                    <a:pt x="28149" y="22429"/>
                    <a:pt x="29769" y="13237"/>
                  </a:cubicBezTo>
                  <a:lnTo>
                    <a:pt x="18671" y="2139"/>
                  </a:lnTo>
                  <a:cubicBezTo>
                    <a:pt x="17552" y="1853"/>
                    <a:pt x="15909" y="901"/>
                    <a:pt x="14861" y="520"/>
                  </a:cubicBezTo>
                  <a:cubicBezTo>
                    <a:pt x="13791" y="182"/>
                    <a:pt x="12627" y="1"/>
                    <a:pt x="11463" y="1"/>
                  </a:cubicBezTo>
                  <a:close/>
                </a:path>
              </a:pathLst>
            </a:custGeom>
            <a:solidFill>
              <a:srgbClr val="310058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72"/>
            <p:cNvSpPr/>
            <p:nvPr/>
          </p:nvSpPr>
          <p:spPr>
            <a:xfrm>
              <a:off x="1293774" y="3008438"/>
              <a:ext cx="306788" cy="265590"/>
            </a:xfrm>
            <a:custGeom>
              <a:avLst/>
              <a:gdLst/>
              <a:ahLst/>
              <a:cxnLst/>
              <a:rect l="l" t="t" r="r" b="b"/>
              <a:pathLst>
                <a:path w="25587" h="22151" extrusionOk="0">
                  <a:moveTo>
                    <a:pt x="13396" y="2378"/>
                  </a:moveTo>
                  <a:cubicBezTo>
                    <a:pt x="15599" y="2378"/>
                    <a:pt x="17802" y="3218"/>
                    <a:pt x="19481" y="4897"/>
                  </a:cubicBezTo>
                  <a:cubicBezTo>
                    <a:pt x="22839" y="8254"/>
                    <a:pt x="22839" y="13708"/>
                    <a:pt x="19481" y="17066"/>
                  </a:cubicBezTo>
                  <a:cubicBezTo>
                    <a:pt x="17827" y="18720"/>
                    <a:pt x="15631" y="19586"/>
                    <a:pt x="13404" y="19586"/>
                  </a:cubicBezTo>
                  <a:cubicBezTo>
                    <a:pt x="12105" y="19586"/>
                    <a:pt x="10794" y="19291"/>
                    <a:pt x="9574" y="18685"/>
                  </a:cubicBezTo>
                  <a:lnTo>
                    <a:pt x="8812" y="18304"/>
                  </a:lnTo>
                  <a:lnTo>
                    <a:pt x="5406" y="19114"/>
                  </a:lnTo>
                  <a:lnTo>
                    <a:pt x="6121" y="15637"/>
                  </a:lnTo>
                  <a:lnTo>
                    <a:pt x="5740" y="14899"/>
                  </a:lnTo>
                  <a:cubicBezTo>
                    <a:pt x="4049" y="11565"/>
                    <a:pt x="4692" y="7540"/>
                    <a:pt x="7311" y="4897"/>
                  </a:cubicBezTo>
                  <a:cubicBezTo>
                    <a:pt x="8990" y="3218"/>
                    <a:pt x="11193" y="2378"/>
                    <a:pt x="13396" y="2378"/>
                  </a:cubicBezTo>
                  <a:close/>
                  <a:moveTo>
                    <a:pt x="13422" y="1"/>
                  </a:moveTo>
                  <a:cubicBezTo>
                    <a:pt x="13236" y="1"/>
                    <a:pt x="13049" y="5"/>
                    <a:pt x="12860" y="15"/>
                  </a:cubicBezTo>
                  <a:cubicBezTo>
                    <a:pt x="4906" y="420"/>
                    <a:pt x="0" y="8874"/>
                    <a:pt x="3620" y="15994"/>
                  </a:cubicBezTo>
                  <a:lnTo>
                    <a:pt x="2453" y="21638"/>
                  </a:lnTo>
                  <a:cubicBezTo>
                    <a:pt x="2390" y="21913"/>
                    <a:pt x="2608" y="22150"/>
                    <a:pt x="2857" y="22150"/>
                  </a:cubicBezTo>
                  <a:cubicBezTo>
                    <a:pt x="2889" y="22150"/>
                    <a:pt x="2921" y="22146"/>
                    <a:pt x="2953" y="22138"/>
                  </a:cubicBezTo>
                  <a:lnTo>
                    <a:pt x="8502" y="20828"/>
                  </a:lnTo>
                  <a:cubicBezTo>
                    <a:pt x="10090" y="21614"/>
                    <a:pt x="11755" y="21979"/>
                    <a:pt x="13384" y="21979"/>
                  </a:cubicBezTo>
                  <a:cubicBezTo>
                    <a:pt x="18375" y="21979"/>
                    <a:pt x="23035" y="18546"/>
                    <a:pt x="24148" y="13232"/>
                  </a:cubicBezTo>
                  <a:cubicBezTo>
                    <a:pt x="25586" y="6390"/>
                    <a:pt x="20339" y="1"/>
                    <a:pt x="13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72"/>
            <p:cNvSpPr/>
            <p:nvPr/>
          </p:nvSpPr>
          <p:spPr>
            <a:xfrm>
              <a:off x="1386577" y="3076685"/>
              <a:ext cx="140487" cy="127526"/>
            </a:xfrm>
            <a:custGeom>
              <a:avLst/>
              <a:gdLst/>
              <a:ahLst/>
              <a:cxnLst/>
              <a:rect l="l" t="t" r="r" b="b"/>
              <a:pathLst>
                <a:path w="11717" h="10636" extrusionOk="0">
                  <a:moveTo>
                    <a:pt x="2042" y="1"/>
                  </a:moveTo>
                  <a:cubicBezTo>
                    <a:pt x="1864" y="1"/>
                    <a:pt x="1681" y="59"/>
                    <a:pt x="1524" y="181"/>
                  </a:cubicBezTo>
                  <a:cubicBezTo>
                    <a:pt x="929" y="681"/>
                    <a:pt x="238" y="1443"/>
                    <a:pt x="143" y="2301"/>
                  </a:cubicBezTo>
                  <a:cubicBezTo>
                    <a:pt x="0" y="3777"/>
                    <a:pt x="643" y="5658"/>
                    <a:pt x="3048" y="7921"/>
                  </a:cubicBezTo>
                  <a:cubicBezTo>
                    <a:pt x="5254" y="9994"/>
                    <a:pt x="7116" y="10635"/>
                    <a:pt x="8529" y="10635"/>
                  </a:cubicBezTo>
                  <a:cubicBezTo>
                    <a:pt x="8901" y="10635"/>
                    <a:pt x="9242" y="10591"/>
                    <a:pt x="9550" y="10516"/>
                  </a:cubicBezTo>
                  <a:cubicBezTo>
                    <a:pt x="10359" y="10326"/>
                    <a:pt x="11026" y="9516"/>
                    <a:pt x="11455" y="8873"/>
                  </a:cubicBezTo>
                  <a:cubicBezTo>
                    <a:pt x="11717" y="8421"/>
                    <a:pt x="11503" y="7825"/>
                    <a:pt x="11002" y="7683"/>
                  </a:cubicBezTo>
                  <a:lnTo>
                    <a:pt x="8859" y="7087"/>
                  </a:lnTo>
                  <a:cubicBezTo>
                    <a:pt x="8788" y="7069"/>
                    <a:pt x="8716" y="7060"/>
                    <a:pt x="8646" y="7060"/>
                  </a:cubicBezTo>
                  <a:cubicBezTo>
                    <a:pt x="8435" y="7060"/>
                    <a:pt x="8234" y="7141"/>
                    <a:pt x="8073" y="7302"/>
                  </a:cubicBezTo>
                  <a:lnTo>
                    <a:pt x="7549" y="7825"/>
                  </a:lnTo>
                  <a:cubicBezTo>
                    <a:pt x="7405" y="7970"/>
                    <a:pt x="7206" y="8050"/>
                    <a:pt x="7004" y="8050"/>
                  </a:cubicBezTo>
                  <a:cubicBezTo>
                    <a:pt x="6907" y="8050"/>
                    <a:pt x="6809" y="8031"/>
                    <a:pt x="6716" y="7992"/>
                  </a:cubicBezTo>
                  <a:cubicBezTo>
                    <a:pt x="5716" y="7587"/>
                    <a:pt x="3596" y="5706"/>
                    <a:pt x="3048" y="4777"/>
                  </a:cubicBezTo>
                  <a:cubicBezTo>
                    <a:pt x="2905" y="4491"/>
                    <a:pt x="2929" y="4158"/>
                    <a:pt x="3120" y="3920"/>
                  </a:cubicBezTo>
                  <a:lnTo>
                    <a:pt x="3572" y="3325"/>
                  </a:lnTo>
                  <a:cubicBezTo>
                    <a:pt x="3739" y="3086"/>
                    <a:pt x="3787" y="2777"/>
                    <a:pt x="3668" y="2515"/>
                  </a:cubicBezTo>
                  <a:lnTo>
                    <a:pt x="2763" y="491"/>
                  </a:lnTo>
                  <a:cubicBezTo>
                    <a:pt x="2642" y="174"/>
                    <a:pt x="2349" y="1"/>
                    <a:pt x="2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1" name="Google Shape;7761;p72"/>
          <p:cNvGrpSpPr/>
          <p:nvPr/>
        </p:nvGrpSpPr>
        <p:grpSpPr>
          <a:xfrm>
            <a:off x="4831127" y="3227388"/>
            <a:ext cx="377543" cy="363024"/>
            <a:chOff x="2329123" y="2917518"/>
            <a:chExt cx="478569" cy="460164"/>
          </a:xfrm>
        </p:grpSpPr>
        <p:sp>
          <p:nvSpPr>
            <p:cNvPr id="7762" name="Google Shape;7762;p72"/>
            <p:cNvSpPr/>
            <p:nvPr/>
          </p:nvSpPr>
          <p:spPr>
            <a:xfrm>
              <a:off x="2329123" y="2917518"/>
              <a:ext cx="478569" cy="460164"/>
            </a:xfrm>
            <a:custGeom>
              <a:avLst/>
              <a:gdLst/>
              <a:ahLst/>
              <a:cxnLst/>
              <a:rect l="l" t="t" r="r" b="b"/>
              <a:pathLst>
                <a:path w="39914" h="38379" extrusionOk="0">
                  <a:moveTo>
                    <a:pt x="20719" y="1"/>
                  </a:moveTo>
                  <a:cubicBezTo>
                    <a:pt x="12956" y="1"/>
                    <a:pt x="5954" y="4669"/>
                    <a:pt x="2978" y="11837"/>
                  </a:cubicBezTo>
                  <a:cubicBezTo>
                    <a:pt x="1" y="19005"/>
                    <a:pt x="1644" y="27268"/>
                    <a:pt x="7145" y="32746"/>
                  </a:cubicBezTo>
                  <a:cubicBezTo>
                    <a:pt x="10808" y="36425"/>
                    <a:pt x="15718" y="38378"/>
                    <a:pt x="20712" y="38378"/>
                  </a:cubicBezTo>
                  <a:cubicBezTo>
                    <a:pt x="23186" y="38378"/>
                    <a:pt x="25680" y="37899"/>
                    <a:pt x="28054" y="36913"/>
                  </a:cubicBezTo>
                  <a:cubicBezTo>
                    <a:pt x="35222" y="33936"/>
                    <a:pt x="39914" y="26935"/>
                    <a:pt x="39914" y="19195"/>
                  </a:cubicBezTo>
                  <a:cubicBezTo>
                    <a:pt x="39914" y="8574"/>
                    <a:pt x="31317" y="1"/>
                    <a:pt x="20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72"/>
            <p:cNvSpPr/>
            <p:nvPr/>
          </p:nvSpPr>
          <p:spPr>
            <a:xfrm>
              <a:off x="2452763" y="3022886"/>
              <a:ext cx="354640" cy="354640"/>
            </a:xfrm>
            <a:custGeom>
              <a:avLst/>
              <a:gdLst/>
              <a:ahLst/>
              <a:cxnLst/>
              <a:rect l="l" t="t" r="r" b="b"/>
              <a:pathLst>
                <a:path w="29578" h="29578" extrusionOk="0">
                  <a:moveTo>
                    <a:pt x="20790" y="0"/>
                  </a:moveTo>
                  <a:cubicBezTo>
                    <a:pt x="15456" y="691"/>
                    <a:pt x="9907" y="596"/>
                    <a:pt x="4573" y="715"/>
                  </a:cubicBezTo>
                  <a:cubicBezTo>
                    <a:pt x="2382" y="715"/>
                    <a:pt x="191" y="1739"/>
                    <a:pt x="572" y="4192"/>
                  </a:cubicBezTo>
                  <a:cubicBezTo>
                    <a:pt x="1358" y="9098"/>
                    <a:pt x="1739" y="13884"/>
                    <a:pt x="834" y="18933"/>
                  </a:cubicBezTo>
                  <a:cubicBezTo>
                    <a:pt x="667" y="19600"/>
                    <a:pt x="381" y="20219"/>
                    <a:pt x="0" y="20790"/>
                  </a:cubicBezTo>
                  <a:lnTo>
                    <a:pt x="8693" y="29506"/>
                  </a:lnTo>
                  <a:cubicBezTo>
                    <a:pt x="9264" y="29554"/>
                    <a:pt x="9812" y="29578"/>
                    <a:pt x="10384" y="29578"/>
                  </a:cubicBezTo>
                  <a:cubicBezTo>
                    <a:pt x="20981" y="29578"/>
                    <a:pt x="29578" y="21005"/>
                    <a:pt x="29578" y="10407"/>
                  </a:cubicBezTo>
                  <a:cubicBezTo>
                    <a:pt x="29578" y="9836"/>
                    <a:pt x="29554" y="9264"/>
                    <a:pt x="29507" y="8716"/>
                  </a:cubicBezTo>
                  <a:lnTo>
                    <a:pt x="20790" y="0"/>
                  </a:lnTo>
                  <a:close/>
                </a:path>
              </a:pathLst>
            </a:custGeom>
            <a:solidFill>
              <a:srgbClr val="310058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72"/>
            <p:cNvSpPr/>
            <p:nvPr/>
          </p:nvSpPr>
          <p:spPr>
            <a:xfrm>
              <a:off x="2445905" y="3015752"/>
              <a:ext cx="263276" cy="263552"/>
            </a:xfrm>
            <a:custGeom>
              <a:avLst/>
              <a:gdLst/>
              <a:ahLst/>
              <a:cxnLst/>
              <a:rect l="l" t="t" r="r" b="b"/>
              <a:pathLst>
                <a:path w="21958" h="21981" extrusionOk="0">
                  <a:moveTo>
                    <a:pt x="4967" y="2406"/>
                  </a:moveTo>
                  <a:cubicBezTo>
                    <a:pt x="6166" y="2406"/>
                    <a:pt x="7312" y="3344"/>
                    <a:pt x="7312" y="4763"/>
                  </a:cubicBezTo>
                  <a:cubicBezTo>
                    <a:pt x="7312" y="6049"/>
                    <a:pt x="6264" y="7097"/>
                    <a:pt x="4978" y="7097"/>
                  </a:cubicBezTo>
                  <a:cubicBezTo>
                    <a:pt x="2882" y="7097"/>
                    <a:pt x="1858" y="4572"/>
                    <a:pt x="3335" y="3096"/>
                  </a:cubicBezTo>
                  <a:cubicBezTo>
                    <a:pt x="3812" y="2619"/>
                    <a:pt x="4395" y="2406"/>
                    <a:pt x="4967" y="2406"/>
                  </a:cubicBezTo>
                  <a:close/>
                  <a:moveTo>
                    <a:pt x="6253" y="8072"/>
                  </a:moveTo>
                  <a:cubicBezTo>
                    <a:pt x="6546" y="8072"/>
                    <a:pt x="6788" y="8348"/>
                    <a:pt x="6788" y="8668"/>
                  </a:cubicBezTo>
                  <a:lnTo>
                    <a:pt x="6788" y="18980"/>
                  </a:lnTo>
                  <a:cubicBezTo>
                    <a:pt x="6788" y="19290"/>
                    <a:pt x="6526" y="19552"/>
                    <a:pt x="6216" y="19552"/>
                  </a:cubicBezTo>
                  <a:lnTo>
                    <a:pt x="3740" y="19552"/>
                  </a:lnTo>
                  <a:cubicBezTo>
                    <a:pt x="3430" y="19552"/>
                    <a:pt x="3168" y="19290"/>
                    <a:pt x="3168" y="18980"/>
                  </a:cubicBezTo>
                  <a:lnTo>
                    <a:pt x="3168" y="8668"/>
                  </a:lnTo>
                  <a:cubicBezTo>
                    <a:pt x="3168" y="8348"/>
                    <a:pt x="3410" y="8072"/>
                    <a:pt x="3704" y="8072"/>
                  </a:cubicBezTo>
                  <a:cubicBezTo>
                    <a:pt x="3716" y="8072"/>
                    <a:pt x="3728" y="8072"/>
                    <a:pt x="3740" y="8073"/>
                  </a:cubicBezTo>
                  <a:lnTo>
                    <a:pt x="6216" y="8073"/>
                  </a:lnTo>
                  <a:cubicBezTo>
                    <a:pt x="6229" y="8072"/>
                    <a:pt x="6241" y="8072"/>
                    <a:pt x="6253" y="8072"/>
                  </a:cubicBezTo>
                  <a:close/>
                  <a:moveTo>
                    <a:pt x="15433" y="7906"/>
                  </a:moveTo>
                  <a:cubicBezTo>
                    <a:pt x="19672" y="7906"/>
                    <a:pt x="19648" y="11860"/>
                    <a:pt x="19648" y="14027"/>
                  </a:cubicBezTo>
                  <a:lnTo>
                    <a:pt x="19648" y="19004"/>
                  </a:lnTo>
                  <a:cubicBezTo>
                    <a:pt x="19648" y="19290"/>
                    <a:pt x="19410" y="19528"/>
                    <a:pt x="19124" y="19528"/>
                  </a:cubicBezTo>
                  <a:lnTo>
                    <a:pt x="16480" y="19528"/>
                  </a:lnTo>
                  <a:cubicBezTo>
                    <a:pt x="16195" y="19528"/>
                    <a:pt x="15957" y="19290"/>
                    <a:pt x="15957" y="19004"/>
                  </a:cubicBezTo>
                  <a:lnTo>
                    <a:pt x="15957" y="14193"/>
                  </a:lnTo>
                  <a:cubicBezTo>
                    <a:pt x="15957" y="13455"/>
                    <a:pt x="16171" y="11026"/>
                    <a:pt x="14051" y="11026"/>
                  </a:cubicBezTo>
                  <a:cubicBezTo>
                    <a:pt x="12432" y="11026"/>
                    <a:pt x="12099" y="12693"/>
                    <a:pt x="12027" y="13431"/>
                  </a:cubicBezTo>
                  <a:lnTo>
                    <a:pt x="12027" y="19028"/>
                  </a:lnTo>
                  <a:cubicBezTo>
                    <a:pt x="12051" y="19314"/>
                    <a:pt x="11813" y="19575"/>
                    <a:pt x="11503" y="19575"/>
                  </a:cubicBezTo>
                  <a:lnTo>
                    <a:pt x="8955" y="19575"/>
                  </a:lnTo>
                  <a:cubicBezTo>
                    <a:pt x="8646" y="19575"/>
                    <a:pt x="8407" y="19337"/>
                    <a:pt x="8407" y="19028"/>
                  </a:cubicBezTo>
                  <a:lnTo>
                    <a:pt x="8407" y="8621"/>
                  </a:lnTo>
                  <a:cubicBezTo>
                    <a:pt x="8407" y="8311"/>
                    <a:pt x="8646" y="8073"/>
                    <a:pt x="8955" y="8073"/>
                  </a:cubicBezTo>
                  <a:lnTo>
                    <a:pt x="11503" y="8073"/>
                  </a:lnTo>
                  <a:cubicBezTo>
                    <a:pt x="11789" y="8073"/>
                    <a:pt x="12027" y="8311"/>
                    <a:pt x="12027" y="8621"/>
                  </a:cubicBezTo>
                  <a:lnTo>
                    <a:pt x="12027" y="9502"/>
                  </a:lnTo>
                  <a:cubicBezTo>
                    <a:pt x="12623" y="8621"/>
                    <a:pt x="13527" y="7906"/>
                    <a:pt x="15433" y="7906"/>
                  </a:cubicBezTo>
                  <a:close/>
                  <a:moveTo>
                    <a:pt x="1977" y="0"/>
                  </a:moveTo>
                  <a:cubicBezTo>
                    <a:pt x="882" y="0"/>
                    <a:pt x="1" y="905"/>
                    <a:pt x="1" y="2000"/>
                  </a:cubicBezTo>
                  <a:lnTo>
                    <a:pt x="1" y="19980"/>
                  </a:lnTo>
                  <a:cubicBezTo>
                    <a:pt x="1" y="21076"/>
                    <a:pt x="882" y="21981"/>
                    <a:pt x="1977" y="21981"/>
                  </a:cubicBezTo>
                  <a:lnTo>
                    <a:pt x="19981" y="21981"/>
                  </a:lnTo>
                  <a:cubicBezTo>
                    <a:pt x="21077" y="21981"/>
                    <a:pt x="21958" y="21076"/>
                    <a:pt x="21958" y="19980"/>
                  </a:cubicBezTo>
                  <a:lnTo>
                    <a:pt x="21958" y="2000"/>
                  </a:lnTo>
                  <a:cubicBezTo>
                    <a:pt x="21958" y="905"/>
                    <a:pt x="21077" y="24"/>
                    <a:pt x="19981" y="24"/>
                  </a:cubicBezTo>
                  <a:lnTo>
                    <a:pt x="199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5" name="Google Shape;7765;p72"/>
          <p:cNvGrpSpPr/>
          <p:nvPr/>
        </p:nvGrpSpPr>
        <p:grpSpPr>
          <a:xfrm>
            <a:off x="4387816" y="3224012"/>
            <a:ext cx="377325" cy="362919"/>
            <a:chOff x="1767187" y="2913237"/>
            <a:chExt cx="478293" cy="460032"/>
          </a:xfrm>
        </p:grpSpPr>
        <p:sp>
          <p:nvSpPr>
            <p:cNvPr id="7766" name="Google Shape;7766;p72"/>
            <p:cNvSpPr/>
            <p:nvPr/>
          </p:nvSpPr>
          <p:spPr>
            <a:xfrm>
              <a:off x="1767187" y="2913237"/>
              <a:ext cx="478293" cy="460032"/>
            </a:xfrm>
            <a:custGeom>
              <a:avLst/>
              <a:gdLst/>
              <a:ahLst/>
              <a:cxnLst/>
              <a:rect l="l" t="t" r="r" b="b"/>
              <a:pathLst>
                <a:path w="39891" h="38368" extrusionOk="0">
                  <a:moveTo>
                    <a:pt x="20696" y="1"/>
                  </a:moveTo>
                  <a:cubicBezTo>
                    <a:pt x="12932" y="1"/>
                    <a:pt x="5931" y="4668"/>
                    <a:pt x="2954" y="11836"/>
                  </a:cubicBezTo>
                  <a:cubicBezTo>
                    <a:pt x="1" y="19005"/>
                    <a:pt x="1644" y="27268"/>
                    <a:pt x="7121" y="32745"/>
                  </a:cubicBezTo>
                  <a:cubicBezTo>
                    <a:pt x="10785" y="36425"/>
                    <a:pt x="15694" y="38367"/>
                    <a:pt x="20689" y="38367"/>
                  </a:cubicBezTo>
                  <a:cubicBezTo>
                    <a:pt x="23162" y="38367"/>
                    <a:pt x="25656" y="37891"/>
                    <a:pt x="28030" y="36913"/>
                  </a:cubicBezTo>
                  <a:cubicBezTo>
                    <a:pt x="35199" y="33936"/>
                    <a:pt x="39866" y="26935"/>
                    <a:pt x="39890" y="19195"/>
                  </a:cubicBezTo>
                  <a:cubicBezTo>
                    <a:pt x="39890" y="8574"/>
                    <a:pt x="31293" y="1"/>
                    <a:pt x="20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72"/>
            <p:cNvSpPr/>
            <p:nvPr/>
          </p:nvSpPr>
          <p:spPr>
            <a:xfrm>
              <a:off x="1893682" y="3020788"/>
              <a:ext cx="351799" cy="352458"/>
            </a:xfrm>
            <a:custGeom>
              <a:avLst/>
              <a:gdLst/>
              <a:ahLst/>
              <a:cxnLst/>
              <a:rect l="l" t="t" r="r" b="b"/>
              <a:pathLst>
                <a:path w="29341" h="29396" extrusionOk="0">
                  <a:moveTo>
                    <a:pt x="19648" y="0"/>
                  </a:moveTo>
                  <a:cubicBezTo>
                    <a:pt x="19621" y="0"/>
                    <a:pt x="19597" y="3"/>
                    <a:pt x="19576" y="9"/>
                  </a:cubicBezTo>
                  <a:cubicBezTo>
                    <a:pt x="15694" y="652"/>
                    <a:pt x="11956" y="9"/>
                    <a:pt x="8193" y="1033"/>
                  </a:cubicBezTo>
                  <a:cubicBezTo>
                    <a:pt x="6383" y="1557"/>
                    <a:pt x="6264" y="3748"/>
                    <a:pt x="5621" y="5176"/>
                  </a:cubicBezTo>
                  <a:cubicBezTo>
                    <a:pt x="4716" y="7748"/>
                    <a:pt x="4835" y="10606"/>
                    <a:pt x="3692" y="13059"/>
                  </a:cubicBezTo>
                  <a:cubicBezTo>
                    <a:pt x="2906" y="14726"/>
                    <a:pt x="1096" y="15774"/>
                    <a:pt x="453" y="17703"/>
                  </a:cubicBezTo>
                  <a:cubicBezTo>
                    <a:pt x="239" y="18512"/>
                    <a:pt x="239" y="19536"/>
                    <a:pt x="1" y="20299"/>
                  </a:cubicBezTo>
                  <a:lnTo>
                    <a:pt x="9074" y="29372"/>
                  </a:lnTo>
                  <a:cubicBezTo>
                    <a:pt x="9431" y="29396"/>
                    <a:pt x="9788" y="29396"/>
                    <a:pt x="10146" y="29396"/>
                  </a:cubicBezTo>
                  <a:cubicBezTo>
                    <a:pt x="20743" y="29396"/>
                    <a:pt x="29316" y="20799"/>
                    <a:pt x="29340" y="10225"/>
                  </a:cubicBezTo>
                  <a:cubicBezTo>
                    <a:pt x="29340" y="9844"/>
                    <a:pt x="29340" y="9487"/>
                    <a:pt x="29292" y="9130"/>
                  </a:cubicBezTo>
                  <a:lnTo>
                    <a:pt x="20267" y="104"/>
                  </a:lnTo>
                  <a:cubicBezTo>
                    <a:pt x="20256" y="106"/>
                    <a:pt x="20243" y="106"/>
                    <a:pt x="20231" y="106"/>
                  </a:cubicBezTo>
                  <a:cubicBezTo>
                    <a:pt x="20077" y="106"/>
                    <a:pt x="19816" y="0"/>
                    <a:pt x="19648" y="0"/>
                  </a:cubicBezTo>
                  <a:close/>
                </a:path>
              </a:pathLst>
            </a:custGeom>
            <a:solidFill>
              <a:srgbClr val="310058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72"/>
            <p:cNvSpPr/>
            <p:nvPr/>
          </p:nvSpPr>
          <p:spPr>
            <a:xfrm>
              <a:off x="1883406" y="3011459"/>
              <a:ext cx="263840" cy="263564"/>
            </a:xfrm>
            <a:custGeom>
              <a:avLst/>
              <a:gdLst/>
              <a:ahLst/>
              <a:cxnLst/>
              <a:rect l="l" t="t" r="r" b="b"/>
              <a:pathLst>
                <a:path w="22005" h="21982" extrusionOk="0">
                  <a:moveTo>
                    <a:pt x="19071" y="1"/>
                  </a:moveTo>
                  <a:cubicBezTo>
                    <a:pt x="19057" y="1"/>
                    <a:pt x="19043" y="1"/>
                    <a:pt x="19028" y="1"/>
                  </a:cubicBezTo>
                  <a:lnTo>
                    <a:pt x="2977" y="1"/>
                  </a:lnTo>
                  <a:cubicBezTo>
                    <a:pt x="1334" y="1"/>
                    <a:pt x="0" y="1334"/>
                    <a:pt x="0" y="2978"/>
                  </a:cubicBezTo>
                  <a:lnTo>
                    <a:pt x="0" y="19029"/>
                  </a:lnTo>
                  <a:cubicBezTo>
                    <a:pt x="0" y="20657"/>
                    <a:pt x="1311" y="21982"/>
                    <a:pt x="2934" y="21982"/>
                  </a:cubicBezTo>
                  <a:cubicBezTo>
                    <a:pt x="2948" y="21982"/>
                    <a:pt x="2963" y="21982"/>
                    <a:pt x="2977" y="21981"/>
                  </a:cubicBezTo>
                  <a:lnTo>
                    <a:pt x="10884" y="21981"/>
                  </a:lnTo>
                  <a:lnTo>
                    <a:pt x="10907" y="14147"/>
                  </a:lnTo>
                  <a:lnTo>
                    <a:pt x="8859" y="14147"/>
                  </a:lnTo>
                  <a:cubicBezTo>
                    <a:pt x="8597" y="14147"/>
                    <a:pt x="8383" y="13932"/>
                    <a:pt x="8383" y="13646"/>
                  </a:cubicBezTo>
                  <a:lnTo>
                    <a:pt x="8383" y="11122"/>
                  </a:lnTo>
                  <a:cubicBezTo>
                    <a:pt x="8383" y="10860"/>
                    <a:pt x="8597" y="10646"/>
                    <a:pt x="8859" y="10646"/>
                  </a:cubicBezTo>
                  <a:lnTo>
                    <a:pt x="10907" y="10646"/>
                  </a:lnTo>
                  <a:lnTo>
                    <a:pt x="10907" y="8193"/>
                  </a:lnTo>
                  <a:cubicBezTo>
                    <a:pt x="10907" y="5359"/>
                    <a:pt x="12622" y="3811"/>
                    <a:pt x="15170" y="3811"/>
                  </a:cubicBezTo>
                  <a:lnTo>
                    <a:pt x="17242" y="3811"/>
                  </a:lnTo>
                  <a:cubicBezTo>
                    <a:pt x="17504" y="3811"/>
                    <a:pt x="17718" y="4025"/>
                    <a:pt x="17718" y="4311"/>
                  </a:cubicBezTo>
                  <a:lnTo>
                    <a:pt x="17718" y="6431"/>
                  </a:lnTo>
                  <a:cubicBezTo>
                    <a:pt x="17718" y="6693"/>
                    <a:pt x="17504" y="6907"/>
                    <a:pt x="17242" y="6907"/>
                  </a:cubicBezTo>
                  <a:lnTo>
                    <a:pt x="15980" y="6907"/>
                  </a:lnTo>
                  <a:cubicBezTo>
                    <a:pt x="14599" y="6907"/>
                    <a:pt x="14337" y="7574"/>
                    <a:pt x="14337" y="8526"/>
                  </a:cubicBezTo>
                  <a:lnTo>
                    <a:pt x="14337" y="10646"/>
                  </a:lnTo>
                  <a:lnTo>
                    <a:pt x="17361" y="10646"/>
                  </a:lnTo>
                  <a:cubicBezTo>
                    <a:pt x="17647" y="10646"/>
                    <a:pt x="17861" y="10884"/>
                    <a:pt x="17837" y="11194"/>
                  </a:cubicBezTo>
                  <a:lnTo>
                    <a:pt x="17528" y="13718"/>
                  </a:lnTo>
                  <a:cubicBezTo>
                    <a:pt x="17505" y="13943"/>
                    <a:pt x="17313" y="14125"/>
                    <a:pt x="17092" y="14125"/>
                  </a:cubicBezTo>
                  <a:cubicBezTo>
                    <a:pt x="17078" y="14125"/>
                    <a:pt x="17065" y="14124"/>
                    <a:pt x="17052" y="14123"/>
                  </a:cubicBezTo>
                  <a:lnTo>
                    <a:pt x="14337" y="14123"/>
                  </a:lnTo>
                  <a:lnTo>
                    <a:pt x="14337" y="21981"/>
                  </a:lnTo>
                  <a:lnTo>
                    <a:pt x="19028" y="21981"/>
                  </a:lnTo>
                  <a:cubicBezTo>
                    <a:pt x="19043" y="21982"/>
                    <a:pt x="19057" y="21982"/>
                    <a:pt x="19071" y="21982"/>
                  </a:cubicBezTo>
                  <a:cubicBezTo>
                    <a:pt x="20695" y="21982"/>
                    <a:pt x="22005" y="20657"/>
                    <a:pt x="22005" y="19029"/>
                  </a:cubicBezTo>
                  <a:lnTo>
                    <a:pt x="22005" y="2954"/>
                  </a:lnTo>
                  <a:cubicBezTo>
                    <a:pt x="22005" y="1325"/>
                    <a:pt x="20695" y="1"/>
                    <a:pt x="19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72"/>
            <p:cNvSpPr/>
            <p:nvPr/>
          </p:nvSpPr>
          <p:spPr>
            <a:xfrm>
              <a:off x="2013606" y="3180782"/>
              <a:ext cx="588" cy="94241"/>
            </a:xfrm>
            <a:custGeom>
              <a:avLst/>
              <a:gdLst/>
              <a:ahLst/>
              <a:cxnLst/>
              <a:rect l="l" t="t" r="r" b="b"/>
              <a:pathLst>
                <a:path w="49" h="7860" extrusionOk="0">
                  <a:moveTo>
                    <a:pt x="1" y="1"/>
                  </a:moveTo>
                  <a:lnTo>
                    <a:pt x="1" y="7859"/>
                  </a:lnTo>
                  <a:lnTo>
                    <a:pt x="25" y="7859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2" name="Google Shape;4562;p43"/>
          <p:cNvGrpSpPr/>
          <p:nvPr/>
        </p:nvGrpSpPr>
        <p:grpSpPr>
          <a:xfrm rot="-1059527">
            <a:off x="372499" y="3357713"/>
            <a:ext cx="854161" cy="451111"/>
            <a:chOff x="-4158137" y="2836815"/>
            <a:chExt cx="1191848" cy="629455"/>
          </a:xfrm>
        </p:grpSpPr>
        <p:sp>
          <p:nvSpPr>
            <p:cNvPr id="4563" name="Google Shape;4563;p4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4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6" name="Google Shape;4566;p43"/>
          <p:cNvSpPr txBox="1">
            <a:spLocks noGrp="1"/>
          </p:cNvSpPr>
          <p:nvPr>
            <p:ph type="title"/>
          </p:nvPr>
        </p:nvSpPr>
        <p:spPr>
          <a:xfrm flipH="1">
            <a:off x="2505182" y="837385"/>
            <a:ext cx="6560739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/>
              <a:t>Introduction</a:t>
            </a:r>
            <a:endParaRPr sz="7200">
              <a:solidFill>
                <a:schemeClr val="accent3"/>
              </a:solidFill>
            </a:endParaRPr>
          </a:p>
        </p:txBody>
      </p:sp>
      <p:sp>
        <p:nvSpPr>
          <p:cNvPr id="4567" name="Google Shape;4567;p43"/>
          <p:cNvSpPr txBox="1">
            <a:spLocks noGrp="1"/>
          </p:cNvSpPr>
          <p:nvPr>
            <p:ph type="title" idx="2"/>
          </p:nvPr>
        </p:nvSpPr>
        <p:spPr>
          <a:xfrm>
            <a:off x="-595498" y="748088"/>
            <a:ext cx="3852000" cy="9012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0"/>
              <a:t>01</a:t>
            </a:r>
            <a:endParaRPr sz="15800"/>
          </a:p>
        </p:txBody>
      </p:sp>
      <p:grpSp>
        <p:nvGrpSpPr>
          <p:cNvPr id="4831" name="Google Shape;4831;p43"/>
          <p:cNvGrpSpPr/>
          <p:nvPr/>
        </p:nvGrpSpPr>
        <p:grpSpPr>
          <a:xfrm>
            <a:off x="-7175" y="4706100"/>
            <a:ext cx="9154973" cy="437400"/>
            <a:chOff x="-7175" y="4706100"/>
            <a:chExt cx="9144000" cy="437400"/>
          </a:xfrm>
        </p:grpSpPr>
        <p:sp>
          <p:nvSpPr>
            <p:cNvPr id="4832" name="Google Shape;4832;p43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43"/>
            <p:cNvSpPr/>
            <p:nvPr/>
          </p:nvSpPr>
          <p:spPr>
            <a:xfrm flipH="1">
              <a:off x="1808850" y="4706100"/>
              <a:ext cx="1962900" cy="437400"/>
            </a:xfrm>
            <a:prstGeom prst="parallelogram">
              <a:avLst>
                <a:gd name="adj" fmla="val 1244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43"/>
            <p:cNvSpPr/>
            <p:nvPr/>
          </p:nvSpPr>
          <p:spPr>
            <a:xfrm>
              <a:off x="1599425" y="4706100"/>
              <a:ext cx="16770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25" name="Hình ảnh 5024" descr="Ảnh có chứa phim hoạt hình, trang phục, người, Phim hoạt hình&#10;&#10;Mô tả được tạo tự động">
            <a:extLst>
              <a:ext uri="{FF2B5EF4-FFF2-40B4-BE49-F238E27FC236}">
                <a16:creationId xmlns:a16="http://schemas.microsoft.com/office/drawing/2014/main" id="{9DFA95E9-C5D9-7350-6857-7F4B5FAA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714" y="2279448"/>
            <a:ext cx="2508278" cy="26796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841" name="Google Shape;4841;p44"/>
          <p:cNvSpPr txBox="1">
            <a:spLocks noGrp="1"/>
          </p:cNvSpPr>
          <p:nvPr>
            <p:ph type="subTitle" idx="1"/>
          </p:nvPr>
        </p:nvSpPr>
        <p:spPr>
          <a:xfrm>
            <a:off x="1790326" y="2641871"/>
            <a:ext cx="5563348" cy="1466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Create</a:t>
            </a:r>
            <a:r>
              <a:rPr lang="en-US"/>
              <a:t> a </a:t>
            </a:r>
            <a:r>
              <a:rPr lang="en-US" sz="2000" b="1"/>
              <a:t>chatbot</a:t>
            </a:r>
            <a:r>
              <a:rPr lang="en-US"/>
              <a:t> that can </a:t>
            </a:r>
            <a:r>
              <a:rPr lang="en-US">
                <a:solidFill>
                  <a:srgbClr val="FFFF00"/>
                </a:solidFill>
              </a:rPr>
              <a:t>recognize</a:t>
            </a:r>
            <a:r>
              <a:rPr lang="en-US"/>
              <a:t> </a:t>
            </a:r>
            <a:r>
              <a:rPr lang="en-US" sz="2000" b="1"/>
              <a:t>emotions</a:t>
            </a:r>
            <a:r>
              <a:rPr lang="en-US"/>
              <a:t> through </a:t>
            </a:r>
            <a:r>
              <a:rPr lang="en-US" sz="2000" b="1"/>
              <a:t>facial expressions</a:t>
            </a:r>
            <a:r>
              <a:rPr lang="en-US" b="1"/>
              <a:t>, </a:t>
            </a:r>
            <a:r>
              <a:rPr lang="en-US" sz="2000" b="1"/>
              <a:t>voice</a:t>
            </a:r>
            <a:r>
              <a:rPr lang="en-US"/>
              <a:t>, and some </a:t>
            </a:r>
            <a:r>
              <a:rPr lang="en-US" sz="2000" b="1"/>
              <a:t>psychology quests</a:t>
            </a:r>
            <a:r>
              <a:rPr lang="en-US" sz="2000"/>
              <a:t> </a:t>
            </a:r>
            <a:r>
              <a:rPr lang="en-US"/>
              <a:t>to </a:t>
            </a:r>
            <a:r>
              <a:rPr lang="en-US" sz="2000" b="1"/>
              <a:t>understand</a:t>
            </a:r>
            <a:r>
              <a:rPr lang="en-US"/>
              <a:t> your current </a:t>
            </a:r>
            <a:r>
              <a:rPr lang="en-US" sz="2000" b="1"/>
              <a:t>emotions</a:t>
            </a:r>
            <a:r>
              <a:rPr lang="en-US"/>
              <a:t> in order to </a:t>
            </a:r>
            <a:r>
              <a:rPr lang="en-US">
                <a:solidFill>
                  <a:srgbClr val="FFFF00"/>
                </a:solidFill>
              </a:rPr>
              <a:t>provide</a:t>
            </a:r>
            <a:r>
              <a:rPr lang="en-US"/>
              <a:t> </a:t>
            </a:r>
            <a:r>
              <a:rPr lang="en-US" sz="2000" b="1"/>
              <a:t>therapeutic methods</a:t>
            </a:r>
            <a:r>
              <a:rPr lang="en-US"/>
              <a:t> and </a:t>
            </a:r>
            <a:r>
              <a:rPr lang="en-US" sz="2000" b="1"/>
              <a:t>empathy</a:t>
            </a:r>
            <a:r>
              <a:rPr lang="en-US"/>
              <a:t> to help you </a:t>
            </a:r>
            <a:r>
              <a:rPr lang="en-US">
                <a:solidFill>
                  <a:srgbClr val="FFFF00"/>
                </a:solidFill>
              </a:rPr>
              <a:t>overcome</a:t>
            </a:r>
            <a:r>
              <a:rPr lang="en-US"/>
              <a:t> </a:t>
            </a:r>
            <a:r>
              <a:rPr lang="en-US" sz="2000"/>
              <a:t>daily life issues </a:t>
            </a:r>
            <a:r>
              <a:rPr lang="en-US"/>
              <a:t>with </a:t>
            </a:r>
            <a:r>
              <a:rPr lang="en-US" sz="2000" b="1"/>
              <a:t>practical advices</a:t>
            </a:r>
            <a:r>
              <a:rPr lang="en-US"/>
              <a:t>.</a:t>
            </a:r>
          </a:p>
        </p:txBody>
      </p:sp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Purpose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D73F1208-2D49-A065-66A1-25C11BDFD2B1}"/>
              </a:ext>
            </a:extLst>
          </p:cNvPr>
          <p:cNvGrpSpPr/>
          <p:nvPr/>
        </p:nvGrpSpPr>
        <p:grpSpPr>
          <a:xfrm>
            <a:off x="4113168" y="1417177"/>
            <a:ext cx="1046387" cy="950341"/>
            <a:chOff x="4113168" y="1417177"/>
            <a:chExt cx="1046387" cy="950341"/>
          </a:xfrm>
        </p:grpSpPr>
        <p:grpSp>
          <p:nvGrpSpPr>
            <p:cNvPr id="4845" name="Google Shape;4845;p44"/>
            <p:cNvGrpSpPr/>
            <p:nvPr/>
          </p:nvGrpSpPr>
          <p:grpSpPr>
            <a:xfrm>
              <a:off x="4113168" y="1417177"/>
              <a:ext cx="1046387" cy="950341"/>
              <a:chOff x="2753925" y="1681034"/>
              <a:chExt cx="1046387" cy="950341"/>
            </a:xfrm>
          </p:grpSpPr>
          <p:sp>
            <p:nvSpPr>
              <p:cNvPr id="4846" name="Google Shape;4846;p44"/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44"/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12586EA9-2872-7437-5BD3-B630A5171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4784" y="1476114"/>
              <a:ext cx="832468" cy="832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4" name="Google Shape;5394;p48"/>
          <p:cNvSpPr txBox="1">
            <a:spLocks noGrp="1"/>
          </p:cNvSpPr>
          <p:nvPr>
            <p:ph type="title"/>
          </p:nvPr>
        </p:nvSpPr>
        <p:spPr>
          <a:xfrm flipH="1">
            <a:off x="264160" y="757325"/>
            <a:ext cx="55880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/>
              <a:t>Motivation</a:t>
            </a:r>
            <a:endParaRPr sz="7200">
              <a:solidFill>
                <a:schemeClr val="accent3"/>
              </a:solidFill>
            </a:endParaRPr>
          </a:p>
        </p:txBody>
      </p:sp>
      <p:sp>
        <p:nvSpPr>
          <p:cNvPr id="5395" name="Google Shape;5395;p48"/>
          <p:cNvSpPr txBox="1">
            <a:spLocks noGrp="1"/>
          </p:cNvSpPr>
          <p:nvPr>
            <p:ph type="title" idx="2"/>
          </p:nvPr>
        </p:nvSpPr>
        <p:spPr>
          <a:xfrm>
            <a:off x="5197740" y="580260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0"/>
              <a:t>02</a:t>
            </a:r>
            <a:endParaRPr sz="15800"/>
          </a:p>
        </p:txBody>
      </p:sp>
      <p:grpSp>
        <p:nvGrpSpPr>
          <p:cNvPr id="5667" name="Google Shape;5667;p48"/>
          <p:cNvGrpSpPr/>
          <p:nvPr/>
        </p:nvGrpSpPr>
        <p:grpSpPr>
          <a:xfrm>
            <a:off x="0" y="4450699"/>
            <a:ext cx="9212547" cy="692799"/>
            <a:chOff x="0" y="4450699"/>
            <a:chExt cx="9212547" cy="692799"/>
          </a:xfrm>
        </p:grpSpPr>
        <p:sp>
          <p:nvSpPr>
            <p:cNvPr id="5668" name="Google Shape;5668;p48"/>
            <p:cNvSpPr/>
            <p:nvPr/>
          </p:nvSpPr>
          <p:spPr>
            <a:xfrm>
              <a:off x="0" y="4464194"/>
              <a:ext cx="9212547" cy="679305"/>
            </a:xfrm>
            <a:custGeom>
              <a:avLst/>
              <a:gdLst/>
              <a:ahLst/>
              <a:cxnLst/>
              <a:rect l="l" t="t" r="r" b="b"/>
              <a:pathLst>
                <a:path w="78696" h="4581" extrusionOk="0">
                  <a:moveTo>
                    <a:pt x="11905" y="0"/>
                  </a:moveTo>
                  <a:cubicBezTo>
                    <a:pt x="5013" y="0"/>
                    <a:pt x="0" y="643"/>
                    <a:pt x="0" y="643"/>
                  </a:cubicBezTo>
                  <a:lnTo>
                    <a:pt x="0" y="4580"/>
                  </a:lnTo>
                  <a:lnTo>
                    <a:pt x="78695" y="4580"/>
                  </a:lnTo>
                  <a:lnTo>
                    <a:pt x="78695" y="643"/>
                  </a:lnTo>
                  <a:cubicBezTo>
                    <a:pt x="76925" y="961"/>
                    <a:pt x="75167" y="1072"/>
                    <a:pt x="73501" y="1072"/>
                  </a:cubicBezTo>
                  <a:cubicBezTo>
                    <a:pt x="69644" y="1072"/>
                    <a:pt x="66283" y="477"/>
                    <a:pt x="64431" y="477"/>
                  </a:cubicBezTo>
                  <a:cubicBezTo>
                    <a:pt x="64244" y="477"/>
                    <a:pt x="64072" y="483"/>
                    <a:pt x="63916" y="496"/>
                  </a:cubicBezTo>
                  <a:cubicBezTo>
                    <a:pt x="58953" y="929"/>
                    <a:pt x="55884" y="1081"/>
                    <a:pt x="53659" y="1081"/>
                  </a:cubicBezTo>
                  <a:cubicBezTo>
                    <a:pt x="49674" y="1081"/>
                    <a:pt x="48395" y="594"/>
                    <a:pt x="43784" y="364"/>
                  </a:cubicBezTo>
                  <a:cubicBezTo>
                    <a:pt x="43406" y="345"/>
                    <a:pt x="43021" y="336"/>
                    <a:pt x="42631" y="336"/>
                  </a:cubicBezTo>
                  <a:cubicBezTo>
                    <a:pt x="38003" y="336"/>
                    <a:pt x="32564" y="1574"/>
                    <a:pt x="27989" y="1574"/>
                  </a:cubicBezTo>
                  <a:cubicBezTo>
                    <a:pt x="27896" y="1574"/>
                    <a:pt x="27804" y="1574"/>
                    <a:pt x="27711" y="1573"/>
                  </a:cubicBezTo>
                  <a:cubicBezTo>
                    <a:pt x="22711" y="1511"/>
                    <a:pt x="18566" y="128"/>
                    <a:pt x="14411" y="29"/>
                  </a:cubicBezTo>
                  <a:cubicBezTo>
                    <a:pt x="13553" y="9"/>
                    <a:pt x="12716" y="0"/>
                    <a:pt x="1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48"/>
            <p:cNvSpPr/>
            <p:nvPr/>
          </p:nvSpPr>
          <p:spPr>
            <a:xfrm>
              <a:off x="6874838" y="4559394"/>
              <a:ext cx="2337671" cy="584104"/>
            </a:xfrm>
            <a:custGeom>
              <a:avLst/>
              <a:gdLst/>
              <a:ahLst/>
              <a:cxnLst/>
              <a:rect l="l" t="t" r="r" b="b"/>
              <a:pathLst>
                <a:path w="19969" h="3939" extrusionOk="0">
                  <a:moveTo>
                    <a:pt x="19968" y="1"/>
                  </a:moveTo>
                  <a:cubicBezTo>
                    <a:pt x="18204" y="319"/>
                    <a:pt x="16451" y="431"/>
                    <a:pt x="14789" y="431"/>
                  </a:cubicBezTo>
                  <a:cubicBezTo>
                    <a:pt x="13668" y="431"/>
                    <a:pt x="12587" y="380"/>
                    <a:pt x="11573" y="308"/>
                  </a:cubicBezTo>
                  <a:cubicBezTo>
                    <a:pt x="8839" y="1516"/>
                    <a:pt x="4868" y="2767"/>
                    <a:pt x="0" y="3938"/>
                  </a:cubicBezTo>
                  <a:lnTo>
                    <a:pt x="19968" y="3938"/>
                  </a:lnTo>
                  <a:lnTo>
                    <a:pt x="19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48"/>
            <p:cNvSpPr/>
            <p:nvPr/>
          </p:nvSpPr>
          <p:spPr>
            <a:xfrm>
              <a:off x="0" y="4464194"/>
              <a:ext cx="2274105" cy="679305"/>
            </a:xfrm>
            <a:custGeom>
              <a:avLst/>
              <a:gdLst/>
              <a:ahLst/>
              <a:cxnLst/>
              <a:rect l="l" t="t" r="r" b="b"/>
              <a:pathLst>
                <a:path w="19426" h="4581" extrusionOk="0">
                  <a:moveTo>
                    <a:pt x="11905" y="0"/>
                  </a:moveTo>
                  <a:cubicBezTo>
                    <a:pt x="5013" y="0"/>
                    <a:pt x="0" y="643"/>
                    <a:pt x="0" y="643"/>
                  </a:cubicBezTo>
                  <a:lnTo>
                    <a:pt x="0" y="4580"/>
                  </a:lnTo>
                  <a:lnTo>
                    <a:pt x="9141" y="4580"/>
                  </a:lnTo>
                  <a:cubicBezTo>
                    <a:pt x="11073" y="3306"/>
                    <a:pt x="14647" y="1917"/>
                    <a:pt x="19425" y="595"/>
                  </a:cubicBezTo>
                  <a:cubicBezTo>
                    <a:pt x="17721" y="312"/>
                    <a:pt x="16068" y="67"/>
                    <a:pt x="14411" y="29"/>
                  </a:cubicBezTo>
                  <a:cubicBezTo>
                    <a:pt x="13553" y="9"/>
                    <a:pt x="12716" y="0"/>
                    <a:pt x="11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48"/>
            <p:cNvSpPr/>
            <p:nvPr/>
          </p:nvSpPr>
          <p:spPr>
            <a:xfrm>
              <a:off x="0" y="4450699"/>
              <a:ext cx="9212547" cy="254165"/>
            </a:xfrm>
            <a:custGeom>
              <a:avLst/>
              <a:gdLst/>
              <a:ahLst/>
              <a:cxnLst/>
              <a:rect l="l" t="t" r="r" b="b"/>
              <a:pathLst>
                <a:path w="78696" h="1714" extrusionOk="0">
                  <a:moveTo>
                    <a:pt x="11864" y="0"/>
                  </a:moveTo>
                  <a:cubicBezTo>
                    <a:pt x="4993" y="0"/>
                    <a:pt x="0" y="644"/>
                    <a:pt x="0" y="644"/>
                  </a:cubicBezTo>
                  <a:lnTo>
                    <a:pt x="0" y="852"/>
                  </a:lnTo>
                  <a:cubicBezTo>
                    <a:pt x="2263" y="677"/>
                    <a:pt x="5652" y="487"/>
                    <a:pt x="9634" y="487"/>
                  </a:cubicBezTo>
                  <a:cubicBezTo>
                    <a:pt x="10504" y="487"/>
                    <a:pt x="11403" y="496"/>
                    <a:pt x="12324" y="516"/>
                  </a:cubicBezTo>
                  <a:cubicBezTo>
                    <a:pt x="16743" y="611"/>
                    <a:pt x="21658" y="1654"/>
                    <a:pt x="26975" y="1711"/>
                  </a:cubicBezTo>
                  <a:cubicBezTo>
                    <a:pt x="27111" y="1713"/>
                    <a:pt x="27248" y="1713"/>
                    <a:pt x="27386" y="1713"/>
                  </a:cubicBezTo>
                  <a:cubicBezTo>
                    <a:pt x="32093" y="1713"/>
                    <a:pt x="37278" y="817"/>
                    <a:pt x="42009" y="817"/>
                  </a:cubicBezTo>
                  <a:cubicBezTo>
                    <a:pt x="42531" y="817"/>
                    <a:pt x="43047" y="827"/>
                    <a:pt x="43557" y="852"/>
                  </a:cubicBezTo>
                  <a:cubicBezTo>
                    <a:pt x="47854" y="1054"/>
                    <a:pt x="49156" y="1343"/>
                    <a:pt x="52094" y="1343"/>
                  </a:cubicBezTo>
                  <a:cubicBezTo>
                    <a:pt x="54380" y="1343"/>
                    <a:pt x="57655" y="1168"/>
                    <a:pt x="64101" y="639"/>
                  </a:cubicBezTo>
                  <a:cubicBezTo>
                    <a:pt x="64231" y="629"/>
                    <a:pt x="64374" y="624"/>
                    <a:pt x="64531" y="624"/>
                  </a:cubicBezTo>
                  <a:cubicBezTo>
                    <a:pt x="66649" y="624"/>
                    <a:pt x="71118" y="1529"/>
                    <a:pt x="75776" y="1529"/>
                  </a:cubicBezTo>
                  <a:cubicBezTo>
                    <a:pt x="76747" y="1529"/>
                    <a:pt x="77727" y="1490"/>
                    <a:pt x="78695" y="1395"/>
                  </a:cubicBezTo>
                  <a:lnTo>
                    <a:pt x="78695" y="644"/>
                  </a:lnTo>
                  <a:cubicBezTo>
                    <a:pt x="76925" y="962"/>
                    <a:pt x="75167" y="1073"/>
                    <a:pt x="73501" y="1073"/>
                  </a:cubicBezTo>
                  <a:cubicBezTo>
                    <a:pt x="69644" y="1073"/>
                    <a:pt x="66283" y="478"/>
                    <a:pt x="64431" y="478"/>
                  </a:cubicBezTo>
                  <a:cubicBezTo>
                    <a:pt x="64244" y="478"/>
                    <a:pt x="64072" y="484"/>
                    <a:pt x="63916" y="498"/>
                  </a:cubicBezTo>
                  <a:cubicBezTo>
                    <a:pt x="58953" y="931"/>
                    <a:pt x="55884" y="1082"/>
                    <a:pt x="53659" y="1082"/>
                  </a:cubicBezTo>
                  <a:cubicBezTo>
                    <a:pt x="49674" y="1082"/>
                    <a:pt x="48395" y="596"/>
                    <a:pt x="43784" y="365"/>
                  </a:cubicBezTo>
                  <a:cubicBezTo>
                    <a:pt x="43406" y="346"/>
                    <a:pt x="43021" y="337"/>
                    <a:pt x="42631" y="337"/>
                  </a:cubicBezTo>
                  <a:cubicBezTo>
                    <a:pt x="38010" y="337"/>
                    <a:pt x="32582" y="1571"/>
                    <a:pt x="28012" y="1571"/>
                  </a:cubicBezTo>
                  <a:cubicBezTo>
                    <a:pt x="27911" y="1571"/>
                    <a:pt x="27811" y="1571"/>
                    <a:pt x="27711" y="1569"/>
                  </a:cubicBezTo>
                  <a:cubicBezTo>
                    <a:pt x="22711" y="1513"/>
                    <a:pt x="18566" y="125"/>
                    <a:pt x="14411" y="30"/>
                  </a:cubicBezTo>
                  <a:cubicBezTo>
                    <a:pt x="13538" y="9"/>
                    <a:pt x="12688" y="0"/>
                    <a:pt x="11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9" name="Google Shape;5819;p50"/>
          <p:cNvSpPr txBox="1">
            <a:spLocks noGrp="1"/>
          </p:cNvSpPr>
          <p:nvPr>
            <p:ph type="title"/>
          </p:nvPr>
        </p:nvSpPr>
        <p:spPr>
          <a:xfrm>
            <a:off x="3171916" y="2410245"/>
            <a:ext cx="2967162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Vietnam</a:t>
            </a:r>
            <a:endParaRPr sz="4000"/>
          </a:p>
        </p:txBody>
      </p:sp>
      <p:sp>
        <p:nvSpPr>
          <p:cNvPr id="5820" name="Google Shape;5820;p50"/>
          <p:cNvSpPr txBox="1">
            <a:spLocks noGrp="1"/>
          </p:cNvSpPr>
          <p:nvPr>
            <p:ph type="title" idx="2"/>
          </p:nvPr>
        </p:nvSpPr>
        <p:spPr>
          <a:xfrm>
            <a:off x="53547" y="2538228"/>
            <a:ext cx="315132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Developed countries</a:t>
            </a:r>
            <a:endParaRPr sz="4000"/>
          </a:p>
        </p:txBody>
      </p:sp>
      <p:sp>
        <p:nvSpPr>
          <p:cNvPr id="5822" name="Google Shape;5822;p50"/>
          <p:cNvSpPr txBox="1">
            <a:spLocks noGrp="1"/>
          </p:cNvSpPr>
          <p:nvPr>
            <p:ph type="title" idx="6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4" name="Google Shape;5819;p50">
            <a:extLst>
              <a:ext uri="{FF2B5EF4-FFF2-40B4-BE49-F238E27FC236}">
                <a16:creationId xmlns:a16="http://schemas.microsoft.com/office/drawing/2014/main" id="{8448CE64-1283-CDC1-2D15-AADBE88AED6A}"/>
              </a:ext>
            </a:extLst>
          </p:cNvPr>
          <p:cNvSpPr txBox="1">
            <a:spLocks/>
          </p:cNvSpPr>
          <p:nvPr/>
        </p:nvSpPr>
        <p:spPr>
          <a:xfrm>
            <a:off x="5888663" y="2501403"/>
            <a:ext cx="3151319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4000"/>
              <a:t>General Motivation</a:t>
            </a: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3605AB53-7520-0518-AAB9-2A419BAC97C0}"/>
              </a:ext>
            </a:extLst>
          </p:cNvPr>
          <p:cNvGrpSpPr/>
          <p:nvPr/>
        </p:nvGrpSpPr>
        <p:grpSpPr>
          <a:xfrm>
            <a:off x="1171328" y="1273155"/>
            <a:ext cx="1046388" cy="982268"/>
            <a:chOff x="1171328" y="1273155"/>
            <a:chExt cx="1046388" cy="982268"/>
          </a:xfrm>
        </p:grpSpPr>
        <p:grpSp>
          <p:nvGrpSpPr>
            <p:cNvPr id="11" name="Google Shape;5832;p50">
              <a:extLst>
                <a:ext uri="{FF2B5EF4-FFF2-40B4-BE49-F238E27FC236}">
                  <a16:creationId xmlns:a16="http://schemas.microsoft.com/office/drawing/2014/main" id="{CD4B8EC1-5358-A29E-60F2-BA500740B555}"/>
                </a:ext>
              </a:extLst>
            </p:cNvPr>
            <p:cNvGrpSpPr/>
            <p:nvPr/>
          </p:nvGrpSpPr>
          <p:grpSpPr>
            <a:xfrm rot="-2210475" flipH="1">
              <a:off x="1171328" y="1305082"/>
              <a:ext cx="1046388" cy="950341"/>
              <a:chOff x="2753925" y="1681034"/>
              <a:chExt cx="1046387" cy="950341"/>
            </a:xfrm>
          </p:grpSpPr>
          <p:sp>
            <p:nvSpPr>
              <p:cNvPr id="12" name="Google Shape;5833;p50">
                <a:extLst>
                  <a:ext uri="{FF2B5EF4-FFF2-40B4-BE49-F238E27FC236}">
                    <a16:creationId xmlns:a16="http://schemas.microsoft.com/office/drawing/2014/main" id="{B3874FFA-B7E6-8F4D-B1F2-CC287D95DFB1}"/>
                  </a:ext>
                </a:extLst>
              </p:cNvPr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di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834;p50">
                <a:extLst>
                  <a:ext uri="{FF2B5EF4-FFF2-40B4-BE49-F238E27FC236}">
                    <a16:creationId xmlns:a16="http://schemas.microsoft.com/office/drawing/2014/main" id="{2F5907BD-D6DF-8F85-E146-D42782B4AA89}"/>
                  </a:ext>
                </a:extLst>
              </p:cNvPr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di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3" name="Hình ảnh 22">
              <a:extLst>
                <a:ext uri="{FF2B5EF4-FFF2-40B4-BE49-F238E27FC236}">
                  <a16:creationId xmlns:a16="http://schemas.microsoft.com/office/drawing/2014/main" id="{5440B574-2397-EA76-4AA8-C5CEBACA6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6437" y="1273155"/>
              <a:ext cx="891900" cy="891900"/>
            </a:xfrm>
            <a:prstGeom prst="rect">
              <a:avLst/>
            </a:prstGeom>
          </p:spPr>
        </p:pic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2BF00392-A739-C2E3-6473-692F411DFB18}"/>
              </a:ext>
            </a:extLst>
          </p:cNvPr>
          <p:cNvGrpSpPr/>
          <p:nvPr/>
        </p:nvGrpSpPr>
        <p:grpSpPr>
          <a:xfrm>
            <a:off x="4122939" y="1332247"/>
            <a:ext cx="1046388" cy="950341"/>
            <a:chOff x="4122939" y="1332247"/>
            <a:chExt cx="1046388" cy="950341"/>
          </a:xfrm>
        </p:grpSpPr>
        <p:grpSp>
          <p:nvGrpSpPr>
            <p:cNvPr id="24" name="Google Shape;5829;p50">
              <a:extLst>
                <a:ext uri="{FF2B5EF4-FFF2-40B4-BE49-F238E27FC236}">
                  <a16:creationId xmlns:a16="http://schemas.microsoft.com/office/drawing/2014/main" id="{CE67E5CB-2B8E-9EB0-1A7A-A5E7349E318F}"/>
                </a:ext>
              </a:extLst>
            </p:cNvPr>
            <p:cNvGrpSpPr/>
            <p:nvPr/>
          </p:nvGrpSpPr>
          <p:grpSpPr>
            <a:xfrm rot="2210475">
              <a:off x="4122939" y="1332247"/>
              <a:ext cx="1046388" cy="950341"/>
              <a:chOff x="2753925" y="1681034"/>
              <a:chExt cx="1046387" cy="950341"/>
            </a:xfrm>
          </p:grpSpPr>
          <p:sp>
            <p:nvSpPr>
              <p:cNvPr id="25" name="Google Shape;5830;p50">
                <a:extLst>
                  <a:ext uri="{FF2B5EF4-FFF2-40B4-BE49-F238E27FC236}">
                    <a16:creationId xmlns:a16="http://schemas.microsoft.com/office/drawing/2014/main" id="{36B5B730-3A0A-CE43-BF28-A43F61DDAB3E}"/>
                  </a:ext>
                </a:extLst>
              </p:cNvPr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26" name="Google Shape;5831;p50">
                <a:extLst>
                  <a:ext uri="{FF2B5EF4-FFF2-40B4-BE49-F238E27FC236}">
                    <a16:creationId xmlns:a16="http://schemas.microsoft.com/office/drawing/2014/main" id="{2EDD4C77-F0BE-392A-990E-7561CDFBE564}"/>
                  </a:ext>
                </a:extLst>
              </p:cNvPr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</p:grpSp>
        <p:pic>
          <p:nvPicPr>
            <p:cNvPr id="28" name="Hình ảnh 27">
              <a:extLst>
                <a:ext uri="{FF2B5EF4-FFF2-40B4-BE49-F238E27FC236}">
                  <a16:creationId xmlns:a16="http://schemas.microsoft.com/office/drawing/2014/main" id="{8E11C74C-7808-BF0D-2688-4F660E024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1478" y="1443695"/>
              <a:ext cx="721360" cy="721360"/>
            </a:xfrm>
            <a:prstGeom prst="rect">
              <a:avLst/>
            </a:prstGeom>
          </p:spPr>
        </p:pic>
      </p:grpSp>
      <p:grpSp>
        <p:nvGrpSpPr>
          <p:cNvPr id="33" name="Nhóm 32">
            <a:extLst>
              <a:ext uri="{FF2B5EF4-FFF2-40B4-BE49-F238E27FC236}">
                <a16:creationId xmlns:a16="http://schemas.microsoft.com/office/drawing/2014/main" id="{D7F04D45-7288-5A0B-9DF5-BFA2E872C0D2}"/>
              </a:ext>
            </a:extLst>
          </p:cNvPr>
          <p:cNvGrpSpPr/>
          <p:nvPr/>
        </p:nvGrpSpPr>
        <p:grpSpPr>
          <a:xfrm>
            <a:off x="7051231" y="1304921"/>
            <a:ext cx="1046387" cy="950341"/>
            <a:chOff x="7051231" y="1304921"/>
            <a:chExt cx="1046387" cy="950341"/>
          </a:xfrm>
        </p:grpSpPr>
        <p:grpSp>
          <p:nvGrpSpPr>
            <p:cNvPr id="5826" name="Google Shape;5826;p50"/>
            <p:cNvGrpSpPr/>
            <p:nvPr/>
          </p:nvGrpSpPr>
          <p:grpSpPr>
            <a:xfrm>
              <a:off x="7051231" y="1304921"/>
              <a:ext cx="1046387" cy="950341"/>
              <a:chOff x="2753925" y="1681034"/>
              <a:chExt cx="1046387" cy="950341"/>
            </a:xfrm>
          </p:grpSpPr>
          <p:sp>
            <p:nvSpPr>
              <p:cNvPr id="5827" name="Google Shape;5827;p50"/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50"/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" name="Hình ảnh 29">
              <a:extLst>
                <a:ext uri="{FF2B5EF4-FFF2-40B4-BE49-F238E27FC236}">
                  <a16:creationId xmlns:a16="http://schemas.microsoft.com/office/drawing/2014/main" id="{F03C72BE-7379-E6C0-B4CE-3A4FC3915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6465" y="1445968"/>
              <a:ext cx="625232" cy="625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689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0" name="Google Shape;5380;p47"/>
          <p:cNvSpPr txBox="1">
            <a:spLocks noGrp="1"/>
          </p:cNvSpPr>
          <p:nvPr>
            <p:ph type="title" idx="7"/>
          </p:nvPr>
        </p:nvSpPr>
        <p:spPr>
          <a:xfrm>
            <a:off x="720000" y="45541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82" name="Google Shape;5382;p47"/>
          <p:cNvSpPr txBox="1">
            <a:spLocks noGrp="1"/>
          </p:cNvSpPr>
          <p:nvPr>
            <p:ph type="subTitle" idx="1"/>
          </p:nvPr>
        </p:nvSpPr>
        <p:spPr>
          <a:xfrm>
            <a:off x="115329" y="2080224"/>
            <a:ext cx="3311611" cy="2803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Psychology plays a vital role in understanding mental health. Developed countries like the United States, Europe, and Japan prioritize mental health development to improve their citizens' quality of life.</a:t>
            </a:r>
            <a:endParaRPr sz="2400"/>
          </a:p>
        </p:txBody>
      </p:sp>
      <p:sp>
        <p:nvSpPr>
          <p:cNvPr id="5389" name="Google Shape;5389;p47"/>
          <p:cNvSpPr txBox="1">
            <a:spLocks noGrp="1"/>
          </p:cNvSpPr>
          <p:nvPr>
            <p:ph type="title" idx="6"/>
          </p:nvPr>
        </p:nvSpPr>
        <p:spPr>
          <a:xfrm>
            <a:off x="293679" y="935768"/>
            <a:ext cx="277373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/>
              <a:t>Develop countries</a:t>
            </a:r>
            <a:endParaRPr sz="3200"/>
          </a:p>
        </p:txBody>
      </p:sp>
      <p:pic>
        <p:nvPicPr>
          <p:cNvPr id="8194" name="Picture 2" descr="Country Development">
            <a:extLst>
              <a:ext uri="{FF2B5EF4-FFF2-40B4-BE49-F238E27FC236}">
                <a16:creationId xmlns:a16="http://schemas.microsoft.com/office/drawing/2014/main" id="{144B00A2-4301-DC09-D082-1C27C0B99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88" y="2080225"/>
            <a:ext cx="5364818" cy="28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54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0" name="Google Shape;5380;p47"/>
          <p:cNvSpPr txBox="1">
            <a:spLocks noGrp="1"/>
          </p:cNvSpPr>
          <p:nvPr>
            <p:ph type="title" idx="7"/>
          </p:nvPr>
        </p:nvSpPr>
        <p:spPr>
          <a:xfrm>
            <a:off x="720000" y="45541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84" name="Google Shape;5384;p47"/>
          <p:cNvSpPr txBox="1">
            <a:spLocks noGrp="1"/>
          </p:cNvSpPr>
          <p:nvPr>
            <p:ph type="subTitle" idx="3"/>
          </p:nvPr>
        </p:nvSpPr>
        <p:spPr>
          <a:xfrm>
            <a:off x="337660" y="1572992"/>
            <a:ext cx="3608263" cy="3443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 Vietnam, psychology has been a distant concern during the past 10-20 years of focusing on economic growth. However, at the present with the improved economy, there is now a growing interest in mental health among the population.</a:t>
            </a:r>
            <a:endParaRPr sz="2400"/>
          </a:p>
        </p:txBody>
      </p:sp>
      <p:sp>
        <p:nvSpPr>
          <p:cNvPr id="5387" name="Google Shape;5387;p47"/>
          <p:cNvSpPr txBox="1">
            <a:spLocks noGrp="1"/>
          </p:cNvSpPr>
          <p:nvPr>
            <p:ph type="title" idx="8"/>
          </p:nvPr>
        </p:nvSpPr>
        <p:spPr>
          <a:xfrm>
            <a:off x="494270" y="825353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/>
              <a:t>Vietnam</a:t>
            </a:r>
          </a:p>
        </p:txBody>
      </p:sp>
      <p:pic>
        <p:nvPicPr>
          <p:cNvPr id="11266" name="Picture 2" descr="Vietnam Illustration by Thy Tran on Dribbble">
            <a:extLst>
              <a:ext uri="{FF2B5EF4-FFF2-40B4-BE49-F238E27FC236}">
                <a16:creationId xmlns:a16="http://schemas.microsoft.com/office/drawing/2014/main" id="{EC774FA4-3BFB-C20F-9E60-079669F2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73" y="1671845"/>
            <a:ext cx="4462061" cy="334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2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0" name="Google Shape;5380;p47"/>
          <p:cNvSpPr txBox="1">
            <a:spLocks noGrp="1"/>
          </p:cNvSpPr>
          <p:nvPr>
            <p:ph type="title" idx="7"/>
          </p:nvPr>
        </p:nvSpPr>
        <p:spPr>
          <a:xfrm>
            <a:off x="720000" y="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86" name="Google Shape;5386;p47"/>
          <p:cNvSpPr txBox="1">
            <a:spLocks noGrp="1"/>
          </p:cNvSpPr>
          <p:nvPr>
            <p:ph type="subTitle" idx="5"/>
          </p:nvPr>
        </p:nvSpPr>
        <p:spPr>
          <a:xfrm>
            <a:off x="222331" y="1753865"/>
            <a:ext cx="2957474" cy="3106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This chatbot supports healthcare professionals in providing mental health therapy, improving quality of life, and promoting awareness of the value of mental well-being for a happier society.</a:t>
            </a:r>
          </a:p>
        </p:txBody>
      </p:sp>
      <p:sp>
        <p:nvSpPr>
          <p:cNvPr id="5388" name="Google Shape;5388;p47"/>
          <p:cNvSpPr txBox="1">
            <a:spLocks noGrp="1"/>
          </p:cNvSpPr>
          <p:nvPr>
            <p:ph type="title" idx="9"/>
          </p:nvPr>
        </p:nvSpPr>
        <p:spPr>
          <a:xfrm>
            <a:off x="362464" y="652054"/>
            <a:ext cx="255378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/>
              <a:t>General motivation</a:t>
            </a:r>
            <a:endParaRPr sz="3200"/>
          </a:p>
        </p:txBody>
      </p:sp>
      <p:pic>
        <p:nvPicPr>
          <p:cNvPr id="10242" name="Picture 2" descr="Create Content for Mental Health Chatbots | WriterGirl">
            <a:extLst>
              <a:ext uri="{FF2B5EF4-FFF2-40B4-BE49-F238E27FC236}">
                <a16:creationId xmlns:a16="http://schemas.microsoft.com/office/drawing/2014/main" id="{69715314-78DC-BA09-4B41-04F751DA7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70" y="1489377"/>
            <a:ext cx="5762375" cy="34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4840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Assistant Business Plan by Slidesgo">
  <a:themeElements>
    <a:clrScheme name="Simple Light">
      <a:dk1>
        <a:srgbClr val="310058"/>
      </a:dk1>
      <a:lt1>
        <a:srgbClr val="F1EFEB"/>
      </a:lt1>
      <a:dk2>
        <a:srgbClr val="E9E0D1"/>
      </a:dk2>
      <a:lt2>
        <a:srgbClr val="D3BC98"/>
      </a:lt2>
      <a:accent1>
        <a:srgbClr val="90CDFF"/>
      </a:accent1>
      <a:accent2>
        <a:srgbClr val="59B3F0"/>
      </a:accent2>
      <a:accent3>
        <a:srgbClr val="FFE564"/>
      </a:accent3>
      <a:accent4>
        <a:srgbClr val="D0D340"/>
      </a:accent4>
      <a:accent5>
        <a:srgbClr val="E25A7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510</Words>
  <Application>Microsoft Office PowerPoint</Application>
  <PresentationFormat>Trình chiếu Trên màn hình (16:9)</PresentationFormat>
  <Paragraphs>108</Paragraphs>
  <Slides>29</Slides>
  <Notes>15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29</vt:i4>
      </vt:variant>
    </vt:vector>
  </HeadingPairs>
  <TitlesOfParts>
    <vt:vector size="34" baseType="lpstr">
      <vt:lpstr>Arial</vt:lpstr>
      <vt:lpstr>Barlow Condensed Light</vt:lpstr>
      <vt:lpstr>Black Han Sans</vt:lpstr>
      <vt:lpstr>Barlow Condensed Medium</vt:lpstr>
      <vt:lpstr>Virtual Assistant Business Plan by Slidesgo</vt:lpstr>
      <vt:lpstr>Chatbot Therapy</vt:lpstr>
      <vt:lpstr>Data Processing</vt:lpstr>
      <vt:lpstr>Introduction</vt:lpstr>
      <vt:lpstr>Two columns</vt:lpstr>
      <vt:lpstr>Motivation</vt:lpstr>
      <vt:lpstr>Vietnam</vt:lpstr>
      <vt:lpstr>Motivation</vt:lpstr>
      <vt:lpstr>Motivation</vt:lpstr>
      <vt:lpstr>Motivation</vt:lpstr>
      <vt:lpstr>Idea</vt:lpstr>
      <vt:lpstr>Emotion Recognition</vt:lpstr>
      <vt:lpstr>Idea</vt:lpstr>
      <vt:lpstr>Idea</vt:lpstr>
      <vt:lpstr>Idea</vt:lpstr>
      <vt:lpstr>Idea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Bản trình bày PowerPoint</vt:lpstr>
      <vt:lpstr>Bản trình bày PowerPoint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Assistant Business Plan</dc:title>
  <cp:lastModifiedBy>Nghia Le Duc</cp:lastModifiedBy>
  <cp:revision>28</cp:revision>
  <dcterms:modified xsi:type="dcterms:W3CDTF">2023-10-22T11:23:17Z</dcterms:modified>
</cp:coreProperties>
</file>