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258" r:id="rId3"/>
    <p:sldId id="261" r:id="rId4"/>
    <p:sldId id="262" r:id="rId5"/>
    <p:sldId id="266" r:id="rId6"/>
    <p:sldId id="325" r:id="rId7"/>
    <p:sldId id="265" r:id="rId8"/>
    <p:sldId id="323" r:id="rId9"/>
    <p:sldId id="324" r:id="rId10"/>
    <p:sldId id="271" r:id="rId11"/>
    <p:sldId id="312" r:id="rId12"/>
    <p:sldId id="317" r:id="rId13"/>
    <p:sldId id="322" r:id="rId14"/>
    <p:sldId id="318" r:id="rId15"/>
    <p:sldId id="319" r:id="rId16"/>
    <p:sldId id="320" r:id="rId17"/>
    <p:sldId id="277" r:id="rId18"/>
    <p:sldId id="313" r:id="rId19"/>
    <p:sldId id="314" r:id="rId20"/>
    <p:sldId id="327" r:id="rId21"/>
    <p:sldId id="326" r:id="rId22"/>
    <p:sldId id="281" r:id="rId23"/>
    <p:sldId id="311" r:id="rId24"/>
    <p:sldId id="290" r:id="rId25"/>
  </p:sldIdLst>
  <p:sldSz cx="9144000" cy="5143500" type="screen16x9"/>
  <p:notesSz cx="6858000" cy="9144000"/>
  <p:embeddedFontLst>
    <p:embeddedFont>
      <p:font typeface="Black Han Sans" panose="020B0604020202020204" charset="-127"/>
      <p:regular r:id="rId27"/>
    </p:embeddedFont>
    <p:embeddedFont>
      <p:font typeface="Barlow Condensed Light" panose="00000406000000000000" pitchFamily="2" charset="0"/>
      <p:regular r:id="rId28"/>
      <p:bold r:id="rId29"/>
      <p:italic r:id="rId30"/>
      <p:boldItalic r:id="rId31"/>
    </p:embeddedFont>
    <p:embeddedFont>
      <p:font typeface="Barlow Condensed Medium" panose="00000606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99CDD-ADA3-47A3-8FB1-3AC9F0BADE3D}">
  <a:tblStyle styleId="{B5799CDD-ADA3-47A3-8FB1-3AC9F0BAD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1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0" name="Google Shape;5900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1" name="Google Shape;5901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ecc7082a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ecc7082a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99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" name="Google Shape;6561;gf1124b4b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2" name="Google Shape;6562;gf1124b4b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3" name="Google Shape;6473;gf1124b4b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4" name="Google Shape;6474;gf1124b4b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6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5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82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0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0" name="Google Shape;7640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1" name="Google Shape;7641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" name="Google Shape;5816;gd362d286f3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7" name="Google Shape;5817;gd362d286f3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8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0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70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9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33"/>
          <p:cNvSpPr txBox="1"/>
          <p:nvPr/>
        </p:nvSpPr>
        <p:spPr>
          <a:xfrm>
            <a:off x="2386100" y="3872100"/>
            <a:ext cx="436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and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42" name="Google Shape;3542;p33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3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44" name="Google Shape;3544;p33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545" name="Google Shape;3545;p3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33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576" name="Google Shape;357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33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596" name="Google Shape;359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33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625" name="Google Shape;3625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33"/>
          <p:cNvGrpSpPr/>
          <p:nvPr/>
        </p:nvGrpSpPr>
        <p:grpSpPr>
          <a:xfrm rot="3423584">
            <a:off x="7432179" y="3723120"/>
            <a:ext cx="552513" cy="476834"/>
            <a:chOff x="2100925" y="-2214037"/>
            <a:chExt cx="2136822" cy="1844136"/>
          </a:xfrm>
        </p:grpSpPr>
        <p:sp>
          <p:nvSpPr>
            <p:cNvPr id="3645" name="Google Shape;3645;p3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9" name="Google Shape;3649;p33"/>
          <p:cNvGrpSpPr/>
          <p:nvPr/>
        </p:nvGrpSpPr>
        <p:grpSpPr>
          <a:xfrm rot="-608471">
            <a:off x="1032570" y="3669584"/>
            <a:ext cx="828526" cy="437572"/>
            <a:chOff x="-4158137" y="2836815"/>
            <a:chExt cx="1191848" cy="629455"/>
          </a:xfrm>
        </p:grpSpPr>
        <p:sp>
          <p:nvSpPr>
            <p:cNvPr id="3650" name="Google Shape;3650;p3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3"/>
          <p:cNvGrpSpPr/>
          <p:nvPr/>
        </p:nvGrpSpPr>
        <p:grpSpPr>
          <a:xfrm rot="-1568367">
            <a:off x="758927" y="1851748"/>
            <a:ext cx="626689" cy="613327"/>
            <a:chOff x="-7798725" y="679788"/>
            <a:chExt cx="189950" cy="185900"/>
          </a:xfrm>
        </p:grpSpPr>
        <p:sp>
          <p:nvSpPr>
            <p:cNvPr id="3654" name="Google Shape;3654;p3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31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2" r:id="rId11"/>
    <p:sldLayoutId id="2147483674" r:id="rId12"/>
    <p:sldLayoutId id="2147483678" r:id="rId13"/>
    <p:sldLayoutId id="2147483679" r:id="rId14"/>
    <p:sldLayoutId id="2147483680" r:id="rId15"/>
    <p:sldLayoutId id="214748368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510888" y="471681"/>
            <a:ext cx="7896961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600">
                <a:solidFill>
                  <a:schemeClr val="accent6"/>
                </a:solidFill>
              </a:rPr>
              <a:t>Chatbot Therapy</a:t>
            </a:r>
            <a:endParaRPr lang="vi-VN" sz="9600">
              <a:solidFill>
                <a:schemeClr val="accent3"/>
              </a:solidFill>
            </a:endParaRPr>
          </a:p>
        </p:txBody>
      </p:sp>
      <p:sp>
        <p:nvSpPr>
          <p:cNvPr id="4172" name="Google Shape;4172;p38"/>
          <p:cNvSpPr txBox="1">
            <a:spLocks noGrp="1"/>
          </p:cNvSpPr>
          <p:nvPr>
            <p:ph type="subTitle" idx="1"/>
          </p:nvPr>
        </p:nvSpPr>
        <p:spPr>
          <a:xfrm>
            <a:off x="677014" y="2750695"/>
            <a:ext cx="3971262" cy="23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Name: Le Duc Nghia</a:t>
            </a:r>
            <a:br>
              <a:rPr lang="vi-VN"/>
            </a:br>
            <a:r>
              <a:rPr lang="vi-VN"/>
              <a:t>ID:14706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Major: Computer Science Engineering</a:t>
            </a:r>
            <a:br>
              <a:rPr lang="vi-VN"/>
            </a:br>
            <a:r>
              <a:rPr lang="vi-VN"/>
              <a:t>Superviser: Dr. Ngoc Tran Hong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Co-Supervisor: Dr. Dinh Quang Vinh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567;p43">
            <a:extLst>
              <a:ext uri="{FF2B5EF4-FFF2-40B4-BE49-F238E27FC236}">
                <a16:creationId xmlns:a16="http://schemas.microsoft.com/office/drawing/2014/main" id="{900BC224-785B-2948-EBB2-6F1B48726552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01/24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p53"/>
          <p:cNvSpPr txBox="1">
            <a:spLocks noGrp="1"/>
          </p:cNvSpPr>
          <p:nvPr>
            <p:ph type="title"/>
          </p:nvPr>
        </p:nvSpPr>
        <p:spPr>
          <a:xfrm>
            <a:off x="4086608" y="193400"/>
            <a:ext cx="36516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Idea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904" name="Google Shape;5904;p53"/>
          <p:cNvSpPr txBox="1">
            <a:spLocks noGrp="1"/>
          </p:cNvSpPr>
          <p:nvPr>
            <p:ph type="title" idx="2"/>
          </p:nvPr>
        </p:nvSpPr>
        <p:spPr>
          <a:xfrm>
            <a:off x="510106" y="0"/>
            <a:ext cx="2996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093" name="Google Shape;6093;p5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6094" name="Google Shape;6094;p5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3"/>
            <p:cNvSpPr/>
            <p:nvPr/>
          </p:nvSpPr>
          <p:spPr>
            <a:xfrm flipH="1">
              <a:off x="7083201" y="4706100"/>
              <a:ext cx="16797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3"/>
            <p:cNvSpPr/>
            <p:nvPr/>
          </p:nvSpPr>
          <p:spPr>
            <a:xfrm flipH="1">
              <a:off x="723956" y="4706100"/>
              <a:ext cx="14763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53"/>
            <p:cNvSpPr/>
            <p:nvPr/>
          </p:nvSpPr>
          <p:spPr>
            <a:xfrm>
              <a:off x="510106" y="4706100"/>
              <a:ext cx="1149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53"/>
            <p:cNvSpPr/>
            <p:nvPr/>
          </p:nvSpPr>
          <p:spPr>
            <a:xfrm>
              <a:off x="6975675" y="4706100"/>
              <a:ext cx="173700" cy="437400"/>
            </a:xfrm>
            <a:prstGeom prst="parallelogram">
              <a:avLst>
                <a:gd name="adj" fmla="val 6021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53"/>
            <p:cNvSpPr/>
            <p:nvPr/>
          </p:nvSpPr>
          <p:spPr>
            <a:xfrm>
              <a:off x="7562665" y="4706100"/>
              <a:ext cx="600600" cy="437400"/>
            </a:xfrm>
            <a:prstGeom prst="parallelogram">
              <a:avLst>
                <a:gd name="adj" fmla="val 2982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phim hoạt hình, hình mẫu, trang phục, minh họa&#10;&#10;Mô tả được tạo tự động">
            <a:extLst>
              <a:ext uri="{FF2B5EF4-FFF2-40B4-BE49-F238E27FC236}">
                <a16:creationId xmlns:a16="http://schemas.microsoft.com/office/drawing/2014/main" id="{7384A9BA-2105-B0B1-6B7D-745759E5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2351118"/>
            <a:ext cx="2484319" cy="2484319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08152CA3-066F-538D-222D-483A56CDC30A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10/24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2" name="Google Shape;6392;p56"/>
          <p:cNvSpPr txBox="1">
            <a:spLocks noGrp="1"/>
          </p:cNvSpPr>
          <p:nvPr>
            <p:ph type="title"/>
          </p:nvPr>
        </p:nvSpPr>
        <p:spPr>
          <a:xfrm>
            <a:off x="1195492" y="1352980"/>
            <a:ext cx="1818276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Emotion Recognition</a:t>
            </a:r>
            <a:endParaRPr/>
          </a:p>
        </p:txBody>
      </p:sp>
      <p:sp>
        <p:nvSpPr>
          <p:cNvPr id="6393" name="Google Shape;6393;p56"/>
          <p:cNvSpPr txBox="1">
            <a:spLocks noGrp="1"/>
          </p:cNvSpPr>
          <p:nvPr>
            <p:ph type="title" idx="2"/>
          </p:nvPr>
        </p:nvSpPr>
        <p:spPr>
          <a:xfrm>
            <a:off x="6219004" y="4361708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Positive solutions</a:t>
            </a:r>
            <a:endParaRPr/>
          </a:p>
        </p:txBody>
      </p:sp>
      <p:sp>
        <p:nvSpPr>
          <p:cNvPr id="6394" name="Google Shape;6394;p56"/>
          <p:cNvSpPr txBox="1">
            <a:spLocks noGrp="1"/>
          </p:cNvSpPr>
          <p:nvPr>
            <p:ph type="title" idx="4"/>
          </p:nvPr>
        </p:nvSpPr>
        <p:spPr>
          <a:xfrm>
            <a:off x="829945" y="4227842"/>
            <a:ext cx="2095053" cy="2677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Natural Language Preprocessing</a:t>
            </a:r>
            <a:endParaRPr/>
          </a:p>
        </p:txBody>
      </p:sp>
      <p:sp>
        <p:nvSpPr>
          <p:cNvPr id="6395" name="Google Shape;6395;p56"/>
          <p:cNvSpPr txBox="1">
            <a:spLocks noGrp="1"/>
          </p:cNvSpPr>
          <p:nvPr>
            <p:ph type="title" idx="6"/>
          </p:nvPr>
        </p:nvSpPr>
        <p:spPr>
          <a:xfrm>
            <a:off x="6130234" y="1364887"/>
            <a:ext cx="2440702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Survey quests suggestion</a:t>
            </a:r>
            <a:endParaRPr/>
          </a:p>
        </p:txBody>
      </p:sp>
      <p:sp>
        <p:nvSpPr>
          <p:cNvPr id="6396" name="Google Shape;6396;p56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Idea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E887F9C5-DA3E-6206-3A18-14D1B81F8742}"/>
              </a:ext>
            </a:extLst>
          </p:cNvPr>
          <p:cNvGrpSpPr/>
          <p:nvPr/>
        </p:nvGrpSpPr>
        <p:grpSpPr>
          <a:xfrm>
            <a:off x="4741425" y="1948875"/>
            <a:ext cx="933600" cy="933600"/>
            <a:chOff x="4741425" y="1948875"/>
            <a:chExt cx="933600" cy="933600"/>
          </a:xfrm>
        </p:grpSpPr>
        <p:sp>
          <p:nvSpPr>
            <p:cNvPr id="6398" name="Google Shape;6398;p56"/>
            <p:cNvSpPr/>
            <p:nvPr/>
          </p:nvSpPr>
          <p:spPr>
            <a:xfrm>
              <a:off x="4741425" y="1948875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945220B7-778D-82CF-C6D9-ACB49C5BC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1015" y="2115298"/>
              <a:ext cx="545242" cy="545242"/>
            </a:xfrm>
            <a:prstGeom prst="rect">
              <a:avLst/>
            </a:prstGeom>
          </p:spPr>
        </p:pic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D20A6793-527A-E2B1-9060-9FD350E08428}"/>
              </a:ext>
            </a:extLst>
          </p:cNvPr>
          <p:cNvGrpSpPr/>
          <p:nvPr/>
        </p:nvGrpSpPr>
        <p:grpSpPr>
          <a:xfrm>
            <a:off x="3468913" y="1948875"/>
            <a:ext cx="933600" cy="933600"/>
            <a:chOff x="3468913" y="1948875"/>
            <a:chExt cx="933600" cy="933600"/>
          </a:xfrm>
        </p:grpSpPr>
        <p:sp>
          <p:nvSpPr>
            <p:cNvPr id="6397" name="Google Shape;6397;p56"/>
            <p:cNvSpPr/>
            <p:nvPr/>
          </p:nvSpPr>
          <p:spPr>
            <a:xfrm>
              <a:off x="3468913" y="1948875"/>
              <a:ext cx="933600" cy="93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71A42D98-6496-9AFF-6BEB-F50F1605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5306" y="2145519"/>
              <a:ext cx="484800" cy="48480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8529162D-2F77-1241-A778-A05C18627A2F}"/>
              </a:ext>
            </a:extLst>
          </p:cNvPr>
          <p:cNvGrpSpPr/>
          <p:nvPr/>
        </p:nvGrpSpPr>
        <p:grpSpPr>
          <a:xfrm>
            <a:off x="3468913" y="3222225"/>
            <a:ext cx="933600" cy="933600"/>
            <a:chOff x="3468913" y="3222225"/>
            <a:chExt cx="933600" cy="933600"/>
          </a:xfrm>
        </p:grpSpPr>
        <p:sp>
          <p:nvSpPr>
            <p:cNvPr id="6399" name="Google Shape;6399;p56"/>
            <p:cNvSpPr/>
            <p:nvPr/>
          </p:nvSpPr>
          <p:spPr>
            <a:xfrm>
              <a:off x="3468913" y="32222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7A340B38-F2D0-36CB-BA3A-D49C17C1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351" y="3365931"/>
              <a:ext cx="699974" cy="699974"/>
            </a:xfrm>
            <a:prstGeom prst="rect">
              <a:avLst/>
            </a:prstGeom>
          </p:spPr>
        </p:pic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1E0B5D79-D52D-17E5-EE69-43E66832D83A}"/>
              </a:ext>
            </a:extLst>
          </p:cNvPr>
          <p:cNvGrpSpPr/>
          <p:nvPr/>
        </p:nvGrpSpPr>
        <p:grpSpPr>
          <a:xfrm>
            <a:off x="4741425" y="3222225"/>
            <a:ext cx="933600" cy="933600"/>
            <a:chOff x="4741425" y="3222225"/>
            <a:chExt cx="933600" cy="933600"/>
          </a:xfrm>
        </p:grpSpPr>
        <p:sp>
          <p:nvSpPr>
            <p:cNvPr id="6400" name="Google Shape;6400;p56"/>
            <p:cNvSpPr/>
            <p:nvPr/>
          </p:nvSpPr>
          <p:spPr>
            <a:xfrm>
              <a:off x="4741425" y="3222225"/>
              <a:ext cx="933600" cy="933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Hình ảnh 14">
              <a:extLst>
                <a:ext uri="{FF2B5EF4-FFF2-40B4-BE49-F238E27FC236}">
                  <a16:creationId xmlns:a16="http://schemas.microsoft.com/office/drawing/2014/main" id="{E3600CB1-50C8-43BB-672D-CADC28E2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6048" y="3365931"/>
              <a:ext cx="635175" cy="635175"/>
            </a:xfrm>
            <a:prstGeom prst="rect">
              <a:avLst/>
            </a:prstGeom>
          </p:spPr>
        </p:pic>
      </p:grpSp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E0B695B7-DFA5-1713-3B31-20C10EA33849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11/24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5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381886" y="1640912"/>
            <a:ext cx="3600834" cy="260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r>
              <a:rPr lang="en-US" sz="2400"/>
              <a:t>Facial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endParaRPr lang="en-US" sz="2400"/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9" name="Picture 10" descr="face id, security, biometric, facial, emotion, recognition, facial recognition ">
            <a:extLst>
              <a:ext uri="{FF2B5EF4-FFF2-40B4-BE49-F238E27FC236}">
                <a16:creationId xmlns:a16="http://schemas.microsoft.com/office/drawing/2014/main" id="{ED07BB4D-21A1-4D7D-6D44-864F780F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2" y="3157137"/>
            <a:ext cx="764916" cy="8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0" name="Picture 2" descr="Raspberry Pi Based Emotion Recognition System Using OpenCV, TensorFlow, and  Keras">
            <a:extLst>
              <a:ext uri="{FF2B5EF4-FFF2-40B4-BE49-F238E27FC236}">
                <a16:creationId xmlns:a16="http://schemas.microsoft.com/office/drawing/2014/main" id="{2539ED37-5E97-3686-2326-55F4246E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3" y="1535513"/>
            <a:ext cx="5121062" cy="34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A65BA816-E043-9199-2FDD-8351E8B0AD30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12/24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422760" y="1513986"/>
            <a:ext cx="3198900" cy="203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Voice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1986945-E088-D6A4-007F-E3CFE347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34" y="3422341"/>
            <a:ext cx="764916" cy="82526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2" name="Picture 4" descr="Python Mini Project - Speech Emotion Recognition with librosa - DataFlair">
            <a:extLst>
              <a:ext uri="{FF2B5EF4-FFF2-40B4-BE49-F238E27FC236}">
                <a16:creationId xmlns:a16="http://schemas.microsoft.com/office/drawing/2014/main" id="{77AE7AE7-8148-62B0-74E8-3EACE7AF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60" y="1904146"/>
            <a:ext cx="5446111" cy="2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6FF1635B-A575-689D-6446-94C05EA3CDFF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13/24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673875" y="1528800"/>
            <a:ext cx="3198900" cy="274200"/>
          </a:xfrm>
        </p:spPr>
        <p:txBody>
          <a:bodyPr/>
          <a:lstStyle/>
          <a:p>
            <a:r>
              <a:rPr lang="vi-VN"/>
              <a:t>Survey Quests Suggestion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8890" y="2292150"/>
            <a:ext cx="8026470" cy="559200"/>
          </a:xfrm>
        </p:spPr>
        <p:txBody>
          <a:bodyPr/>
          <a:lstStyle/>
          <a:p>
            <a:r>
              <a:rPr lang="en-US" sz="2400"/>
              <a:t>Give serveral quest types based on current emotion evaluation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09F5EB9-8A49-E989-B41D-24BA4A35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23" y="1393279"/>
            <a:ext cx="545242" cy="545242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4DC361C0-B63C-A707-7EDA-47D099E4D53B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14/24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1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606755" y="1564310"/>
            <a:ext cx="3198900" cy="274200"/>
          </a:xfrm>
        </p:spPr>
        <p:txBody>
          <a:bodyPr/>
          <a:lstStyle/>
          <a:p>
            <a:r>
              <a:rPr lang="vi-VN"/>
              <a:t>Natural Language Preprocessing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3760" y="2175110"/>
            <a:ext cx="7416730" cy="559200"/>
          </a:xfrm>
        </p:spPr>
        <p:txBody>
          <a:bodyPr/>
          <a:lstStyle/>
          <a:p>
            <a:r>
              <a:rPr lang="en-US" sz="2400"/>
              <a:t>Understanding human languages and Psychology concepts 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6D58E8A-A125-20BE-68EC-CF4F9F2C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5" y="1351423"/>
            <a:ext cx="699974" cy="699974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490F4E5E-3ED4-BB1D-9D1D-26880B4A22F1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15/24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43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494995" y="1536525"/>
            <a:ext cx="3198900" cy="274200"/>
          </a:xfrm>
        </p:spPr>
        <p:txBody>
          <a:bodyPr/>
          <a:lstStyle/>
          <a:p>
            <a:r>
              <a:rPr lang="vi-VN"/>
              <a:t>Positive solutions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4010" y="2292150"/>
            <a:ext cx="8635930" cy="559200"/>
          </a:xfrm>
        </p:spPr>
        <p:txBody>
          <a:bodyPr/>
          <a:lstStyle/>
          <a:p>
            <a:r>
              <a:rPr lang="en-US" sz="2400"/>
              <a:t>Able to understand people emotion deeply and give some positive feedbacks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41F181B-AD03-EDC7-FEBF-ADD436B9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808" y="1416262"/>
            <a:ext cx="635175" cy="635175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E79F8B1C-4A67-DAD0-7929-E836B4AD6DB8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16/24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9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" name="Google Shape;6564;p59"/>
          <p:cNvSpPr txBox="1">
            <a:spLocks noGrp="1"/>
          </p:cNvSpPr>
          <p:nvPr>
            <p:ph type="title"/>
          </p:nvPr>
        </p:nvSpPr>
        <p:spPr>
          <a:xfrm flipH="1">
            <a:off x="-1041335" y="698093"/>
            <a:ext cx="7826133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Data Processing</a:t>
            </a:r>
            <a:endParaRPr sz="7200"/>
          </a:p>
        </p:txBody>
      </p:sp>
      <p:sp>
        <p:nvSpPr>
          <p:cNvPr id="6565" name="Google Shape;6565;p59"/>
          <p:cNvSpPr txBox="1">
            <a:spLocks noGrp="1"/>
          </p:cNvSpPr>
          <p:nvPr>
            <p:ph type="title" idx="2"/>
          </p:nvPr>
        </p:nvSpPr>
        <p:spPr>
          <a:xfrm>
            <a:off x="5084400" y="763384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04</a:t>
            </a:r>
            <a:endParaRPr sz="15800"/>
          </a:p>
        </p:txBody>
      </p:sp>
      <p:sp>
        <p:nvSpPr>
          <p:cNvPr id="6566" name="Google Shape;6566;p59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6761" name="Google Shape;6761;p59"/>
          <p:cNvSpPr/>
          <p:nvPr/>
        </p:nvSpPr>
        <p:spPr>
          <a:xfrm>
            <a:off x="-7175" y="4706100"/>
            <a:ext cx="9151200" cy="43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2" name="Google Shape;6762;p59"/>
          <p:cNvSpPr/>
          <p:nvPr/>
        </p:nvSpPr>
        <p:spPr>
          <a:xfrm flipH="1">
            <a:off x="7614286" y="4706100"/>
            <a:ext cx="7602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3" name="Google Shape;6763;p59"/>
          <p:cNvSpPr/>
          <p:nvPr/>
        </p:nvSpPr>
        <p:spPr>
          <a:xfrm>
            <a:off x="607232" y="4706100"/>
            <a:ext cx="17253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4" name="Google Shape;6764;p59"/>
          <p:cNvSpPr/>
          <p:nvPr/>
        </p:nvSpPr>
        <p:spPr>
          <a:xfrm>
            <a:off x="7452403" y="4706100"/>
            <a:ext cx="3975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5" name="Google Shape;6765;p59"/>
          <p:cNvSpPr/>
          <p:nvPr/>
        </p:nvSpPr>
        <p:spPr>
          <a:xfrm flipH="1">
            <a:off x="811932" y="4706100"/>
            <a:ext cx="20598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 descr="Ảnh có chứa đồ đạc, máy tính, máy tính xách tay, bàn làm việc&#10;&#10;Mô tả được tạo tự động">
            <a:extLst>
              <a:ext uri="{FF2B5EF4-FFF2-40B4-BE49-F238E27FC236}">
                <a16:creationId xmlns:a16="http://schemas.microsoft.com/office/drawing/2014/main" id="{794EEB05-3ED7-AA3B-AFC7-C8963C9F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3" y="2051918"/>
            <a:ext cx="3350563" cy="3350563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BA7B7DA1-2BC9-09A7-94A4-C3C228BD65A9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17/24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p57"/>
          <p:cNvSpPr txBox="1">
            <a:spLocks noGrp="1"/>
          </p:cNvSpPr>
          <p:nvPr>
            <p:ph type="title" idx="3"/>
          </p:nvPr>
        </p:nvSpPr>
        <p:spPr>
          <a:xfrm>
            <a:off x="2982675" y="1728592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Collect Data</a:t>
            </a:r>
            <a:endParaRPr/>
          </a:p>
        </p:txBody>
      </p:sp>
      <p:sp>
        <p:nvSpPr>
          <p:cNvPr id="6478" name="Google Shape;6478;p57"/>
          <p:cNvSpPr txBox="1">
            <a:spLocks noGrp="1"/>
          </p:cNvSpPr>
          <p:nvPr>
            <p:ph type="title"/>
          </p:nvPr>
        </p:nvSpPr>
        <p:spPr>
          <a:xfrm>
            <a:off x="2921587" y="2802048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Understanding Data</a:t>
            </a:r>
            <a:endParaRPr/>
          </a:p>
        </p:txBody>
      </p:sp>
      <p:sp>
        <p:nvSpPr>
          <p:cNvPr id="6479" name="Google Shape;6479;p57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 Processing</a:t>
            </a:r>
            <a:endParaRPr/>
          </a:p>
        </p:txBody>
      </p:sp>
      <p:sp>
        <p:nvSpPr>
          <p:cNvPr id="6481" name="Google Shape;6481;p57"/>
          <p:cNvSpPr txBox="1">
            <a:spLocks noGrp="1"/>
          </p:cNvSpPr>
          <p:nvPr>
            <p:ph type="title" idx="5"/>
          </p:nvPr>
        </p:nvSpPr>
        <p:spPr>
          <a:xfrm>
            <a:off x="2982675" y="3880664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Preprocessing Data</a:t>
            </a:r>
            <a:endParaRPr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65DB1C50-DBAE-DCC0-7BE2-7ABD5771A7EA}"/>
              </a:ext>
            </a:extLst>
          </p:cNvPr>
          <p:cNvGrpSpPr/>
          <p:nvPr/>
        </p:nvGrpSpPr>
        <p:grpSpPr>
          <a:xfrm>
            <a:off x="1839128" y="1459965"/>
            <a:ext cx="1046387" cy="950341"/>
            <a:chOff x="1831192" y="1452434"/>
            <a:chExt cx="1046387" cy="950341"/>
          </a:xfrm>
        </p:grpSpPr>
        <p:grpSp>
          <p:nvGrpSpPr>
            <p:cNvPr id="6483" name="Google Shape;6483;p57"/>
            <p:cNvGrpSpPr/>
            <p:nvPr/>
          </p:nvGrpSpPr>
          <p:grpSpPr>
            <a:xfrm>
              <a:off x="1831192" y="1452434"/>
              <a:ext cx="1046387" cy="950341"/>
              <a:chOff x="2753925" y="1681034"/>
              <a:chExt cx="1046387" cy="950341"/>
            </a:xfrm>
          </p:grpSpPr>
          <p:sp>
            <p:nvSpPr>
              <p:cNvPr id="6484" name="Google Shape;6484;p57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57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Hình ảnh 2">
              <a:extLst>
                <a:ext uri="{FF2B5EF4-FFF2-40B4-BE49-F238E27FC236}">
                  <a16:creationId xmlns:a16="http://schemas.microsoft.com/office/drawing/2014/main" id="{5C1FA8AB-7025-9749-EABB-0B2DE9F1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7675" y="1613499"/>
              <a:ext cx="631171" cy="631171"/>
            </a:xfrm>
            <a:prstGeom prst="rect">
              <a:avLst/>
            </a:prstGeom>
          </p:spPr>
        </p:pic>
      </p:grpSp>
      <p:grpSp>
        <p:nvGrpSpPr>
          <p:cNvPr id="7" name="Nhóm 6">
            <a:extLst>
              <a:ext uri="{FF2B5EF4-FFF2-40B4-BE49-F238E27FC236}">
                <a16:creationId xmlns:a16="http://schemas.microsoft.com/office/drawing/2014/main" id="{A95D4E48-546D-DFC8-C0FE-376E8DCBE05C}"/>
              </a:ext>
            </a:extLst>
          </p:cNvPr>
          <p:cNvGrpSpPr/>
          <p:nvPr/>
        </p:nvGrpSpPr>
        <p:grpSpPr>
          <a:xfrm>
            <a:off x="6118164" y="2458755"/>
            <a:ext cx="1046408" cy="950360"/>
            <a:chOff x="6030296" y="2392991"/>
            <a:chExt cx="1046408" cy="950360"/>
          </a:xfrm>
        </p:grpSpPr>
        <p:grpSp>
          <p:nvGrpSpPr>
            <p:cNvPr id="6486" name="Google Shape;6486;p57"/>
            <p:cNvGrpSpPr/>
            <p:nvPr/>
          </p:nvGrpSpPr>
          <p:grpSpPr>
            <a:xfrm rot="-1325512" flipH="1">
              <a:off x="6030296" y="2392991"/>
              <a:ext cx="1046408" cy="950360"/>
              <a:chOff x="2753925" y="1681034"/>
              <a:chExt cx="1046387" cy="950341"/>
            </a:xfrm>
          </p:grpSpPr>
          <p:sp>
            <p:nvSpPr>
              <p:cNvPr id="6487" name="Google Shape;6487;p57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6488" name="Google Shape;6488;p57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029280CC-9CB2-30B1-C3E5-EF0C6AA70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262" y="2523869"/>
              <a:ext cx="739488" cy="739488"/>
            </a:xfrm>
            <a:prstGeom prst="rect">
              <a:avLst/>
            </a:prstGeom>
          </p:spPr>
        </p:pic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4B0C96CB-A93F-851F-6EB9-539FE3DB0628}"/>
              </a:ext>
            </a:extLst>
          </p:cNvPr>
          <p:cNvGrpSpPr/>
          <p:nvPr/>
        </p:nvGrpSpPr>
        <p:grpSpPr>
          <a:xfrm>
            <a:off x="1790067" y="3569919"/>
            <a:ext cx="1046388" cy="950341"/>
            <a:chOff x="1935436" y="3410419"/>
            <a:chExt cx="1046388" cy="950341"/>
          </a:xfrm>
        </p:grpSpPr>
        <p:grpSp>
          <p:nvGrpSpPr>
            <p:cNvPr id="6489" name="Google Shape;6489;p57"/>
            <p:cNvGrpSpPr/>
            <p:nvPr/>
          </p:nvGrpSpPr>
          <p:grpSpPr>
            <a:xfrm rot="2210475">
              <a:off x="1935436" y="3410419"/>
              <a:ext cx="1046388" cy="950341"/>
              <a:chOff x="2753925" y="1681034"/>
              <a:chExt cx="1046387" cy="950341"/>
            </a:xfrm>
          </p:grpSpPr>
          <p:sp>
            <p:nvSpPr>
              <p:cNvPr id="6490" name="Google Shape;6490;p57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57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5" name="Hình ảnh 14">
              <a:extLst>
                <a:ext uri="{FF2B5EF4-FFF2-40B4-BE49-F238E27FC236}">
                  <a16:creationId xmlns:a16="http://schemas.microsoft.com/office/drawing/2014/main" id="{97B5C576-7CC1-8A8F-85A0-16BB31C6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7732" y="3537363"/>
              <a:ext cx="668035" cy="668035"/>
            </a:xfrm>
            <a:prstGeom prst="rect">
              <a:avLst/>
            </a:prstGeom>
          </p:spPr>
        </p:pic>
      </p:grpSp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3D001261-B4AB-CF64-EEBE-FB28331F5837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18/24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20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Data Processing</a:t>
            </a:r>
            <a:br>
              <a:rPr lang="vi-VN"/>
            </a:br>
            <a:endParaRPr lang="vi-VN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667089" y="1528799"/>
            <a:ext cx="3198900" cy="274200"/>
          </a:xfrm>
        </p:spPr>
        <p:txBody>
          <a:bodyPr/>
          <a:lstStyle/>
          <a:p>
            <a:r>
              <a:rPr lang="vi-VN"/>
              <a:t>Collect Data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72160" y="1860150"/>
            <a:ext cx="7651815" cy="2845950"/>
          </a:xfrm>
        </p:spPr>
        <p:txBody>
          <a:bodyPr/>
          <a:lstStyle/>
          <a:p>
            <a:r>
              <a:rPr lang="en-US" sz="2400"/>
              <a:t>We collect dataset mostly from Kaggle.com with Facial Image Emotion, Voice Image Emotion,… (Adding more later)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433D03E-ACCE-7816-3D96-46126865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164" y="1350313"/>
            <a:ext cx="631171" cy="631171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F6C02BEF-67D2-5409-3364-0CF4B007F073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19/24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9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6397;p56">
            <a:extLst>
              <a:ext uri="{FF2B5EF4-FFF2-40B4-BE49-F238E27FC236}">
                <a16:creationId xmlns:a16="http://schemas.microsoft.com/office/drawing/2014/main" id="{66398CB6-C240-BF61-8817-EDBA02C8B53A}"/>
              </a:ext>
            </a:extLst>
          </p:cNvPr>
          <p:cNvSpPr/>
          <p:nvPr/>
        </p:nvSpPr>
        <p:spPr>
          <a:xfrm>
            <a:off x="5801739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6397;p56">
            <a:extLst>
              <a:ext uri="{FF2B5EF4-FFF2-40B4-BE49-F238E27FC236}">
                <a16:creationId xmlns:a16="http://schemas.microsoft.com/office/drawing/2014/main" id="{0A354543-6775-5E23-CFAE-499D6A4A6CA7}"/>
              </a:ext>
            </a:extLst>
          </p:cNvPr>
          <p:cNvSpPr/>
          <p:nvPr/>
        </p:nvSpPr>
        <p:spPr>
          <a:xfrm>
            <a:off x="5801739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6397;p56">
            <a:extLst>
              <a:ext uri="{FF2B5EF4-FFF2-40B4-BE49-F238E27FC236}">
                <a16:creationId xmlns:a16="http://schemas.microsoft.com/office/drawing/2014/main" id="{8A197616-DE2C-0DDC-B0DB-B47CFF063C2A}"/>
              </a:ext>
            </a:extLst>
          </p:cNvPr>
          <p:cNvSpPr/>
          <p:nvPr/>
        </p:nvSpPr>
        <p:spPr>
          <a:xfrm>
            <a:off x="3089813" y="31494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6397;p56">
            <a:extLst>
              <a:ext uri="{FF2B5EF4-FFF2-40B4-BE49-F238E27FC236}">
                <a16:creationId xmlns:a16="http://schemas.microsoft.com/office/drawing/2014/main" id="{29A1069F-64D0-E282-76A1-D396DD4924B7}"/>
              </a:ext>
            </a:extLst>
          </p:cNvPr>
          <p:cNvSpPr/>
          <p:nvPr/>
        </p:nvSpPr>
        <p:spPr>
          <a:xfrm>
            <a:off x="459088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6397;p56">
            <a:extLst>
              <a:ext uri="{FF2B5EF4-FFF2-40B4-BE49-F238E27FC236}">
                <a16:creationId xmlns:a16="http://schemas.microsoft.com/office/drawing/2014/main" id="{0B3CB6B4-1D66-6CEA-14ED-FDBEBF4B25D4}"/>
              </a:ext>
            </a:extLst>
          </p:cNvPr>
          <p:cNvSpPr/>
          <p:nvPr/>
        </p:nvSpPr>
        <p:spPr>
          <a:xfrm>
            <a:off x="3103414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397;p56">
            <a:extLst>
              <a:ext uri="{FF2B5EF4-FFF2-40B4-BE49-F238E27FC236}">
                <a16:creationId xmlns:a16="http://schemas.microsoft.com/office/drawing/2014/main" id="{1148A901-7612-429D-4E0A-3BB20C779C82}"/>
              </a:ext>
            </a:extLst>
          </p:cNvPr>
          <p:cNvSpPr/>
          <p:nvPr/>
        </p:nvSpPr>
        <p:spPr>
          <a:xfrm>
            <a:off x="390150" y="16731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Data Processing</a:t>
            </a:r>
            <a:endParaRPr sz="1800"/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582600" y="181037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Introduction</a:t>
            </a:r>
            <a:endParaRPr sz="180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Motivation</a:t>
            </a:r>
            <a:endParaRPr sz="1800"/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669117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Idea</a:t>
            </a:r>
            <a:endParaRPr sz="1800"/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Model</a:t>
            </a:r>
            <a:endParaRPr sz="1800"/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Conclusion</a:t>
            </a:r>
            <a:endParaRPr sz="180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665139" y="3389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Table of </a:t>
            </a:r>
            <a:r>
              <a:rPr lang="vi-VN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64" name="Google Shape;6398;p56">
            <a:extLst>
              <a:ext uri="{FF2B5EF4-FFF2-40B4-BE49-F238E27FC236}">
                <a16:creationId xmlns:a16="http://schemas.microsoft.com/office/drawing/2014/main" id="{0B42DCCF-82D9-41D0-4964-C48EC93CC359}"/>
              </a:ext>
            </a:extLst>
          </p:cNvPr>
          <p:cNvSpPr/>
          <p:nvPr/>
        </p:nvSpPr>
        <p:spPr>
          <a:xfrm>
            <a:off x="4445776" y="4083025"/>
            <a:ext cx="933600" cy="93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6399;p56">
            <a:extLst>
              <a:ext uri="{FF2B5EF4-FFF2-40B4-BE49-F238E27FC236}">
                <a16:creationId xmlns:a16="http://schemas.microsoft.com/office/drawing/2014/main" id="{292EF800-BF1F-6109-0174-2D04F8D5894F}"/>
              </a:ext>
            </a:extLst>
          </p:cNvPr>
          <p:cNvSpPr/>
          <p:nvPr/>
        </p:nvSpPr>
        <p:spPr>
          <a:xfrm>
            <a:off x="1692115" y="4083025"/>
            <a:ext cx="933600" cy="93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Nhóm 4269">
            <a:extLst>
              <a:ext uri="{FF2B5EF4-FFF2-40B4-BE49-F238E27FC236}">
                <a16:creationId xmlns:a16="http://schemas.microsoft.com/office/drawing/2014/main" id="{002AC5D1-7FB3-F35B-FF63-140007664E0E}"/>
              </a:ext>
            </a:extLst>
          </p:cNvPr>
          <p:cNvGrpSpPr/>
          <p:nvPr/>
        </p:nvGrpSpPr>
        <p:grpSpPr>
          <a:xfrm>
            <a:off x="1698915" y="2366238"/>
            <a:ext cx="933600" cy="933600"/>
            <a:chOff x="1698915" y="2366238"/>
            <a:chExt cx="933600" cy="933600"/>
          </a:xfrm>
        </p:grpSpPr>
        <p:sp>
          <p:nvSpPr>
            <p:cNvPr id="43" name="Google Shape;6398;p56">
              <a:extLst>
                <a:ext uri="{FF2B5EF4-FFF2-40B4-BE49-F238E27FC236}">
                  <a16:creationId xmlns:a16="http://schemas.microsoft.com/office/drawing/2014/main" id="{AA4C4748-3946-8FE6-7394-BA9DE4EEAE74}"/>
                </a:ext>
              </a:extLst>
            </p:cNvPr>
            <p:cNvSpPr/>
            <p:nvPr/>
          </p:nvSpPr>
          <p:spPr>
            <a:xfrm>
              <a:off x="1698915" y="2366238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69" name="Hình ảnh 4268">
              <a:extLst>
                <a:ext uri="{FF2B5EF4-FFF2-40B4-BE49-F238E27FC236}">
                  <a16:creationId xmlns:a16="http://schemas.microsoft.com/office/drawing/2014/main" id="{45FC0D4D-FA0A-FF16-0D8B-FDD3F2C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753" y="2560279"/>
              <a:ext cx="614059" cy="614059"/>
            </a:xfrm>
            <a:prstGeom prst="rect">
              <a:avLst/>
            </a:prstGeom>
          </p:spPr>
        </p:pic>
      </p:grpSp>
      <p:grpSp>
        <p:nvGrpSpPr>
          <p:cNvPr id="4276" name="Nhóm 4275">
            <a:extLst>
              <a:ext uri="{FF2B5EF4-FFF2-40B4-BE49-F238E27FC236}">
                <a16:creationId xmlns:a16="http://schemas.microsoft.com/office/drawing/2014/main" id="{4E3406B4-A064-F835-269E-55AF7AF4F809}"/>
              </a:ext>
            </a:extLst>
          </p:cNvPr>
          <p:cNvGrpSpPr/>
          <p:nvPr/>
        </p:nvGrpSpPr>
        <p:grpSpPr>
          <a:xfrm>
            <a:off x="7197754" y="2340002"/>
            <a:ext cx="933600" cy="933600"/>
            <a:chOff x="7197754" y="2340002"/>
            <a:chExt cx="933600" cy="933600"/>
          </a:xfrm>
        </p:grpSpPr>
        <p:sp>
          <p:nvSpPr>
            <p:cNvPr id="4265" name="Google Shape;6398;p56">
              <a:extLst>
                <a:ext uri="{FF2B5EF4-FFF2-40B4-BE49-F238E27FC236}">
                  <a16:creationId xmlns:a16="http://schemas.microsoft.com/office/drawing/2014/main" id="{8C0994F4-9A54-5199-7FEC-25CA8A5A8A5D}"/>
                </a:ext>
              </a:extLst>
            </p:cNvPr>
            <p:cNvSpPr/>
            <p:nvPr/>
          </p:nvSpPr>
          <p:spPr>
            <a:xfrm>
              <a:off x="7197754" y="2340002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75" name="Hình ảnh 4274">
              <a:extLst>
                <a:ext uri="{FF2B5EF4-FFF2-40B4-BE49-F238E27FC236}">
                  <a16:creationId xmlns:a16="http://schemas.microsoft.com/office/drawing/2014/main" id="{9FABA5A2-FFAB-F4B7-9959-DAC9CFF9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4616" y="2471203"/>
              <a:ext cx="635707" cy="635707"/>
            </a:xfrm>
            <a:prstGeom prst="rect">
              <a:avLst/>
            </a:prstGeom>
          </p:spPr>
        </p:pic>
      </p:grpSp>
      <p:pic>
        <p:nvPicPr>
          <p:cNvPr id="4278" name="Hình ảnh 4277">
            <a:extLst>
              <a:ext uri="{FF2B5EF4-FFF2-40B4-BE49-F238E27FC236}">
                <a16:creationId xmlns:a16="http://schemas.microsoft.com/office/drawing/2014/main" id="{4D48C991-6822-FEB2-141A-8A1578A9C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674" y="4155563"/>
            <a:ext cx="700216" cy="700216"/>
          </a:xfrm>
          <a:prstGeom prst="rect">
            <a:avLst/>
          </a:prstGeom>
        </p:spPr>
      </p:pic>
      <p:pic>
        <p:nvPicPr>
          <p:cNvPr id="4280" name="Hình ảnh 4279">
            <a:extLst>
              <a:ext uri="{FF2B5EF4-FFF2-40B4-BE49-F238E27FC236}">
                <a16:creationId xmlns:a16="http://schemas.microsoft.com/office/drawing/2014/main" id="{D32AD046-6094-EB89-5FA9-37D5B0574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74" y="4318600"/>
            <a:ext cx="527003" cy="527003"/>
          </a:xfrm>
          <a:prstGeom prst="rect">
            <a:avLst/>
          </a:prstGeom>
        </p:spPr>
      </p:pic>
      <p:grpSp>
        <p:nvGrpSpPr>
          <p:cNvPr id="4283" name="Nhóm 4282">
            <a:extLst>
              <a:ext uri="{FF2B5EF4-FFF2-40B4-BE49-F238E27FC236}">
                <a16:creationId xmlns:a16="http://schemas.microsoft.com/office/drawing/2014/main" id="{5F102657-CFFE-5CB7-F060-09EF74452E08}"/>
              </a:ext>
            </a:extLst>
          </p:cNvPr>
          <p:cNvGrpSpPr/>
          <p:nvPr/>
        </p:nvGrpSpPr>
        <p:grpSpPr>
          <a:xfrm>
            <a:off x="7197754" y="4083025"/>
            <a:ext cx="933600" cy="933600"/>
            <a:chOff x="7197754" y="4083025"/>
            <a:chExt cx="933600" cy="933600"/>
          </a:xfrm>
        </p:grpSpPr>
        <p:sp>
          <p:nvSpPr>
            <p:cNvPr id="4266" name="Google Shape;6399;p56">
              <a:extLst>
                <a:ext uri="{FF2B5EF4-FFF2-40B4-BE49-F238E27FC236}">
                  <a16:creationId xmlns:a16="http://schemas.microsoft.com/office/drawing/2014/main" id="{4BD3CF4C-B675-5BA8-307C-E522545F0F31}"/>
                </a:ext>
              </a:extLst>
            </p:cNvPr>
            <p:cNvSpPr/>
            <p:nvPr/>
          </p:nvSpPr>
          <p:spPr>
            <a:xfrm>
              <a:off x="7197754" y="40830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2" name="Hình ảnh 4281">
              <a:extLst>
                <a:ext uri="{FF2B5EF4-FFF2-40B4-BE49-F238E27FC236}">
                  <a16:creationId xmlns:a16="http://schemas.microsoft.com/office/drawing/2014/main" id="{06EEB41A-D921-5C58-C352-8442BBBC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7607" y="4270876"/>
              <a:ext cx="542716" cy="542716"/>
            </a:xfrm>
            <a:prstGeom prst="rect">
              <a:avLst/>
            </a:prstGeom>
          </p:spPr>
        </p:pic>
      </p:grpSp>
      <p:grpSp>
        <p:nvGrpSpPr>
          <p:cNvPr id="4286" name="Nhóm 4285">
            <a:extLst>
              <a:ext uri="{FF2B5EF4-FFF2-40B4-BE49-F238E27FC236}">
                <a16:creationId xmlns:a16="http://schemas.microsoft.com/office/drawing/2014/main" id="{80005612-EA0E-A6B7-00DC-9F9A480B1F01}"/>
              </a:ext>
            </a:extLst>
          </p:cNvPr>
          <p:cNvGrpSpPr/>
          <p:nvPr/>
        </p:nvGrpSpPr>
        <p:grpSpPr>
          <a:xfrm>
            <a:off x="4452576" y="2403775"/>
            <a:ext cx="933600" cy="933600"/>
            <a:chOff x="4452576" y="2403775"/>
            <a:chExt cx="933600" cy="933600"/>
          </a:xfrm>
        </p:grpSpPr>
        <p:sp>
          <p:nvSpPr>
            <p:cNvPr id="44" name="Google Shape;6399;p56">
              <a:extLst>
                <a:ext uri="{FF2B5EF4-FFF2-40B4-BE49-F238E27FC236}">
                  <a16:creationId xmlns:a16="http://schemas.microsoft.com/office/drawing/2014/main" id="{25C21060-B04A-E79D-78DE-7935C7D5B374}"/>
                </a:ext>
              </a:extLst>
            </p:cNvPr>
            <p:cNvSpPr/>
            <p:nvPr/>
          </p:nvSpPr>
          <p:spPr>
            <a:xfrm>
              <a:off x="4452576" y="240377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5" name="Hình ảnh 4284">
              <a:extLst>
                <a:ext uri="{FF2B5EF4-FFF2-40B4-BE49-F238E27FC236}">
                  <a16:creationId xmlns:a16="http://schemas.microsoft.com/office/drawing/2014/main" id="{ED96E84F-7CA3-57C5-84F6-DA6B54A1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8119" y="2561228"/>
              <a:ext cx="582511" cy="582511"/>
            </a:xfrm>
            <a:prstGeom prst="rect">
              <a:avLst/>
            </a:prstGeom>
          </p:spPr>
        </p:pic>
      </p:grpSp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E93EADC9-08A0-3053-14CD-613F725DDE9B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02/24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6397;p56">
            <a:extLst>
              <a:ext uri="{FF2B5EF4-FFF2-40B4-BE49-F238E27FC236}">
                <a16:creationId xmlns:a16="http://schemas.microsoft.com/office/drawing/2014/main" id="{66398CB6-C240-BF61-8817-EDBA02C8B53A}"/>
              </a:ext>
            </a:extLst>
          </p:cNvPr>
          <p:cNvSpPr/>
          <p:nvPr/>
        </p:nvSpPr>
        <p:spPr>
          <a:xfrm>
            <a:off x="6253692" y="113658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6397;p56">
            <a:extLst>
              <a:ext uri="{FF2B5EF4-FFF2-40B4-BE49-F238E27FC236}">
                <a16:creationId xmlns:a16="http://schemas.microsoft.com/office/drawing/2014/main" id="{0A354543-6775-5E23-CFAE-499D6A4A6CA7}"/>
              </a:ext>
            </a:extLst>
          </p:cNvPr>
          <p:cNvSpPr/>
          <p:nvPr/>
        </p:nvSpPr>
        <p:spPr>
          <a:xfrm>
            <a:off x="6250249" y="31494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6397;p56">
            <a:extLst>
              <a:ext uri="{FF2B5EF4-FFF2-40B4-BE49-F238E27FC236}">
                <a16:creationId xmlns:a16="http://schemas.microsoft.com/office/drawing/2014/main" id="{8A197616-DE2C-0DDC-B0DB-B47CFF063C2A}"/>
              </a:ext>
            </a:extLst>
          </p:cNvPr>
          <p:cNvSpPr/>
          <p:nvPr/>
        </p:nvSpPr>
        <p:spPr>
          <a:xfrm>
            <a:off x="3068104" y="3181754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6397;p56">
            <a:extLst>
              <a:ext uri="{FF2B5EF4-FFF2-40B4-BE49-F238E27FC236}">
                <a16:creationId xmlns:a16="http://schemas.microsoft.com/office/drawing/2014/main" id="{29A1069F-64D0-E282-76A1-D396DD4924B7}"/>
              </a:ext>
            </a:extLst>
          </p:cNvPr>
          <p:cNvSpPr/>
          <p:nvPr/>
        </p:nvSpPr>
        <p:spPr>
          <a:xfrm>
            <a:off x="365341" y="3181754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6397;p56">
            <a:extLst>
              <a:ext uri="{FF2B5EF4-FFF2-40B4-BE49-F238E27FC236}">
                <a16:creationId xmlns:a16="http://schemas.microsoft.com/office/drawing/2014/main" id="{0B3CB6B4-1D66-6CEA-14ED-FDBEBF4B25D4}"/>
              </a:ext>
            </a:extLst>
          </p:cNvPr>
          <p:cNvSpPr/>
          <p:nvPr/>
        </p:nvSpPr>
        <p:spPr>
          <a:xfrm>
            <a:off x="3070190" y="11136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397;p56">
            <a:extLst>
              <a:ext uri="{FF2B5EF4-FFF2-40B4-BE49-F238E27FC236}">
                <a16:creationId xmlns:a16="http://schemas.microsoft.com/office/drawing/2014/main" id="{1148A901-7612-429D-4E0A-3BB20C779C82}"/>
              </a:ext>
            </a:extLst>
          </p:cNvPr>
          <p:cNvSpPr/>
          <p:nvPr/>
        </p:nvSpPr>
        <p:spPr>
          <a:xfrm>
            <a:off x="382063" y="11136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265738" y="3417554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Visualization</a:t>
            </a:r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556589" y="1217239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574513" y="3332861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251484" y="127576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Data Exploration</a:t>
            </a:r>
            <a:endParaRPr sz="180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217239"/>
            <a:ext cx="21621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Profiling</a:t>
            </a:r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7188283" y="1178227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Domain Knowledge</a:t>
            </a:r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4092361" y="3365711"/>
            <a:ext cx="198216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Relationships</a:t>
            </a:r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7169261" y="3373407"/>
            <a:ext cx="210478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800" b="1"/>
              <a:t>Data Context</a:t>
            </a:r>
            <a:endParaRPr lang="vi-VN" sz="1600" b="1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665139" y="338900"/>
            <a:ext cx="7704000" cy="688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 Processing</a:t>
            </a:r>
            <a:br>
              <a:rPr lang="vi-VN"/>
            </a:br>
            <a:endParaRPr lang="vi-VN">
              <a:solidFill>
                <a:schemeClr val="accent3"/>
              </a:solidFill>
            </a:endParaRP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62640" y="12504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6435405" y="127335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272768" y="3351854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6435405" y="331952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F3F87447-1AED-6705-D4CD-332001943125}"/>
              </a:ext>
            </a:extLst>
          </p:cNvPr>
          <p:cNvSpPr txBox="1">
            <a:spLocks/>
          </p:cNvSpPr>
          <p:nvPr/>
        </p:nvSpPr>
        <p:spPr>
          <a:xfrm>
            <a:off x="2917689" y="757750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ctr"/>
            <a:r>
              <a:rPr lang="vi-VN"/>
              <a:t>Understandin Data</a:t>
            </a:r>
          </a:p>
        </p:txBody>
      </p:sp>
      <p:sp>
        <p:nvSpPr>
          <p:cNvPr id="4267" name="Google Shape;6399;p56">
            <a:extLst>
              <a:ext uri="{FF2B5EF4-FFF2-40B4-BE49-F238E27FC236}">
                <a16:creationId xmlns:a16="http://schemas.microsoft.com/office/drawing/2014/main" id="{292EF800-BF1F-6109-0174-2D04F8D5894F}"/>
              </a:ext>
            </a:extLst>
          </p:cNvPr>
          <p:cNvSpPr/>
          <p:nvPr/>
        </p:nvSpPr>
        <p:spPr>
          <a:xfrm>
            <a:off x="1692115" y="4083025"/>
            <a:ext cx="933600" cy="93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122481D-00AE-2728-3971-1E05249E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61" y="628132"/>
            <a:ext cx="550095" cy="550095"/>
          </a:xfrm>
          <a:prstGeom prst="rect">
            <a:avLst/>
          </a:prstGeom>
        </p:spPr>
      </p:pic>
      <p:grpSp>
        <p:nvGrpSpPr>
          <p:cNvPr id="20" name="Nhóm 19">
            <a:extLst>
              <a:ext uri="{FF2B5EF4-FFF2-40B4-BE49-F238E27FC236}">
                <a16:creationId xmlns:a16="http://schemas.microsoft.com/office/drawing/2014/main" id="{DF1D8DCD-3FCC-F6E1-3692-634DD4B046A0}"/>
              </a:ext>
            </a:extLst>
          </p:cNvPr>
          <p:cNvGrpSpPr/>
          <p:nvPr/>
        </p:nvGrpSpPr>
        <p:grpSpPr>
          <a:xfrm>
            <a:off x="1669313" y="2016748"/>
            <a:ext cx="933600" cy="933600"/>
            <a:chOff x="1669313" y="2016748"/>
            <a:chExt cx="933600" cy="933600"/>
          </a:xfrm>
        </p:grpSpPr>
        <p:sp>
          <p:nvSpPr>
            <p:cNvPr id="43" name="Google Shape;6398;p56">
              <a:extLst>
                <a:ext uri="{FF2B5EF4-FFF2-40B4-BE49-F238E27FC236}">
                  <a16:creationId xmlns:a16="http://schemas.microsoft.com/office/drawing/2014/main" id="{AA4C4748-3946-8FE6-7394-BA9DE4EEAE74}"/>
                </a:ext>
              </a:extLst>
            </p:cNvPr>
            <p:cNvSpPr/>
            <p:nvPr/>
          </p:nvSpPr>
          <p:spPr>
            <a:xfrm>
              <a:off x="1669313" y="2016748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7E42ADD6-8204-A642-1171-CB499C09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076" y="2166646"/>
              <a:ext cx="593400" cy="593400"/>
            </a:xfrm>
            <a:prstGeom prst="rect">
              <a:avLst/>
            </a:prstGeom>
          </p:spPr>
        </p:pic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AA14DFF5-522B-2735-7343-3C5C8CB5FAE7}"/>
              </a:ext>
            </a:extLst>
          </p:cNvPr>
          <p:cNvGrpSpPr/>
          <p:nvPr/>
        </p:nvGrpSpPr>
        <p:grpSpPr>
          <a:xfrm>
            <a:off x="4576861" y="2005913"/>
            <a:ext cx="933600" cy="933600"/>
            <a:chOff x="4576861" y="2005913"/>
            <a:chExt cx="933600" cy="933600"/>
          </a:xfrm>
        </p:grpSpPr>
        <p:sp>
          <p:nvSpPr>
            <p:cNvPr id="44" name="Google Shape;6399;p56">
              <a:extLst>
                <a:ext uri="{FF2B5EF4-FFF2-40B4-BE49-F238E27FC236}">
                  <a16:creationId xmlns:a16="http://schemas.microsoft.com/office/drawing/2014/main" id="{25C21060-B04A-E79D-78DE-7935C7D5B374}"/>
                </a:ext>
              </a:extLst>
            </p:cNvPr>
            <p:cNvSpPr/>
            <p:nvPr/>
          </p:nvSpPr>
          <p:spPr>
            <a:xfrm>
              <a:off x="4576861" y="2005913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8FD44EF2-C1AA-CA1F-B333-F7538D39F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5298" y="2195146"/>
              <a:ext cx="576803" cy="576803"/>
            </a:xfrm>
            <a:prstGeom prst="rect">
              <a:avLst/>
            </a:prstGeom>
          </p:spPr>
        </p:pic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07B1C81-7A06-9D2C-29D1-F9897EC3FFB4}"/>
              </a:ext>
            </a:extLst>
          </p:cNvPr>
          <p:cNvGrpSpPr/>
          <p:nvPr/>
        </p:nvGrpSpPr>
        <p:grpSpPr>
          <a:xfrm>
            <a:off x="7652846" y="2035282"/>
            <a:ext cx="933600" cy="933600"/>
            <a:chOff x="7652846" y="2035282"/>
            <a:chExt cx="933600" cy="933600"/>
          </a:xfrm>
        </p:grpSpPr>
        <p:sp>
          <p:nvSpPr>
            <p:cNvPr id="4265" name="Google Shape;6398;p56">
              <a:extLst>
                <a:ext uri="{FF2B5EF4-FFF2-40B4-BE49-F238E27FC236}">
                  <a16:creationId xmlns:a16="http://schemas.microsoft.com/office/drawing/2014/main" id="{8C0994F4-9A54-5199-7FEC-25CA8A5A8A5D}"/>
                </a:ext>
              </a:extLst>
            </p:cNvPr>
            <p:cNvSpPr/>
            <p:nvPr/>
          </p:nvSpPr>
          <p:spPr>
            <a:xfrm>
              <a:off x="7652846" y="2035282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Hình ảnh 22">
              <a:extLst>
                <a:ext uri="{FF2B5EF4-FFF2-40B4-BE49-F238E27FC236}">
                  <a16:creationId xmlns:a16="http://schemas.microsoft.com/office/drawing/2014/main" id="{8F019EC0-C1F3-4B97-C0DB-C769FBAF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6205" y="2205382"/>
              <a:ext cx="593400" cy="593400"/>
            </a:xfrm>
            <a:prstGeom prst="rect">
              <a:avLst/>
            </a:prstGeom>
          </p:spPr>
        </p:pic>
      </p:grp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738C0709-616F-4FF2-4C99-FCFEDB714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751" y="4211556"/>
            <a:ext cx="695065" cy="695065"/>
          </a:xfrm>
          <a:prstGeom prst="rect">
            <a:avLst/>
          </a:prstGeom>
        </p:spPr>
      </p:pic>
      <p:grpSp>
        <p:nvGrpSpPr>
          <p:cNvPr id="29" name="Nhóm 28">
            <a:extLst>
              <a:ext uri="{FF2B5EF4-FFF2-40B4-BE49-F238E27FC236}">
                <a16:creationId xmlns:a16="http://schemas.microsoft.com/office/drawing/2014/main" id="{A20F9B5D-B946-9162-4D52-84E0B6C7D086}"/>
              </a:ext>
            </a:extLst>
          </p:cNvPr>
          <p:cNvGrpSpPr/>
          <p:nvPr/>
        </p:nvGrpSpPr>
        <p:grpSpPr>
          <a:xfrm>
            <a:off x="1679104" y="4051893"/>
            <a:ext cx="933600" cy="933600"/>
            <a:chOff x="1679104" y="4051893"/>
            <a:chExt cx="933600" cy="933600"/>
          </a:xfrm>
        </p:grpSpPr>
        <p:sp>
          <p:nvSpPr>
            <p:cNvPr id="27" name="Google Shape;6399;p56">
              <a:extLst>
                <a:ext uri="{FF2B5EF4-FFF2-40B4-BE49-F238E27FC236}">
                  <a16:creationId xmlns:a16="http://schemas.microsoft.com/office/drawing/2014/main" id="{DE1F2AE1-AE66-E1F6-A648-1E6D5127A0C5}"/>
                </a:ext>
              </a:extLst>
            </p:cNvPr>
            <p:cNvSpPr/>
            <p:nvPr/>
          </p:nvSpPr>
          <p:spPr>
            <a:xfrm>
              <a:off x="1679104" y="4051893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AF9BC9C8-6310-7014-8461-70682344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2740" y="4180424"/>
              <a:ext cx="695065" cy="695065"/>
            </a:xfrm>
            <a:prstGeom prst="rect">
              <a:avLst/>
            </a:prstGeom>
          </p:spPr>
        </p:pic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30610F-10F3-9DFC-20F1-2ED012C1A1E5}"/>
              </a:ext>
            </a:extLst>
          </p:cNvPr>
          <p:cNvGrpSpPr/>
          <p:nvPr/>
        </p:nvGrpSpPr>
        <p:grpSpPr>
          <a:xfrm>
            <a:off x="4576861" y="4112774"/>
            <a:ext cx="933600" cy="933600"/>
            <a:chOff x="4576861" y="4112774"/>
            <a:chExt cx="933600" cy="933600"/>
          </a:xfrm>
        </p:grpSpPr>
        <p:sp>
          <p:nvSpPr>
            <p:cNvPr id="4264" name="Google Shape;6398;p56">
              <a:extLst>
                <a:ext uri="{FF2B5EF4-FFF2-40B4-BE49-F238E27FC236}">
                  <a16:creationId xmlns:a16="http://schemas.microsoft.com/office/drawing/2014/main" id="{0B42DCCF-82D9-41D0-4964-C48EC93CC359}"/>
                </a:ext>
              </a:extLst>
            </p:cNvPr>
            <p:cNvSpPr/>
            <p:nvPr/>
          </p:nvSpPr>
          <p:spPr>
            <a:xfrm>
              <a:off x="4576861" y="4112774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70714EA6-31DB-DE06-6527-242A472A6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3201" y="4226174"/>
              <a:ext cx="680447" cy="680447"/>
            </a:xfrm>
            <a:prstGeom prst="rect">
              <a:avLst/>
            </a:prstGeom>
          </p:spPr>
        </p:pic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EF1B3D5E-1D2A-5775-BE9D-E596E7DEF578}"/>
              </a:ext>
            </a:extLst>
          </p:cNvPr>
          <p:cNvGrpSpPr/>
          <p:nvPr/>
        </p:nvGrpSpPr>
        <p:grpSpPr>
          <a:xfrm>
            <a:off x="7672783" y="4051484"/>
            <a:ext cx="933600" cy="933600"/>
            <a:chOff x="7652846" y="3913916"/>
            <a:chExt cx="933600" cy="933600"/>
          </a:xfrm>
        </p:grpSpPr>
        <p:sp>
          <p:nvSpPr>
            <p:cNvPr id="4266" name="Google Shape;6399;p56">
              <a:extLst>
                <a:ext uri="{FF2B5EF4-FFF2-40B4-BE49-F238E27FC236}">
                  <a16:creationId xmlns:a16="http://schemas.microsoft.com/office/drawing/2014/main" id="{4BD3CF4C-B675-5BA8-307C-E522545F0F31}"/>
                </a:ext>
              </a:extLst>
            </p:cNvPr>
            <p:cNvSpPr/>
            <p:nvPr/>
          </p:nvSpPr>
          <p:spPr>
            <a:xfrm>
              <a:off x="7652846" y="3913916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F0717C05-2CF2-B7D0-068E-D3C9DF836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72113" y="4033183"/>
              <a:ext cx="695065" cy="695065"/>
            </a:xfrm>
            <a:prstGeom prst="rect">
              <a:avLst/>
            </a:prstGeom>
          </p:spPr>
        </p:pic>
      </p:grpSp>
      <p:sp>
        <p:nvSpPr>
          <p:cNvPr id="4" name="Google Shape;4567;p43">
            <a:extLst>
              <a:ext uri="{FF2B5EF4-FFF2-40B4-BE49-F238E27FC236}">
                <a16:creationId xmlns:a16="http://schemas.microsoft.com/office/drawing/2014/main" id="{88F2090E-E5E9-3314-6B04-63251B62AB4B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20/24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8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6397;p56">
            <a:extLst>
              <a:ext uri="{FF2B5EF4-FFF2-40B4-BE49-F238E27FC236}">
                <a16:creationId xmlns:a16="http://schemas.microsoft.com/office/drawing/2014/main" id="{66398CB6-C240-BF61-8817-EDBA02C8B53A}"/>
              </a:ext>
            </a:extLst>
          </p:cNvPr>
          <p:cNvSpPr/>
          <p:nvPr/>
        </p:nvSpPr>
        <p:spPr>
          <a:xfrm>
            <a:off x="6253692" y="113658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6397;p56">
            <a:extLst>
              <a:ext uri="{FF2B5EF4-FFF2-40B4-BE49-F238E27FC236}">
                <a16:creationId xmlns:a16="http://schemas.microsoft.com/office/drawing/2014/main" id="{0A354543-6775-5E23-CFAE-499D6A4A6CA7}"/>
              </a:ext>
            </a:extLst>
          </p:cNvPr>
          <p:cNvSpPr/>
          <p:nvPr/>
        </p:nvSpPr>
        <p:spPr>
          <a:xfrm>
            <a:off x="6250249" y="31494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6397;p56">
            <a:extLst>
              <a:ext uri="{FF2B5EF4-FFF2-40B4-BE49-F238E27FC236}">
                <a16:creationId xmlns:a16="http://schemas.microsoft.com/office/drawing/2014/main" id="{8A197616-DE2C-0DDC-B0DB-B47CFF063C2A}"/>
              </a:ext>
            </a:extLst>
          </p:cNvPr>
          <p:cNvSpPr/>
          <p:nvPr/>
        </p:nvSpPr>
        <p:spPr>
          <a:xfrm>
            <a:off x="3068104" y="3181754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6397;p56">
            <a:extLst>
              <a:ext uri="{FF2B5EF4-FFF2-40B4-BE49-F238E27FC236}">
                <a16:creationId xmlns:a16="http://schemas.microsoft.com/office/drawing/2014/main" id="{29A1069F-64D0-E282-76A1-D396DD4924B7}"/>
              </a:ext>
            </a:extLst>
          </p:cNvPr>
          <p:cNvSpPr/>
          <p:nvPr/>
        </p:nvSpPr>
        <p:spPr>
          <a:xfrm>
            <a:off x="365341" y="3181754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6397;p56">
            <a:extLst>
              <a:ext uri="{FF2B5EF4-FFF2-40B4-BE49-F238E27FC236}">
                <a16:creationId xmlns:a16="http://schemas.microsoft.com/office/drawing/2014/main" id="{0B3CB6B4-1D66-6CEA-14ED-FDBEBF4B25D4}"/>
              </a:ext>
            </a:extLst>
          </p:cNvPr>
          <p:cNvSpPr/>
          <p:nvPr/>
        </p:nvSpPr>
        <p:spPr>
          <a:xfrm>
            <a:off x="3070190" y="11136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397;p56">
            <a:extLst>
              <a:ext uri="{FF2B5EF4-FFF2-40B4-BE49-F238E27FC236}">
                <a16:creationId xmlns:a16="http://schemas.microsoft.com/office/drawing/2014/main" id="{1148A901-7612-429D-4E0A-3BB20C779C82}"/>
              </a:ext>
            </a:extLst>
          </p:cNvPr>
          <p:cNvSpPr/>
          <p:nvPr/>
        </p:nvSpPr>
        <p:spPr>
          <a:xfrm>
            <a:off x="382063" y="11136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265738" y="3417554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Reduction</a:t>
            </a:r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556589" y="1217239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574513" y="3332861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251484" y="127576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Data Cleaning</a:t>
            </a:r>
            <a:endParaRPr sz="180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217239"/>
            <a:ext cx="21621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Transformation</a:t>
            </a:r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7188283" y="1178227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Data Integration</a:t>
            </a:r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4092361" y="3365711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Handling Imbalanced Data</a:t>
            </a:r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7169261" y="3373407"/>
            <a:ext cx="210478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800" b="1"/>
              <a:t>Normalization</a:t>
            </a:r>
            <a:endParaRPr lang="vi-VN" sz="1600" b="1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665139" y="338900"/>
            <a:ext cx="7704000" cy="688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 Processing</a:t>
            </a:r>
            <a:br>
              <a:rPr lang="vi-VN"/>
            </a:br>
            <a:endParaRPr lang="vi-VN">
              <a:solidFill>
                <a:schemeClr val="accent3"/>
              </a:solidFill>
            </a:endParaRP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62640" y="12504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6435405" y="127335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272768" y="3351854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6435405" y="331952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F3F87447-1AED-6705-D4CD-332001943125}"/>
              </a:ext>
            </a:extLst>
          </p:cNvPr>
          <p:cNvSpPr txBox="1">
            <a:spLocks/>
          </p:cNvSpPr>
          <p:nvPr/>
        </p:nvSpPr>
        <p:spPr>
          <a:xfrm>
            <a:off x="2796061" y="737556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ctr"/>
            <a:r>
              <a:rPr lang="vi-VN"/>
              <a:t>Preprocessing Data</a:t>
            </a:r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F6A76257-220E-DF7C-D7F4-BA1E1679BEE7}"/>
              </a:ext>
            </a:extLst>
          </p:cNvPr>
          <p:cNvGrpSpPr/>
          <p:nvPr/>
        </p:nvGrpSpPr>
        <p:grpSpPr>
          <a:xfrm>
            <a:off x="1669313" y="2016748"/>
            <a:ext cx="933600" cy="933600"/>
            <a:chOff x="1669313" y="2016748"/>
            <a:chExt cx="933600" cy="933600"/>
          </a:xfrm>
        </p:grpSpPr>
        <p:sp>
          <p:nvSpPr>
            <p:cNvPr id="43" name="Google Shape;6398;p56">
              <a:extLst>
                <a:ext uri="{FF2B5EF4-FFF2-40B4-BE49-F238E27FC236}">
                  <a16:creationId xmlns:a16="http://schemas.microsoft.com/office/drawing/2014/main" id="{AA4C4748-3946-8FE6-7394-BA9DE4EEAE74}"/>
                </a:ext>
              </a:extLst>
            </p:cNvPr>
            <p:cNvSpPr/>
            <p:nvPr/>
          </p:nvSpPr>
          <p:spPr>
            <a:xfrm>
              <a:off x="1669313" y="2016748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8C254372-C0FF-3E93-DDA4-D06F7DED8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016" y="2124945"/>
              <a:ext cx="695536" cy="695536"/>
            </a:xfrm>
            <a:prstGeom prst="rect">
              <a:avLst/>
            </a:prstGeom>
          </p:spPr>
        </p:pic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67607789-EC9D-511D-46DC-E6853D4B3FAC}"/>
              </a:ext>
            </a:extLst>
          </p:cNvPr>
          <p:cNvGrpSpPr/>
          <p:nvPr/>
        </p:nvGrpSpPr>
        <p:grpSpPr>
          <a:xfrm>
            <a:off x="4585075" y="2016748"/>
            <a:ext cx="933600" cy="933600"/>
            <a:chOff x="4576861" y="2005913"/>
            <a:chExt cx="933600" cy="933600"/>
          </a:xfrm>
        </p:grpSpPr>
        <p:sp>
          <p:nvSpPr>
            <p:cNvPr id="44" name="Google Shape;6399;p56">
              <a:extLst>
                <a:ext uri="{FF2B5EF4-FFF2-40B4-BE49-F238E27FC236}">
                  <a16:creationId xmlns:a16="http://schemas.microsoft.com/office/drawing/2014/main" id="{25C21060-B04A-E79D-78DE-7935C7D5B374}"/>
                </a:ext>
              </a:extLst>
            </p:cNvPr>
            <p:cNvSpPr/>
            <p:nvPr/>
          </p:nvSpPr>
          <p:spPr>
            <a:xfrm>
              <a:off x="4576861" y="2005913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Hình ảnh 6">
              <a:extLst>
                <a:ext uri="{FF2B5EF4-FFF2-40B4-BE49-F238E27FC236}">
                  <a16:creationId xmlns:a16="http://schemas.microsoft.com/office/drawing/2014/main" id="{DDADA7AC-9743-0199-FFC9-AAEAD207C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30" y="2136344"/>
              <a:ext cx="654004" cy="654004"/>
            </a:xfrm>
            <a:prstGeom prst="rect">
              <a:avLst/>
            </a:prstGeom>
          </p:spPr>
        </p:pic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1051A88D-4F56-22AE-6966-9C48DD1B6BD9}"/>
              </a:ext>
            </a:extLst>
          </p:cNvPr>
          <p:cNvGrpSpPr/>
          <p:nvPr/>
        </p:nvGrpSpPr>
        <p:grpSpPr>
          <a:xfrm>
            <a:off x="7672783" y="2025669"/>
            <a:ext cx="933600" cy="933600"/>
            <a:chOff x="7493523" y="2054962"/>
            <a:chExt cx="933600" cy="933600"/>
          </a:xfrm>
        </p:grpSpPr>
        <p:sp>
          <p:nvSpPr>
            <p:cNvPr id="4265" name="Google Shape;6398;p56">
              <a:extLst>
                <a:ext uri="{FF2B5EF4-FFF2-40B4-BE49-F238E27FC236}">
                  <a16:creationId xmlns:a16="http://schemas.microsoft.com/office/drawing/2014/main" id="{8C0994F4-9A54-5199-7FEC-25CA8A5A8A5D}"/>
                </a:ext>
              </a:extLst>
            </p:cNvPr>
            <p:cNvSpPr/>
            <p:nvPr/>
          </p:nvSpPr>
          <p:spPr>
            <a:xfrm>
              <a:off x="7493523" y="2054962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48733A4F-A114-E0D8-5F4F-1044326E2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5569" y="2142115"/>
              <a:ext cx="709507" cy="709507"/>
            </a:xfrm>
            <a:prstGeom prst="rect">
              <a:avLst/>
            </a:prstGeom>
          </p:spPr>
        </p:pic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5D9F440-CE69-2A40-071A-C4280CC386F2}"/>
              </a:ext>
            </a:extLst>
          </p:cNvPr>
          <p:cNvGrpSpPr/>
          <p:nvPr/>
        </p:nvGrpSpPr>
        <p:grpSpPr>
          <a:xfrm>
            <a:off x="1692115" y="4083025"/>
            <a:ext cx="933600" cy="933600"/>
            <a:chOff x="1692115" y="4083025"/>
            <a:chExt cx="933600" cy="933600"/>
          </a:xfrm>
        </p:grpSpPr>
        <p:sp>
          <p:nvSpPr>
            <p:cNvPr id="4267" name="Google Shape;6399;p56">
              <a:extLst>
                <a:ext uri="{FF2B5EF4-FFF2-40B4-BE49-F238E27FC236}">
                  <a16:creationId xmlns:a16="http://schemas.microsoft.com/office/drawing/2014/main" id="{292EF800-BF1F-6109-0174-2D04F8D5894F}"/>
                </a:ext>
              </a:extLst>
            </p:cNvPr>
            <p:cNvSpPr/>
            <p:nvPr/>
          </p:nvSpPr>
          <p:spPr>
            <a:xfrm>
              <a:off x="1692115" y="40830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734B4289-F87D-51BA-B0F0-FF002709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4497" y="4178178"/>
              <a:ext cx="728112" cy="728112"/>
            </a:xfrm>
            <a:prstGeom prst="rect">
              <a:avLst/>
            </a:prstGeom>
          </p:spPr>
        </p:pic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E009DDDF-5E2F-77B2-927D-506198F5A7BB}"/>
              </a:ext>
            </a:extLst>
          </p:cNvPr>
          <p:cNvGrpSpPr/>
          <p:nvPr/>
        </p:nvGrpSpPr>
        <p:grpSpPr>
          <a:xfrm>
            <a:off x="4576861" y="4112774"/>
            <a:ext cx="933600" cy="933600"/>
            <a:chOff x="4445776" y="4083025"/>
            <a:chExt cx="933600" cy="933600"/>
          </a:xfrm>
        </p:grpSpPr>
        <p:sp>
          <p:nvSpPr>
            <p:cNvPr id="4264" name="Google Shape;6398;p56">
              <a:extLst>
                <a:ext uri="{FF2B5EF4-FFF2-40B4-BE49-F238E27FC236}">
                  <a16:creationId xmlns:a16="http://schemas.microsoft.com/office/drawing/2014/main" id="{0B42DCCF-82D9-41D0-4964-C48EC93CC359}"/>
                </a:ext>
              </a:extLst>
            </p:cNvPr>
            <p:cNvSpPr/>
            <p:nvPr/>
          </p:nvSpPr>
          <p:spPr>
            <a:xfrm>
              <a:off x="4445776" y="4083025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Hình ảnh 13">
              <a:extLst>
                <a:ext uri="{FF2B5EF4-FFF2-40B4-BE49-F238E27FC236}">
                  <a16:creationId xmlns:a16="http://schemas.microsoft.com/office/drawing/2014/main" id="{76E0E032-74DD-88AA-955C-EFC580CF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9275" y="4242944"/>
              <a:ext cx="598338" cy="598338"/>
            </a:xfrm>
            <a:prstGeom prst="rect">
              <a:avLst/>
            </a:prstGeom>
          </p:spPr>
        </p:pic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31266CD1-6F4D-F341-2669-E80BB6027322}"/>
              </a:ext>
            </a:extLst>
          </p:cNvPr>
          <p:cNvGrpSpPr/>
          <p:nvPr/>
        </p:nvGrpSpPr>
        <p:grpSpPr>
          <a:xfrm>
            <a:off x="7652846" y="4075434"/>
            <a:ext cx="933600" cy="933600"/>
            <a:chOff x="7656599" y="4083025"/>
            <a:chExt cx="933600" cy="933600"/>
          </a:xfrm>
        </p:grpSpPr>
        <p:sp>
          <p:nvSpPr>
            <p:cNvPr id="4266" name="Google Shape;6399;p56">
              <a:extLst>
                <a:ext uri="{FF2B5EF4-FFF2-40B4-BE49-F238E27FC236}">
                  <a16:creationId xmlns:a16="http://schemas.microsoft.com/office/drawing/2014/main" id="{4BD3CF4C-B675-5BA8-307C-E522545F0F31}"/>
                </a:ext>
              </a:extLst>
            </p:cNvPr>
            <p:cNvSpPr/>
            <p:nvPr/>
          </p:nvSpPr>
          <p:spPr>
            <a:xfrm>
              <a:off x="7656599" y="40830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Hình ảnh 15">
              <a:extLst>
                <a:ext uri="{FF2B5EF4-FFF2-40B4-BE49-F238E27FC236}">
                  <a16:creationId xmlns:a16="http://schemas.microsoft.com/office/drawing/2014/main" id="{1199C7DC-64C0-EEEA-A20B-CFAAB5AC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9549" y="4221002"/>
              <a:ext cx="567574" cy="567574"/>
            </a:xfrm>
            <a:prstGeom prst="rect">
              <a:avLst/>
            </a:prstGeom>
          </p:spPr>
        </p:pic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8C1BBC4-B661-58DA-C73A-995F26A01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277" y="657815"/>
            <a:ext cx="412941" cy="412941"/>
          </a:xfrm>
          <a:prstGeom prst="rect">
            <a:avLst/>
          </a:prstGeom>
        </p:spPr>
      </p:pic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99D8B76D-8CA1-F59E-86B3-1D7846C02EC3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21/24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0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3453326" y="356853"/>
            <a:ext cx="4859303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Modeling</a:t>
            </a:r>
            <a:endParaRPr sz="7200"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619210" y="225325"/>
            <a:ext cx="3044688" cy="19274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hình vẽ, Tác phẩm nghệ thuật của trẻ con, hình mẫu, tác phẩm nghệ thuật&#10;&#10;Mô tả được tạo tự động">
            <a:extLst>
              <a:ext uri="{FF2B5EF4-FFF2-40B4-BE49-F238E27FC236}">
                <a16:creationId xmlns:a16="http://schemas.microsoft.com/office/drawing/2014/main" id="{A8926244-3250-6F09-56BE-2E045DFB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80" y="1762450"/>
            <a:ext cx="3334024" cy="3334024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481C24ED-9DBA-EC95-CF46-F2CE682DA06F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22/24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426721" y="515717"/>
            <a:ext cx="4482341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5260373" y="344301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06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Hình ảnh 4" descr="Ảnh có chứa phim hoạt hình, Phim hoạt hình, minh họa, Đồ họa&#10;&#10;Mô tả được tạo tự động">
            <a:extLst>
              <a:ext uri="{FF2B5EF4-FFF2-40B4-BE49-F238E27FC236}">
                <a16:creationId xmlns:a16="http://schemas.microsoft.com/office/drawing/2014/main" id="{FC9DEAC6-0115-F39F-2288-18B8DE60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8" y="1810183"/>
            <a:ext cx="2895917" cy="2895917"/>
          </a:xfrm>
          <a:prstGeom prst="rect">
            <a:avLst/>
          </a:prstGeom>
        </p:spPr>
      </p:pic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0E586347-3069-5676-05ED-57FCD8BF5D2C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23/24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75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3" name="Google Shape;7643;p72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7644" name="Google Shape;7644;p72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Do you have any questions?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800"/>
          </a:p>
        </p:txBody>
      </p:sp>
      <p:grpSp>
        <p:nvGrpSpPr>
          <p:cNvPr id="7646" name="Google Shape;7646;p72"/>
          <p:cNvGrpSpPr/>
          <p:nvPr/>
        </p:nvGrpSpPr>
        <p:grpSpPr>
          <a:xfrm rot="514052">
            <a:off x="6132307" y="1607349"/>
            <a:ext cx="1792778" cy="1928809"/>
            <a:chOff x="4564726" y="2613707"/>
            <a:chExt cx="1955192" cy="2103546"/>
          </a:xfrm>
        </p:grpSpPr>
        <p:sp>
          <p:nvSpPr>
            <p:cNvPr id="7647" name="Google Shape;7647;p72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2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2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72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72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72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72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72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72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72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72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72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72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72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72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72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2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2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2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2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2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2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2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2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72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2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2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2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72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72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72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72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72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72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72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72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72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72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5" name="Google Shape;7685;p72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7686" name="Google Shape;7686;p72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72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72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72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72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72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72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7" name="Google Shape;7697;p72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7698" name="Google Shape;7698;p72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72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72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72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72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72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72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72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72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7" name="Google Shape;7707;p72"/>
          <p:cNvGrpSpPr/>
          <p:nvPr/>
        </p:nvGrpSpPr>
        <p:grpSpPr>
          <a:xfrm>
            <a:off x="2088365" y="1902638"/>
            <a:ext cx="986989" cy="846817"/>
            <a:chOff x="3728488" y="875743"/>
            <a:chExt cx="1044543" cy="896197"/>
          </a:xfrm>
        </p:grpSpPr>
        <p:sp>
          <p:nvSpPr>
            <p:cNvPr id="7708" name="Google Shape;7708;p72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72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72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72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72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72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72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72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72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72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72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72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72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72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72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72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72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72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72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72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72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72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72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72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72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72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72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72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72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72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72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72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72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72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72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72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72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72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72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7" name="Google Shape;7747;p72"/>
          <p:cNvGrpSpPr/>
          <p:nvPr/>
        </p:nvGrpSpPr>
        <p:grpSpPr>
          <a:xfrm>
            <a:off x="3511788" y="3225818"/>
            <a:ext cx="377316" cy="363090"/>
            <a:chOff x="656745" y="2915527"/>
            <a:chExt cx="478281" cy="460248"/>
          </a:xfrm>
        </p:grpSpPr>
        <p:sp>
          <p:nvSpPr>
            <p:cNvPr id="7748" name="Google Shape;7748;p72"/>
            <p:cNvSpPr/>
            <p:nvPr/>
          </p:nvSpPr>
          <p:spPr>
            <a:xfrm>
              <a:off x="656745" y="2915527"/>
              <a:ext cx="478281" cy="460248"/>
            </a:xfrm>
            <a:custGeom>
              <a:avLst/>
              <a:gdLst/>
              <a:ahLst/>
              <a:cxnLst/>
              <a:rect l="l" t="t" r="r" b="b"/>
              <a:pathLst>
                <a:path w="39890" h="38386" extrusionOk="0">
                  <a:moveTo>
                    <a:pt x="20695" y="0"/>
                  </a:moveTo>
                  <a:cubicBezTo>
                    <a:pt x="12932" y="0"/>
                    <a:pt x="5930" y="4668"/>
                    <a:pt x="2977" y="11860"/>
                  </a:cubicBezTo>
                  <a:cubicBezTo>
                    <a:pt x="0" y="19028"/>
                    <a:pt x="1643" y="27268"/>
                    <a:pt x="7121" y="32769"/>
                  </a:cubicBezTo>
                  <a:cubicBezTo>
                    <a:pt x="10805" y="36437"/>
                    <a:pt x="15718" y="38386"/>
                    <a:pt x="20721" y="38386"/>
                  </a:cubicBezTo>
                  <a:cubicBezTo>
                    <a:pt x="23189" y="38386"/>
                    <a:pt x="25678" y="37912"/>
                    <a:pt x="28054" y="36936"/>
                  </a:cubicBezTo>
                  <a:cubicBezTo>
                    <a:pt x="35222" y="33959"/>
                    <a:pt x="39890" y="26958"/>
                    <a:pt x="39890" y="19195"/>
                  </a:cubicBezTo>
                  <a:cubicBezTo>
                    <a:pt x="39890" y="8597"/>
                    <a:pt x="31293" y="0"/>
                    <a:pt x="20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72"/>
            <p:cNvSpPr/>
            <p:nvPr/>
          </p:nvSpPr>
          <p:spPr>
            <a:xfrm>
              <a:off x="790374" y="3068568"/>
              <a:ext cx="341799" cy="304678"/>
            </a:xfrm>
            <a:custGeom>
              <a:avLst/>
              <a:gdLst/>
              <a:ahLst/>
              <a:cxnLst/>
              <a:rect l="l" t="t" r="r" b="b"/>
              <a:pathLst>
                <a:path w="28507" h="25411" extrusionOk="0">
                  <a:moveTo>
                    <a:pt x="19219" y="1"/>
                  </a:moveTo>
                  <a:cubicBezTo>
                    <a:pt x="18647" y="191"/>
                    <a:pt x="18028" y="334"/>
                    <a:pt x="17433" y="477"/>
                  </a:cubicBezTo>
                  <a:cubicBezTo>
                    <a:pt x="16646" y="644"/>
                    <a:pt x="15811" y="697"/>
                    <a:pt x="14957" y="697"/>
                  </a:cubicBezTo>
                  <a:cubicBezTo>
                    <a:pt x="13496" y="697"/>
                    <a:pt x="11978" y="542"/>
                    <a:pt x="10550" y="542"/>
                  </a:cubicBezTo>
                  <a:cubicBezTo>
                    <a:pt x="8288" y="542"/>
                    <a:pt x="6252" y="929"/>
                    <a:pt x="5025" y="2930"/>
                  </a:cubicBezTo>
                  <a:cubicBezTo>
                    <a:pt x="2977" y="6121"/>
                    <a:pt x="2334" y="10122"/>
                    <a:pt x="0" y="12956"/>
                  </a:cubicBezTo>
                  <a:lnTo>
                    <a:pt x="12432" y="25411"/>
                  </a:lnTo>
                  <a:cubicBezTo>
                    <a:pt x="20743" y="24125"/>
                    <a:pt x="27244" y="17623"/>
                    <a:pt x="28506" y="9336"/>
                  </a:cubicBezTo>
                  <a:lnTo>
                    <a:pt x="19219" y="1"/>
                  </a:lnTo>
                  <a:close/>
                </a:path>
              </a:pathLst>
            </a:custGeom>
            <a:solidFill>
              <a:srgbClr val="310058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72"/>
            <p:cNvSpPr/>
            <p:nvPr/>
          </p:nvSpPr>
          <p:spPr>
            <a:xfrm>
              <a:off x="773240" y="3052585"/>
              <a:ext cx="263276" cy="186181"/>
            </a:xfrm>
            <a:custGeom>
              <a:avLst/>
              <a:gdLst/>
              <a:ahLst/>
              <a:cxnLst/>
              <a:rect l="l" t="t" r="r" b="b"/>
              <a:pathLst>
                <a:path w="21958" h="15528" extrusionOk="0">
                  <a:moveTo>
                    <a:pt x="8221" y="4575"/>
                  </a:moveTo>
                  <a:cubicBezTo>
                    <a:pt x="8252" y="4575"/>
                    <a:pt x="8283" y="4582"/>
                    <a:pt x="8312" y="4596"/>
                  </a:cubicBezTo>
                  <a:lnTo>
                    <a:pt x="14337" y="7645"/>
                  </a:lnTo>
                  <a:cubicBezTo>
                    <a:pt x="14504" y="7740"/>
                    <a:pt x="14504" y="7978"/>
                    <a:pt x="14337" y="8073"/>
                  </a:cubicBezTo>
                  <a:lnTo>
                    <a:pt x="14313" y="8073"/>
                  </a:lnTo>
                  <a:lnTo>
                    <a:pt x="8312" y="10931"/>
                  </a:lnTo>
                  <a:cubicBezTo>
                    <a:pt x="8272" y="10954"/>
                    <a:pt x="8231" y="10964"/>
                    <a:pt x="8193" y="10964"/>
                  </a:cubicBezTo>
                  <a:cubicBezTo>
                    <a:pt x="8074" y="10964"/>
                    <a:pt x="7978" y="10861"/>
                    <a:pt x="7978" y="10717"/>
                  </a:cubicBezTo>
                  <a:lnTo>
                    <a:pt x="7978" y="4811"/>
                  </a:lnTo>
                  <a:cubicBezTo>
                    <a:pt x="7978" y="4678"/>
                    <a:pt x="8099" y="4575"/>
                    <a:pt x="8221" y="4575"/>
                  </a:cubicBezTo>
                  <a:close/>
                  <a:moveTo>
                    <a:pt x="4573" y="0"/>
                  </a:moveTo>
                  <a:cubicBezTo>
                    <a:pt x="2049" y="0"/>
                    <a:pt x="1" y="2024"/>
                    <a:pt x="1" y="4549"/>
                  </a:cubicBezTo>
                  <a:lnTo>
                    <a:pt x="1" y="10979"/>
                  </a:lnTo>
                  <a:cubicBezTo>
                    <a:pt x="1" y="13503"/>
                    <a:pt x="2049" y="15527"/>
                    <a:pt x="4573" y="15527"/>
                  </a:cubicBezTo>
                  <a:lnTo>
                    <a:pt x="17409" y="15527"/>
                  </a:lnTo>
                  <a:cubicBezTo>
                    <a:pt x="19933" y="15527"/>
                    <a:pt x="21958" y="13503"/>
                    <a:pt x="21958" y="10979"/>
                  </a:cubicBezTo>
                  <a:lnTo>
                    <a:pt x="21958" y="4549"/>
                  </a:lnTo>
                  <a:cubicBezTo>
                    <a:pt x="21958" y="2024"/>
                    <a:pt x="19933" y="0"/>
                    <a:pt x="17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1" name="Google Shape;7751;p72"/>
          <p:cNvGrpSpPr/>
          <p:nvPr/>
        </p:nvGrpSpPr>
        <p:grpSpPr>
          <a:xfrm>
            <a:off x="5261148" y="3244282"/>
            <a:ext cx="377543" cy="363033"/>
            <a:chOff x="2874212" y="2938932"/>
            <a:chExt cx="478569" cy="460176"/>
          </a:xfrm>
        </p:grpSpPr>
        <p:sp>
          <p:nvSpPr>
            <p:cNvPr id="7752" name="Google Shape;7752;p72"/>
            <p:cNvSpPr/>
            <p:nvPr/>
          </p:nvSpPr>
          <p:spPr>
            <a:xfrm>
              <a:off x="2874212" y="2938932"/>
              <a:ext cx="478569" cy="460176"/>
            </a:xfrm>
            <a:custGeom>
              <a:avLst/>
              <a:gdLst/>
              <a:ahLst/>
              <a:cxnLst/>
              <a:rect l="l" t="t" r="r" b="b"/>
              <a:pathLst>
                <a:path w="39914" h="38380" extrusionOk="0">
                  <a:moveTo>
                    <a:pt x="20719" y="1"/>
                  </a:moveTo>
                  <a:cubicBezTo>
                    <a:pt x="12956" y="1"/>
                    <a:pt x="5954" y="4669"/>
                    <a:pt x="2977" y="11837"/>
                  </a:cubicBezTo>
                  <a:cubicBezTo>
                    <a:pt x="1" y="19005"/>
                    <a:pt x="1644" y="27268"/>
                    <a:pt x="7145" y="32770"/>
                  </a:cubicBezTo>
                  <a:cubicBezTo>
                    <a:pt x="10806" y="36431"/>
                    <a:pt x="15713" y="38379"/>
                    <a:pt x="20705" y="38379"/>
                  </a:cubicBezTo>
                  <a:cubicBezTo>
                    <a:pt x="23181" y="38379"/>
                    <a:pt x="25678" y="37900"/>
                    <a:pt x="28054" y="36913"/>
                  </a:cubicBezTo>
                  <a:cubicBezTo>
                    <a:pt x="35222" y="33936"/>
                    <a:pt x="39914" y="26959"/>
                    <a:pt x="39914" y="19195"/>
                  </a:cubicBezTo>
                  <a:cubicBezTo>
                    <a:pt x="39914" y="8598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72"/>
            <p:cNvSpPr/>
            <p:nvPr/>
          </p:nvSpPr>
          <p:spPr>
            <a:xfrm>
              <a:off x="2988429" y="3051590"/>
              <a:ext cx="363789" cy="347075"/>
            </a:xfrm>
            <a:custGeom>
              <a:avLst/>
              <a:gdLst/>
              <a:ahLst/>
              <a:cxnLst/>
              <a:rect l="l" t="t" r="r" b="b"/>
              <a:pathLst>
                <a:path w="30341" h="28947" extrusionOk="0">
                  <a:moveTo>
                    <a:pt x="7162" y="1"/>
                  </a:moveTo>
                  <a:cubicBezTo>
                    <a:pt x="5370" y="1"/>
                    <a:pt x="3777" y="416"/>
                    <a:pt x="2906" y="1917"/>
                  </a:cubicBezTo>
                  <a:cubicBezTo>
                    <a:pt x="0" y="6870"/>
                    <a:pt x="1453" y="13229"/>
                    <a:pt x="2120" y="18849"/>
                  </a:cubicBezTo>
                  <a:lnTo>
                    <a:pt x="12217" y="28946"/>
                  </a:lnTo>
                  <a:cubicBezTo>
                    <a:pt x="22005" y="28422"/>
                    <a:pt x="29816" y="20611"/>
                    <a:pt x="30340" y="10823"/>
                  </a:cubicBezTo>
                  <a:lnTo>
                    <a:pt x="20076" y="559"/>
                  </a:lnTo>
                  <a:cubicBezTo>
                    <a:pt x="18833" y="712"/>
                    <a:pt x="17577" y="789"/>
                    <a:pt x="16318" y="789"/>
                  </a:cubicBezTo>
                  <a:cubicBezTo>
                    <a:pt x="15212" y="789"/>
                    <a:pt x="14105" y="729"/>
                    <a:pt x="13003" y="607"/>
                  </a:cubicBezTo>
                  <a:cubicBezTo>
                    <a:pt x="11261" y="483"/>
                    <a:pt x="9095" y="1"/>
                    <a:pt x="7162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72"/>
            <p:cNvSpPr/>
            <p:nvPr/>
          </p:nvSpPr>
          <p:spPr>
            <a:xfrm>
              <a:off x="2990707" y="3037166"/>
              <a:ext cx="263564" cy="263552"/>
            </a:xfrm>
            <a:custGeom>
              <a:avLst/>
              <a:gdLst/>
              <a:ahLst/>
              <a:cxnLst/>
              <a:rect l="l" t="t" r="r" b="b"/>
              <a:pathLst>
                <a:path w="21982" h="21981" extrusionOk="0">
                  <a:moveTo>
                    <a:pt x="15433" y="2215"/>
                  </a:moveTo>
                  <a:cubicBezTo>
                    <a:pt x="17838" y="2215"/>
                    <a:pt x="19767" y="4168"/>
                    <a:pt x="19767" y="6549"/>
                  </a:cubicBezTo>
                  <a:lnTo>
                    <a:pt x="19767" y="15432"/>
                  </a:lnTo>
                  <a:cubicBezTo>
                    <a:pt x="19767" y="17837"/>
                    <a:pt x="17838" y="19766"/>
                    <a:pt x="15433" y="19766"/>
                  </a:cubicBezTo>
                  <a:lnTo>
                    <a:pt x="6550" y="19766"/>
                  </a:lnTo>
                  <a:cubicBezTo>
                    <a:pt x="4168" y="19766"/>
                    <a:pt x="2216" y="17837"/>
                    <a:pt x="2216" y="15432"/>
                  </a:cubicBezTo>
                  <a:lnTo>
                    <a:pt x="2216" y="6549"/>
                  </a:lnTo>
                  <a:cubicBezTo>
                    <a:pt x="2216" y="4168"/>
                    <a:pt x="4168" y="2215"/>
                    <a:pt x="6550" y="2215"/>
                  </a:cubicBezTo>
                  <a:close/>
                  <a:moveTo>
                    <a:pt x="6550" y="0"/>
                  </a:moveTo>
                  <a:cubicBezTo>
                    <a:pt x="2930" y="0"/>
                    <a:pt x="1" y="2929"/>
                    <a:pt x="1" y="6549"/>
                  </a:cubicBezTo>
                  <a:lnTo>
                    <a:pt x="1" y="15432"/>
                  </a:lnTo>
                  <a:cubicBezTo>
                    <a:pt x="1" y="19052"/>
                    <a:pt x="2930" y="21981"/>
                    <a:pt x="6550" y="21981"/>
                  </a:cubicBezTo>
                  <a:lnTo>
                    <a:pt x="15433" y="21981"/>
                  </a:lnTo>
                  <a:cubicBezTo>
                    <a:pt x="19052" y="21981"/>
                    <a:pt x="21982" y="19052"/>
                    <a:pt x="21982" y="15432"/>
                  </a:cubicBezTo>
                  <a:lnTo>
                    <a:pt x="21982" y="6549"/>
                  </a:lnTo>
                  <a:cubicBezTo>
                    <a:pt x="21982" y="2929"/>
                    <a:pt x="19052" y="0"/>
                    <a:pt x="15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72"/>
            <p:cNvSpPr/>
            <p:nvPr/>
          </p:nvSpPr>
          <p:spPr>
            <a:xfrm>
              <a:off x="3031545" y="3100833"/>
              <a:ext cx="159059" cy="136422"/>
            </a:xfrm>
            <a:custGeom>
              <a:avLst/>
              <a:gdLst/>
              <a:ahLst/>
              <a:cxnLst/>
              <a:rect l="l" t="t" r="r" b="b"/>
              <a:pathLst>
                <a:path w="13266" h="11378" extrusionOk="0">
                  <a:moveTo>
                    <a:pt x="7574" y="2213"/>
                  </a:moveTo>
                  <a:cubicBezTo>
                    <a:pt x="9354" y="2213"/>
                    <a:pt x="11058" y="3599"/>
                    <a:pt x="11074" y="5692"/>
                  </a:cubicBezTo>
                  <a:cubicBezTo>
                    <a:pt x="11074" y="7598"/>
                    <a:pt x="9502" y="9145"/>
                    <a:pt x="7597" y="9145"/>
                  </a:cubicBezTo>
                  <a:cubicBezTo>
                    <a:pt x="4501" y="9145"/>
                    <a:pt x="2953" y="5407"/>
                    <a:pt x="5144" y="3239"/>
                  </a:cubicBezTo>
                  <a:cubicBezTo>
                    <a:pt x="5853" y="2530"/>
                    <a:pt x="6722" y="2213"/>
                    <a:pt x="7574" y="2213"/>
                  </a:cubicBezTo>
                  <a:close/>
                  <a:moveTo>
                    <a:pt x="7597" y="1"/>
                  </a:moveTo>
                  <a:cubicBezTo>
                    <a:pt x="2525" y="1"/>
                    <a:pt x="0" y="6121"/>
                    <a:pt x="3573" y="9693"/>
                  </a:cubicBezTo>
                  <a:cubicBezTo>
                    <a:pt x="4729" y="10857"/>
                    <a:pt x="6152" y="11377"/>
                    <a:pt x="7549" y="11377"/>
                  </a:cubicBezTo>
                  <a:cubicBezTo>
                    <a:pt x="10466" y="11377"/>
                    <a:pt x="13265" y="9107"/>
                    <a:pt x="13265" y="5692"/>
                  </a:cubicBezTo>
                  <a:cubicBezTo>
                    <a:pt x="13265" y="2549"/>
                    <a:pt x="10717" y="1"/>
                    <a:pt x="7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6" name="Google Shape;7756;p72"/>
          <p:cNvGrpSpPr/>
          <p:nvPr/>
        </p:nvGrpSpPr>
        <p:grpSpPr>
          <a:xfrm>
            <a:off x="3945186" y="3222441"/>
            <a:ext cx="377543" cy="363118"/>
            <a:chOff x="1206115" y="2911247"/>
            <a:chExt cx="478569" cy="460284"/>
          </a:xfrm>
        </p:grpSpPr>
        <p:sp>
          <p:nvSpPr>
            <p:cNvPr id="7757" name="Google Shape;7757;p72"/>
            <p:cNvSpPr/>
            <p:nvPr/>
          </p:nvSpPr>
          <p:spPr>
            <a:xfrm>
              <a:off x="1206115" y="2911247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0"/>
                  </a:moveTo>
                  <a:cubicBezTo>
                    <a:pt x="12955" y="0"/>
                    <a:pt x="5954" y="4668"/>
                    <a:pt x="2977" y="11860"/>
                  </a:cubicBezTo>
                  <a:cubicBezTo>
                    <a:pt x="0" y="19028"/>
                    <a:pt x="1644" y="27267"/>
                    <a:pt x="7145" y="32769"/>
                  </a:cubicBezTo>
                  <a:cubicBezTo>
                    <a:pt x="10806" y="36430"/>
                    <a:pt x="15713" y="38378"/>
                    <a:pt x="20705" y="38378"/>
                  </a:cubicBezTo>
                  <a:cubicBezTo>
                    <a:pt x="23181" y="38378"/>
                    <a:pt x="25677" y="37899"/>
                    <a:pt x="28054" y="36912"/>
                  </a:cubicBezTo>
                  <a:cubicBezTo>
                    <a:pt x="35222" y="33959"/>
                    <a:pt x="39913" y="26958"/>
                    <a:pt x="39913" y="19194"/>
                  </a:cubicBezTo>
                  <a:cubicBezTo>
                    <a:pt x="39890" y="8597"/>
                    <a:pt x="31316" y="0"/>
                    <a:pt x="20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72"/>
            <p:cNvSpPr/>
            <p:nvPr/>
          </p:nvSpPr>
          <p:spPr>
            <a:xfrm>
              <a:off x="1324325" y="3022082"/>
              <a:ext cx="356930" cy="349449"/>
            </a:xfrm>
            <a:custGeom>
              <a:avLst/>
              <a:gdLst/>
              <a:ahLst/>
              <a:cxnLst/>
              <a:rect l="l" t="t" r="r" b="b"/>
              <a:pathLst>
                <a:path w="29769" h="29145" extrusionOk="0">
                  <a:moveTo>
                    <a:pt x="11463" y="1"/>
                  </a:moveTo>
                  <a:cubicBezTo>
                    <a:pt x="8118" y="1"/>
                    <a:pt x="4769" y="1494"/>
                    <a:pt x="3620" y="5045"/>
                  </a:cubicBezTo>
                  <a:cubicBezTo>
                    <a:pt x="3482" y="5124"/>
                    <a:pt x="3344" y="5170"/>
                    <a:pt x="3193" y="5170"/>
                  </a:cubicBezTo>
                  <a:cubicBezTo>
                    <a:pt x="3161" y="5170"/>
                    <a:pt x="3129" y="5168"/>
                    <a:pt x="3096" y="5164"/>
                  </a:cubicBezTo>
                  <a:cubicBezTo>
                    <a:pt x="1" y="8783"/>
                    <a:pt x="2072" y="13189"/>
                    <a:pt x="1810" y="17190"/>
                  </a:cubicBezTo>
                  <a:cubicBezTo>
                    <a:pt x="1715" y="18595"/>
                    <a:pt x="977" y="19833"/>
                    <a:pt x="24" y="20905"/>
                  </a:cubicBezTo>
                  <a:lnTo>
                    <a:pt x="8050" y="28930"/>
                  </a:lnTo>
                  <a:cubicBezTo>
                    <a:pt x="8979" y="29073"/>
                    <a:pt x="9907" y="29145"/>
                    <a:pt x="10860" y="29145"/>
                  </a:cubicBezTo>
                  <a:cubicBezTo>
                    <a:pt x="20171" y="29145"/>
                    <a:pt x="28149" y="22429"/>
                    <a:pt x="29769" y="13237"/>
                  </a:cubicBezTo>
                  <a:lnTo>
                    <a:pt x="18671" y="2139"/>
                  </a:lnTo>
                  <a:cubicBezTo>
                    <a:pt x="17552" y="1853"/>
                    <a:pt x="15909" y="901"/>
                    <a:pt x="14861" y="520"/>
                  </a:cubicBezTo>
                  <a:cubicBezTo>
                    <a:pt x="13791" y="182"/>
                    <a:pt x="12627" y="1"/>
                    <a:pt x="11463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72"/>
            <p:cNvSpPr/>
            <p:nvPr/>
          </p:nvSpPr>
          <p:spPr>
            <a:xfrm>
              <a:off x="1293774" y="3008438"/>
              <a:ext cx="306788" cy="265590"/>
            </a:xfrm>
            <a:custGeom>
              <a:avLst/>
              <a:gdLst/>
              <a:ahLst/>
              <a:cxnLst/>
              <a:rect l="l" t="t" r="r" b="b"/>
              <a:pathLst>
                <a:path w="25587" h="22151" extrusionOk="0">
                  <a:moveTo>
                    <a:pt x="13396" y="2378"/>
                  </a:moveTo>
                  <a:cubicBezTo>
                    <a:pt x="15599" y="2378"/>
                    <a:pt x="17802" y="3218"/>
                    <a:pt x="19481" y="4897"/>
                  </a:cubicBezTo>
                  <a:cubicBezTo>
                    <a:pt x="22839" y="8254"/>
                    <a:pt x="22839" y="13708"/>
                    <a:pt x="19481" y="17066"/>
                  </a:cubicBezTo>
                  <a:cubicBezTo>
                    <a:pt x="17827" y="18720"/>
                    <a:pt x="15631" y="19586"/>
                    <a:pt x="13404" y="19586"/>
                  </a:cubicBezTo>
                  <a:cubicBezTo>
                    <a:pt x="12105" y="19586"/>
                    <a:pt x="10794" y="19291"/>
                    <a:pt x="9574" y="18685"/>
                  </a:cubicBezTo>
                  <a:lnTo>
                    <a:pt x="8812" y="18304"/>
                  </a:lnTo>
                  <a:lnTo>
                    <a:pt x="5406" y="19114"/>
                  </a:lnTo>
                  <a:lnTo>
                    <a:pt x="6121" y="15637"/>
                  </a:lnTo>
                  <a:lnTo>
                    <a:pt x="5740" y="14899"/>
                  </a:lnTo>
                  <a:cubicBezTo>
                    <a:pt x="4049" y="11565"/>
                    <a:pt x="4692" y="7540"/>
                    <a:pt x="7311" y="4897"/>
                  </a:cubicBezTo>
                  <a:cubicBezTo>
                    <a:pt x="8990" y="3218"/>
                    <a:pt x="11193" y="2378"/>
                    <a:pt x="13396" y="2378"/>
                  </a:cubicBezTo>
                  <a:close/>
                  <a:moveTo>
                    <a:pt x="13422" y="1"/>
                  </a:moveTo>
                  <a:cubicBezTo>
                    <a:pt x="13236" y="1"/>
                    <a:pt x="13049" y="5"/>
                    <a:pt x="12860" y="15"/>
                  </a:cubicBezTo>
                  <a:cubicBezTo>
                    <a:pt x="4906" y="420"/>
                    <a:pt x="0" y="8874"/>
                    <a:pt x="3620" y="15994"/>
                  </a:cubicBezTo>
                  <a:lnTo>
                    <a:pt x="2453" y="21638"/>
                  </a:lnTo>
                  <a:cubicBezTo>
                    <a:pt x="2390" y="21913"/>
                    <a:pt x="2608" y="22150"/>
                    <a:pt x="2857" y="22150"/>
                  </a:cubicBezTo>
                  <a:cubicBezTo>
                    <a:pt x="2889" y="22150"/>
                    <a:pt x="2921" y="22146"/>
                    <a:pt x="2953" y="22138"/>
                  </a:cubicBezTo>
                  <a:lnTo>
                    <a:pt x="8502" y="20828"/>
                  </a:lnTo>
                  <a:cubicBezTo>
                    <a:pt x="10090" y="21614"/>
                    <a:pt x="11755" y="21979"/>
                    <a:pt x="13384" y="21979"/>
                  </a:cubicBezTo>
                  <a:cubicBezTo>
                    <a:pt x="18375" y="21979"/>
                    <a:pt x="23035" y="18546"/>
                    <a:pt x="24148" y="13232"/>
                  </a:cubicBezTo>
                  <a:cubicBezTo>
                    <a:pt x="25586" y="6390"/>
                    <a:pt x="20339" y="1"/>
                    <a:pt x="13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72"/>
            <p:cNvSpPr/>
            <p:nvPr/>
          </p:nvSpPr>
          <p:spPr>
            <a:xfrm>
              <a:off x="1386577" y="3076685"/>
              <a:ext cx="140487" cy="127526"/>
            </a:xfrm>
            <a:custGeom>
              <a:avLst/>
              <a:gdLst/>
              <a:ahLst/>
              <a:cxnLst/>
              <a:rect l="l" t="t" r="r" b="b"/>
              <a:pathLst>
                <a:path w="11717" h="10636" extrusionOk="0">
                  <a:moveTo>
                    <a:pt x="2042" y="1"/>
                  </a:moveTo>
                  <a:cubicBezTo>
                    <a:pt x="1864" y="1"/>
                    <a:pt x="1681" y="59"/>
                    <a:pt x="1524" y="181"/>
                  </a:cubicBezTo>
                  <a:cubicBezTo>
                    <a:pt x="929" y="681"/>
                    <a:pt x="238" y="1443"/>
                    <a:pt x="143" y="2301"/>
                  </a:cubicBezTo>
                  <a:cubicBezTo>
                    <a:pt x="0" y="3777"/>
                    <a:pt x="643" y="5658"/>
                    <a:pt x="3048" y="7921"/>
                  </a:cubicBezTo>
                  <a:cubicBezTo>
                    <a:pt x="5254" y="9994"/>
                    <a:pt x="7116" y="10635"/>
                    <a:pt x="8529" y="10635"/>
                  </a:cubicBezTo>
                  <a:cubicBezTo>
                    <a:pt x="8901" y="10635"/>
                    <a:pt x="9242" y="10591"/>
                    <a:pt x="9550" y="10516"/>
                  </a:cubicBezTo>
                  <a:cubicBezTo>
                    <a:pt x="10359" y="10326"/>
                    <a:pt x="11026" y="9516"/>
                    <a:pt x="11455" y="8873"/>
                  </a:cubicBezTo>
                  <a:cubicBezTo>
                    <a:pt x="11717" y="8421"/>
                    <a:pt x="11503" y="7825"/>
                    <a:pt x="11002" y="7683"/>
                  </a:cubicBezTo>
                  <a:lnTo>
                    <a:pt x="8859" y="7087"/>
                  </a:lnTo>
                  <a:cubicBezTo>
                    <a:pt x="8788" y="7069"/>
                    <a:pt x="8716" y="7060"/>
                    <a:pt x="8646" y="7060"/>
                  </a:cubicBezTo>
                  <a:cubicBezTo>
                    <a:pt x="8435" y="7060"/>
                    <a:pt x="8234" y="7141"/>
                    <a:pt x="8073" y="7302"/>
                  </a:cubicBezTo>
                  <a:lnTo>
                    <a:pt x="7549" y="7825"/>
                  </a:lnTo>
                  <a:cubicBezTo>
                    <a:pt x="7405" y="7970"/>
                    <a:pt x="7206" y="8050"/>
                    <a:pt x="7004" y="8050"/>
                  </a:cubicBezTo>
                  <a:cubicBezTo>
                    <a:pt x="6907" y="8050"/>
                    <a:pt x="6809" y="8031"/>
                    <a:pt x="6716" y="7992"/>
                  </a:cubicBezTo>
                  <a:cubicBezTo>
                    <a:pt x="5716" y="7587"/>
                    <a:pt x="3596" y="5706"/>
                    <a:pt x="3048" y="4777"/>
                  </a:cubicBezTo>
                  <a:cubicBezTo>
                    <a:pt x="2905" y="4491"/>
                    <a:pt x="2929" y="4158"/>
                    <a:pt x="3120" y="3920"/>
                  </a:cubicBezTo>
                  <a:lnTo>
                    <a:pt x="3572" y="3325"/>
                  </a:lnTo>
                  <a:cubicBezTo>
                    <a:pt x="3739" y="3086"/>
                    <a:pt x="3787" y="2777"/>
                    <a:pt x="3668" y="2515"/>
                  </a:cubicBezTo>
                  <a:lnTo>
                    <a:pt x="2763" y="491"/>
                  </a:lnTo>
                  <a:cubicBezTo>
                    <a:pt x="2642" y="174"/>
                    <a:pt x="2349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1" name="Google Shape;7761;p72"/>
          <p:cNvGrpSpPr/>
          <p:nvPr/>
        </p:nvGrpSpPr>
        <p:grpSpPr>
          <a:xfrm>
            <a:off x="4831127" y="3227388"/>
            <a:ext cx="377543" cy="363024"/>
            <a:chOff x="2329123" y="2917518"/>
            <a:chExt cx="478569" cy="460164"/>
          </a:xfrm>
        </p:grpSpPr>
        <p:sp>
          <p:nvSpPr>
            <p:cNvPr id="7762" name="Google Shape;7762;p72"/>
            <p:cNvSpPr/>
            <p:nvPr/>
          </p:nvSpPr>
          <p:spPr>
            <a:xfrm>
              <a:off x="2329123" y="2917518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1"/>
                  </a:moveTo>
                  <a:cubicBezTo>
                    <a:pt x="12956" y="1"/>
                    <a:pt x="5954" y="4669"/>
                    <a:pt x="2978" y="11837"/>
                  </a:cubicBezTo>
                  <a:cubicBezTo>
                    <a:pt x="1" y="19005"/>
                    <a:pt x="1644" y="27268"/>
                    <a:pt x="7145" y="32746"/>
                  </a:cubicBezTo>
                  <a:cubicBezTo>
                    <a:pt x="10808" y="36425"/>
                    <a:pt x="15718" y="38378"/>
                    <a:pt x="20712" y="38378"/>
                  </a:cubicBezTo>
                  <a:cubicBezTo>
                    <a:pt x="23186" y="38378"/>
                    <a:pt x="25680" y="37899"/>
                    <a:pt x="28054" y="36913"/>
                  </a:cubicBezTo>
                  <a:cubicBezTo>
                    <a:pt x="35222" y="33936"/>
                    <a:pt x="39914" y="26935"/>
                    <a:pt x="39914" y="19195"/>
                  </a:cubicBezTo>
                  <a:cubicBezTo>
                    <a:pt x="39914" y="8574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72"/>
            <p:cNvSpPr/>
            <p:nvPr/>
          </p:nvSpPr>
          <p:spPr>
            <a:xfrm>
              <a:off x="2452763" y="3022886"/>
              <a:ext cx="354640" cy="354640"/>
            </a:xfrm>
            <a:custGeom>
              <a:avLst/>
              <a:gdLst/>
              <a:ahLst/>
              <a:cxnLst/>
              <a:rect l="l" t="t" r="r" b="b"/>
              <a:pathLst>
                <a:path w="29578" h="29578" extrusionOk="0">
                  <a:moveTo>
                    <a:pt x="20790" y="0"/>
                  </a:moveTo>
                  <a:cubicBezTo>
                    <a:pt x="15456" y="691"/>
                    <a:pt x="9907" y="596"/>
                    <a:pt x="4573" y="715"/>
                  </a:cubicBezTo>
                  <a:cubicBezTo>
                    <a:pt x="2382" y="715"/>
                    <a:pt x="191" y="1739"/>
                    <a:pt x="572" y="4192"/>
                  </a:cubicBezTo>
                  <a:cubicBezTo>
                    <a:pt x="1358" y="9098"/>
                    <a:pt x="1739" y="13884"/>
                    <a:pt x="834" y="18933"/>
                  </a:cubicBezTo>
                  <a:cubicBezTo>
                    <a:pt x="667" y="19600"/>
                    <a:pt x="381" y="20219"/>
                    <a:pt x="0" y="20790"/>
                  </a:cubicBezTo>
                  <a:lnTo>
                    <a:pt x="8693" y="29506"/>
                  </a:lnTo>
                  <a:cubicBezTo>
                    <a:pt x="9264" y="29554"/>
                    <a:pt x="9812" y="29578"/>
                    <a:pt x="10384" y="29578"/>
                  </a:cubicBezTo>
                  <a:cubicBezTo>
                    <a:pt x="20981" y="29578"/>
                    <a:pt x="29578" y="21005"/>
                    <a:pt x="29578" y="10407"/>
                  </a:cubicBezTo>
                  <a:cubicBezTo>
                    <a:pt x="29578" y="9836"/>
                    <a:pt x="29554" y="9264"/>
                    <a:pt x="29507" y="8716"/>
                  </a:cubicBezTo>
                  <a:lnTo>
                    <a:pt x="20790" y="0"/>
                  </a:ln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72"/>
            <p:cNvSpPr/>
            <p:nvPr/>
          </p:nvSpPr>
          <p:spPr>
            <a:xfrm>
              <a:off x="2445905" y="3015752"/>
              <a:ext cx="263276" cy="263552"/>
            </a:xfrm>
            <a:custGeom>
              <a:avLst/>
              <a:gdLst/>
              <a:ahLst/>
              <a:cxnLst/>
              <a:rect l="l" t="t" r="r" b="b"/>
              <a:pathLst>
                <a:path w="21958" h="21981" extrusionOk="0">
                  <a:moveTo>
                    <a:pt x="4967" y="2406"/>
                  </a:moveTo>
                  <a:cubicBezTo>
                    <a:pt x="6166" y="2406"/>
                    <a:pt x="7312" y="3344"/>
                    <a:pt x="7312" y="4763"/>
                  </a:cubicBezTo>
                  <a:cubicBezTo>
                    <a:pt x="7312" y="6049"/>
                    <a:pt x="6264" y="7097"/>
                    <a:pt x="4978" y="7097"/>
                  </a:cubicBezTo>
                  <a:cubicBezTo>
                    <a:pt x="2882" y="7097"/>
                    <a:pt x="1858" y="4572"/>
                    <a:pt x="3335" y="3096"/>
                  </a:cubicBezTo>
                  <a:cubicBezTo>
                    <a:pt x="3812" y="2619"/>
                    <a:pt x="4395" y="2406"/>
                    <a:pt x="4967" y="2406"/>
                  </a:cubicBezTo>
                  <a:close/>
                  <a:moveTo>
                    <a:pt x="6253" y="8072"/>
                  </a:moveTo>
                  <a:cubicBezTo>
                    <a:pt x="6546" y="8072"/>
                    <a:pt x="6788" y="8348"/>
                    <a:pt x="6788" y="8668"/>
                  </a:cubicBezTo>
                  <a:lnTo>
                    <a:pt x="6788" y="18980"/>
                  </a:lnTo>
                  <a:cubicBezTo>
                    <a:pt x="6788" y="19290"/>
                    <a:pt x="6526" y="19552"/>
                    <a:pt x="6216" y="19552"/>
                  </a:cubicBezTo>
                  <a:lnTo>
                    <a:pt x="3740" y="19552"/>
                  </a:lnTo>
                  <a:cubicBezTo>
                    <a:pt x="3430" y="19552"/>
                    <a:pt x="3168" y="19290"/>
                    <a:pt x="3168" y="18980"/>
                  </a:cubicBezTo>
                  <a:lnTo>
                    <a:pt x="3168" y="8668"/>
                  </a:lnTo>
                  <a:cubicBezTo>
                    <a:pt x="3168" y="8348"/>
                    <a:pt x="3410" y="8072"/>
                    <a:pt x="3704" y="8072"/>
                  </a:cubicBezTo>
                  <a:cubicBezTo>
                    <a:pt x="3716" y="8072"/>
                    <a:pt x="3728" y="8072"/>
                    <a:pt x="3740" y="8073"/>
                  </a:cubicBezTo>
                  <a:lnTo>
                    <a:pt x="6216" y="8073"/>
                  </a:lnTo>
                  <a:cubicBezTo>
                    <a:pt x="6229" y="8072"/>
                    <a:pt x="6241" y="8072"/>
                    <a:pt x="6253" y="8072"/>
                  </a:cubicBezTo>
                  <a:close/>
                  <a:moveTo>
                    <a:pt x="15433" y="7906"/>
                  </a:moveTo>
                  <a:cubicBezTo>
                    <a:pt x="19672" y="7906"/>
                    <a:pt x="19648" y="11860"/>
                    <a:pt x="19648" y="14027"/>
                  </a:cubicBezTo>
                  <a:lnTo>
                    <a:pt x="19648" y="19004"/>
                  </a:lnTo>
                  <a:cubicBezTo>
                    <a:pt x="19648" y="19290"/>
                    <a:pt x="19410" y="19528"/>
                    <a:pt x="19124" y="19528"/>
                  </a:cubicBezTo>
                  <a:lnTo>
                    <a:pt x="16480" y="19528"/>
                  </a:lnTo>
                  <a:cubicBezTo>
                    <a:pt x="16195" y="19528"/>
                    <a:pt x="15957" y="19290"/>
                    <a:pt x="15957" y="19004"/>
                  </a:cubicBezTo>
                  <a:lnTo>
                    <a:pt x="15957" y="14193"/>
                  </a:lnTo>
                  <a:cubicBezTo>
                    <a:pt x="15957" y="13455"/>
                    <a:pt x="16171" y="11026"/>
                    <a:pt x="14051" y="11026"/>
                  </a:cubicBezTo>
                  <a:cubicBezTo>
                    <a:pt x="12432" y="11026"/>
                    <a:pt x="12099" y="12693"/>
                    <a:pt x="12027" y="13431"/>
                  </a:cubicBezTo>
                  <a:lnTo>
                    <a:pt x="12027" y="19028"/>
                  </a:lnTo>
                  <a:cubicBezTo>
                    <a:pt x="12051" y="19314"/>
                    <a:pt x="11813" y="19575"/>
                    <a:pt x="11503" y="19575"/>
                  </a:cubicBezTo>
                  <a:lnTo>
                    <a:pt x="8955" y="19575"/>
                  </a:lnTo>
                  <a:cubicBezTo>
                    <a:pt x="8646" y="19575"/>
                    <a:pt x="8407" y="19337"/>
                    <a:pt x="8407" y="19028"/>
                  </a:cubicBezTo>
                  <a:lnTo>
                    <a:pt x="8407" y="8621"/>
                  </a:lnTo>
                  <a:cubicBezTo>
                    <a:pt x="8407" y="8311"/>
                    <a:pt x="8646" y="8073"/>
                    <a:pt x="8955" y="8073"/>
                  </a:cubicBezTo>
                  <a:lnTo>
                    <a:pt x="11503" y="8073"/>
                  </a:lnTo>
                  <a:cubicBezTo>
                    <a:pt x="11789" y="8073"/>
                    <a:pt x="12027" y="8311"/>
                    <a:pt x="12027" y="8621"/>
                  </a:cubicBezTo>
                  <a:lnTo>
                    <a:pt x="12027" y="9502"/>
                  </a:lnTo>
                  <a:cubicBezTo>
                    <a:pt x="12623" y="8621"/>
                    <a:pt x="13527" y="7906"/>
                    <a:pt x="15433" y="7906"/>
                  </a:cubicBezTo>
                  <a:close/>
                  <a:moveTo>
                    <a:pt x="1977" y="0"/>
                  </a:moveTo>
                  <a:cubicBezTo>
                    <a:pt x="882" y="0"/>
                    <a:pt x="1" y="905"/>
                    <a:pt x="1" y="2000"/>
                  </a:cubicBezTo>
                  <a:lnTo>
                    <a:pt x="1" y="19980"/>
                  </a:lnTo>
                  <a:cubicBezTo>
                    <a:pt x="1" y="21076"/>
                    <a:pt x="882" y="21981"/>
                    <a:pt x="1977" y="21981"/>
                  </a:cubicBezTo>
                  <a:lnTo>
                    <a:pt x="19981" y="21981"/>
                  </a:lnTo>
                  <a:cubicBezTo>
                    <a:pt x="21077" y="21981"/>
                    <a:pt x="21958" y="21076"/>
                    <a:pt x="21958" y="19980"/>
                  </a:cubicBezTo>
                  <a:lnTo>
                    <a:pt x="21958" y="2000"/>
                  </a:lnTo>
                  <a:cubicBezTo>
                    <a:pt x="21958" y="905"/>
                    <a:pt x="21077" y="24"/>
                    <a:pt x="19981" y="24"/>
                  </a:cubicBezTo>
                  <a:lnTo>
                    <a:pt x="19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5" name="Google Shape;7765;p72"/>
          <p:cNvGrpSpPr/>
          <p:nvPr/>
        </p:nvGrpSpPr>
        <p:grpSpPr>
          <a:xfrm>
            <a:off x="4387816" y="3224012"/>
            <a:ext cx="377325" cy="362919"/>
            <a:chOff x="1767187" y="2913237"/>
            <a:chExt cx="478293" cy="460032"/>
          </a:xfrm>
        </p:grpSpPr>
        <p:sp>
          <p:nvSpPr>
            <p:cNvPr id="7766" name="Google Shape;7766;p72"/>
            <p:cNvSpPr/>
            <p:nvPr/>
          </p:nvSpPr>
          <p:spPr>
            <a:xfrm>
              <a:off x="1767187" y="2913237"/>
              <a:ext cx="478293" cy="460032"/>
            </a:xfrm>
            <a:custGeom>
              <a:avLst/>
              <a:gdLst/>
              <a:ahLst/>
              <a:cxnLst/>
              <a:rect l="l" t="t" r="r" b="b"/>
              <a:pathLst>
                <a:path w="39891" h="38368" extrusionOk="0">
                  <a:moveTo>
                    <a:pt x="20696" y="1"/>
                  </a:moveTo>
                  <a:cubicBezTo>
                    <a:pt x="12932" y="1"/>
                    <a:pt x="5931" y="4668"/>
                    <a:pt x="2954" y="11836"/>
                  </a:cubicBezTo>
                  <a:cubicBezTo>
                    <a:pt x="1" y="19005"/>
                    <a:pt x="1644" y="27268"/>
                    <a:pt x="7121" y="32745"/>
                  </a:cubicBezTo>
                  <a:cubicBezTo>
                    <a:pt x="10785" y="36425"/>
                    <a:pt x="15694" y="38367"/>
                    <a:pt x="20689" y="38367"/>
                  </a:cubicBezTo>
                  <a:cubicBezTo>
                    <a:pt x="23162" y="38367"/>
                    <a:pt x="25656" y="37891"/>
                    <a:pt x="28030" y="36913"/>
                  </a:cubicBezTo>
                  <a:cubicBezTo>
                    <a:pt x="35199" y="33936"/>
                    <a:pt x="39866" y="26935"/>
                    <a:pt x="39890" y="19195"/>
                  </a:cubicBezTo>
                  <a:cubicBezTo>
                    <a:pt x="39890" y="8574"/>
                    <a:pt x="31293" y="1"/>
                    <a:pt x="20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72"/>
            <p:cNvSpPr/>
            <p:nvPr/>
          </p:nvSpPr>
          <p:spPr>
            <a:xfrm>
              <a:off x="1893682" y="3020788"/>
              <a:ext cx="351799" cy="352458"/>
            </a:xfrm>
            <a:custGeom>
              <a:avLst/>
              <a:gdLst/>
              <a:ahLst/>
              <a:cxnLst/>
              <a:rect l="l" t="t" r="r" b="b"/>
              <a:pathLst>
                <a:path w="29341" h="29396" extrusionOk="0">
                  <a:moveTo>
                    <a:pt x="19648" y="0"/>
                  </a:moveTo>
                  <a:cubicBezTo>
                    <a:pt x="19621" y="0"/>
                    <a:pt x="19597" y="3"/>
                    <a:pt x="19576" y="9"/>
                  </a:cubicBezTo>
                  <a:cubicBezTo>
                    <a:pt x="15694" y="652"/>
                    <a:pt x="11956" y="9"/>
                    <a:pt x="8193" y="1033"/>
                  </a:cubicBezTo>
                  <a:cubicBezTo>
                    <a:pt x="6383" y="1557"/>
                    <a:pt x="6264" y="3748"/>
                    <a:pt x="5621" y="5176"/>
                  </a:cubicBezTo>
                  <a:cubicBezTo>
                    <a:pt x="4716" y="7748"/>
                    <a:pt x="4835" y="10606"/>
                    <a:pt x="3692" y="13059"/>
                  </a:cubicBezTo>
                  <a:cubicBezTo>
                    <a:pt x="2906" y="14726"/>
                    <a:pt x="1096" y="15774"/>
                    <a:pt x="453" y="17703"/>
                  </a:cubicBezTo>
                  <a:cubicBezTo>
                    <a:pt x="239" y="18512"/>
                    <a:pt x="239" y="19536"/>
                    <a:pt x="1" y="20299"/>
                  </a:cubicBezTo>
                  <a:lnTo>
                    <a:pt x="9074" y="29372"/>
                  </a:lnTo>
                  <a:cubicBezTo>
                    <a:pt x="9431" y="29396"/>
                    <a:pt x="9788" y="29396"/>
                    <a:pt x="10146" y="29396"/>
                  </a:cubicBezTo>
                  <a:cubicBezTo>
                    <a:pt x="20743" y="29396"/>
                    <a:pt x="29316" y="20799"/>
                    <a:pt x="29340" y="10225"/>
                  </a:cubicBezTo>
                  <a:cubicBezTo>
                    <a:pt x="29340" y="9844"/>
                    <a:pt x="29340" y="9487"/>
                    <a:pt x="29292" y="9130"/>
                  </a:cubicBezTo>
                  <a:lnTo>
                    <a:pt x="20267" y="104"/>
                  </a:lnTo>
                  <a:cubicBezTo>
                    <a:pt x="20256" y="106"/>
                    <a:pt x="20243" y="106"/>
                    <a:pt x="20231" y="106"/>
                  </a:cubicBezTo>
                  <a:cubicBezTo>
                    <a:pt x="20077" y="106"/>
                    <a:pt x="19816" y="0"/>
                    <a:pt x="19648" y="0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72"/>
            <p:cNvSpPr/>
            <p:nvPr/>
          </p:nvSpPr>
          <p:spPr>
            <a:xfrm>
              <a:off x="1883406" y="3011459"/>
              <a:ext cx="263840" cy="263564"/>
            </a:xfrm>
            <a:custGeom>
              <a:avLst/>
              <a:gdLst/>
              <a:ahLst/>
              <a:cxnLst/>
              <a:rect l="l" t="t" r="r" b="b"/>
              <a:pathLst>
                <a:path w="22005" h="21982" extrusionOk="0">
                  <a:moveTo>
                    <a:pt x="19071" y="1"/>
                  </a:moveTo>
                  <a:cubicBezTo>
                    <a:pt x="19057" y="1"/>
                    <a:pt x="19043" y="1"/>
                    <a:pt x="19028" y="1"/>
                  </a:cubicBezTo>
                  <a:lnTo>
                    <a:pt x="2977" y="1"/>
                  </a:lnTo>
                  <a:cubicBezTo>
                    <a:pt x="1334" y="1"/>
                    <a:pt x="0" y="1334"/>
                    <a:pt x="0" y="2978"/>
                  </a:cubicBezTo>
                  <a:lnTo>
                    <a:pt x="0" y="19029"/>
                  </a:lnTo>
                  <a:cubicBezTo>
                    <a:pt x="0" y="20657"/>
                    <a:pt x="1311" y="21982"/>
                    <a:pt x="2934" y="21982"/>
                  </a:cubicBezTo>
                  <a:cubicBezTo>
                    <a:pt x="2948" y="21982"/>
                    <a:pt x="2963" y="21982"/>
                    <a:pt x="2977" y="21981"/>
                  </a:cubicBezTo>
                  <a:lnTo>
                    <a:pt x="10884" y="21981"/>
                  </a:lnTo>
                  <a:lnTo>
                    <a:pt x="10907" y="14147"/>
                  </a:lnTo>
                  <a:lnTo>
                    <a:pt x="8859" y="14147"/>
                  </a:lnTo>
                  <a:cubicBezTo>
                    <a:pt x="8597" y="14147"/>
                    <a:pt x="8383" y="13932"/>
                    <a:pt x="8383" y="13646"/>
                  </a:cubicBezTo>
                  <a:lnTo>
                    <a:pt x="8383" y="11122"/>
                  </a:lnTo>
                  <a:cubicBezTo>
                    <a:pt x="8383" y="10860"/>
                    <a:pt x="8597" y="10646"/>
                    <a:pt x="8859" y="10646"/>
                  </a:cubicBezTo>
                  <a:lnTo>
                    <a:pt x="10907" y="10646"/>
                  </a:lnTo>
                  <a:lnTo>
                    <a:pt x="10907" y="8193"/>
                  </a:lnTo>
                  <a:cubicBezTo>
                    <a:pt x="10907" y="5359"/>
                    <a:pt x="12622" y="3811"/>
                    <a:pt x="15170" y="3811"/>
                  </a:cubicBezTo>
                  <a:lnTo>
                    <a:pt x="17242" y="3811"/>
                  </a:lnTo>
                  <a:cubicBezTo>
                    <a:pt x="17504" y="3811"/>
                    <a:pt x="17718" y="4025"/>
                    <a:pt x="17718" y="4311"/>
                  </a:cubicBezTo>
                  <a:lnTo>
                    <a:pt x="17718" y="6431"/>
                  </a:lnTo>
                  <a:cubicBezTo>
                    <a:pt x="17718" y="6693"/>
                    <a:pt x="17504" y="6907"/>
                    <a:pt x="17242" y="6907"/>
                  </a:cubicBezTo>
                  <a:lnTo>
                    <a:pt x="15980" y="6907"/>
                  </a:lnTo>
                  <a:cubicBezTo>
                    <a:pt x="14599" y="6907"/>
                    <a:pt x="14337" y="7574"/>
                    <a:pt x="14337" y="8526"/>
                  </a:cubicBezTo>
                  <a:lnTo>
                    <a:pt x="14337" y="10646"/>
                  </a:lnTo>
                  <a:lnTo>
                    <a:pt x="17361" y="10646"/>
                  </a:lnTo>
                  <a:cubicBezTo>
                    <a:pt x="17647" y="10646"/>
                    <a:pt x="17861" y="10884"/>
                    <a:pt x="17837" y="11194"/>
                  </a:cubicBezTo>
                  <a:lnTo>
                    <a:pt x="17528" y="13718"/>
                  </a:lnTo>
                  <a:cubicBezTo>
                    <a:pt x="17505" y="13943"/>
                    <a:pt x="17313" y="14125"/>
                    <a:pt x="17092" y="14125"/>
                  </a:cubicBezTo>
                  <a:cubicBezTo>
                    <a:pt x="17078" y="14125"/>
                    <a:pt x="17065" y="14124"/>
                    <a:pt x="17052" y="14123"/>
                  </a:cubicBezTo>
                  <a:lnTo>
                    <a:pt x="14337" y="14123"/>
                  </a:lnTo>
                  <a:lnTo>
                    <a:pt x="14337" y="21981"/>
                  </a:lnTo>
                  <a:lnTo>
                    <a:pt x="19028" y="21981"/>
                  </a:lnTo>
                  <a:cubicBezTo>
                    <a:pt x="19043" y="21982"/>
                    <a:pt x="19057" y="21982"/>
                    <a:pt x="19071" y="21982"/>
                  </a:cubicBezTo>
                  <a:cubicBezTo>
                    <a:pt x="20695" y="21982"/>
                    <a:pt x="22005" y="20657"/>
                    <a:pt x="22005" y="19029"/>
                  </a:cubicBezTo>
                  <a:lnTo>
                    <a:pt x="22005" y="2954"/>
                  </a:lnTo>
                  <a:cubicBezTo>
                    <a:pt x="22005" y="1325"/>
                    <a:pt x="20695" y="1"/>
                    <a:pt x="19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72"/>
            <p:cNvSpPr/>
            <p:nvPr/>
          </p:nvSpPr>
          <p:spPr>
            <a:xfrm>
              <a:off x="2013606" y="3180782"/>
              <a:ext cx="588" cy="94241"/>
            </a:xfrm>
            <a:custGeom>
              <a:avLst/>
              <a:gdLst/>
              <a:ahLst/>
              <a:cxnLst/>
              <a:rect l="l" t="t" r="r" b="b"/>
              <a:pathLst>
                <a:path w="49" h="7860" extrusionOk="0">
                  <a:moveTo>
                    <a:pt x="1" y="1"/>
                  </a:moveTo>
                  <a:lnTo>
                    <a:pt x="1" y="7859"/>
                  </a:lnTo>
                  <a:lnTo>
                    <a:pt x="25" y="785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567;p43">
            <a:extLst>
              <a:ext uri="{FF2B5EF4-FFF2-40B4-BE49-F238E27FC236}">
                <a16:creationId xmlns:a16="http://schemas.microsoft.com/office/drawing/2014/main" id="{AEBEE0F1-9451-60AD-2909-F29DD2A6DA44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24/24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2505182" y="837385"/>
            <a:ext cx="6560739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Introduction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4567" name="Google Shape;4567;p43"/>
          <p:cNvSpPr txBox="1">
            <a:spLocks noGrp="1"/>
          </p:cNvSpPr>
          <p:nvPr>
            <p:ph type="title" idx="2"/>
          </p:nvPr>
        </p:nvSpPr>
        <p:spPr>
          <a:xfrm>
            <a:off x="-595498" y="748088"/>
            <a:ext cx="3852000" cy="901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01</a:t>
            </a:r>
            <a:endParaRPr sz="15800"/>
          </a:p>
        </p:txBody>
      </p: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25" name="Hình ảnh 5024" descr="Ảnh có chứa phim hoạt hình, trang phục, người, Phim hoạt hình&#10;&#10;Mô tả được tạo tự động">
            <a:extLst>
              <a:ext uri="{FF2B5EF4-FFF2-40B4-BE49-F238E27FC236}">
                <a16:creationId xmlns:a16="http://schemas.microsoft.com/office/drawing/2014/main" id="{9DFA95E9-C5D9-7350-6857-7F4B5FAA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14" y="2279448"/>
            <a:ext cx="2508278" cy="2679652"/>
          </a:xfrm>
          <a:prstGeom prst="rect">
            <a:avLst/>
          </a:prstGeom>
        </p:spPr>
      </p:pic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3C4BA696-FC2D-FD5D-A24F-928A5817E501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03/24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1" name="Google Shape;4841;p44"/>
          <p:cNvSpPr txBox="1">
            <a:spLocks noGrp="1"/>
          </p:cNvSpPr>
          <p:nvPr>
            <p:ph type="subTitle" idx="1"/>
          </p:nvPr>
        </p:nvSpPr>
        <p:spPr>
          <a:xfrm>
            <a:off x="1790326" y="2641871"/>
            <a:ext cx="5563348" cy="146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 a </a:t>
            </a:r>
            <a:r>
              <a:rPr lang="en-US" sz="2000" b="1"/>
              <a:t>chatbot</a:t>
            </a:r>
            <a:r>
              <a:rPr lang="en-US"/>
              <a:t> that can </a:t>
            </a:r>
            <a:r>
              <a:rPr lang="en-US">
                <a:solidFill>
                  <a:srgbClr val="FFFF00"/>
                </a:solidFill>
              </a:rPr>
              <a:t>recognize</a:t>
            </a:r>
            <a:r>
              <a:rPr lang="en-US"/>
              <a:t> </a:t>
            </a:r>
            <a:r>
              <a:rPr lang="en-US" sz="2000" b="1"/>
              <a:t>emotions</a:t>
            </a:r>
            <a:r>
              <a:rPr lang="en-US"/>
              <a:t> through </a:t>
            </a:r>
            <a:r>
              <a:rPr lang="en-US" sz="2000" b="1"/>
              <a:t>facial expressions</a:t>
            </a:r>
            <a:r>
              <a:rPr lang="en-US" b="1"/>
              <a:t>, </a:t>
            </a:r>
            <a:r>
              <a:rPr lang="en-US" sz="2000" b="1"/>
              <a:t>voice</a:t>
            </a:r>
            <a:r>
              <a:rPr lang="en-US"/>
              <a:t>, and some </a:t>
            </a:r>
            <a:r>
              <a:rPr lang="en-US" sz="2000" b="1"/>
              <a:t>psychology quests</a:t>
            </a:r>
            <a:r>
              <a:rPr lang="en-US" sz="2000"/>
              <a:t> </a:t>
            </a:r>
            <a:r>
              <a:rPr lang="en-US"/>
              <a:t>to </a:t>
            </a:r>
            <a:r>
              <a:rPr lang="en-US" sz="2000" b="1"/>
              <a:t>understand</a:t>
            </a:r>
            <a:r>
              <a:rPr lang="en-US"/>
              <a:t> your current </a:t>
            </a:r>
            <a:r>
              <a:rPr lang="en-US" sz="2000" b="1"/>
              <a:t>emotions</a:t>
            </a:r>
            <a:r>
              <a:rPr lang="en-US"/>
              <a:t> in order to </a:t>
            </a:r>
            <a:r>
              <a:rPr lang="en-US">
                <a:solidFill>
                  <a:srgbClr val="FFFF00"/>
                </a:solidFill>
              </a:rPr>
              <a:t>provide</a:t>
            </a:r>
            <a:r>
              <a:rPr lang="en-US"/>
              <a:t> </a:t>
            </a:r>
            <a:r>
              <a:rPr lang="en-US" sz="2000" b="1"/>
              <a:t>therapeutic methods</a:t>
            </a:r>
            <a:r>
              <a:rPr lang="en-US"/>
              <a:t> and </a:t>
            </a:r>
            <a:r>
              <a:rPr lang="en-US" sz="2000" b="1"/>
              <a:t>empathy</a:t>
            </a:r>
            <a:r>
              <a:rPr lang="en-US"/>
              <a:t> to help you </a:t>
            </a:r>
            <a:r>
              <a:rPr lang="en-US">
                <a:solidFill>
                  <a:srgbClr val="FFFF00"/>
                </a:solidFill>
              </a:rPr>
              <a:t>overcome</a:t>
            </a:r>
            <a:r>
              <a:rPr lang="en-US"/>
              <a:t> </a:t>
            </a:r>
            <a:r>
              <a:rPr lang="en-US" sz="2000"/>
              <a:t>daily life issues </a:t>
            </a:r>
            <a:r>
              <a:rPr lang="en-US"/>
              <a:t>with </a:t>
            </a:r>
            <a:r>
              <a:rPr lang="en-US" sz="2000" b="1"/>
              <a:t>practical advices</a:t>
            </a:r>
            <a:r>
              <a:rPr lang="en-US"/>
              <a:t>.</a:t>
            </a:r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Purpose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73F1208-2D49-A065-66A1-25C11BDFD2B1}"/>
              </a:ext>
            </a:extLst>
          </p:cNvPr>
          <p:cNvGrpSpPr/>
          <p:nvPr/>
        </p:nvGrpSpPr>
        <p:grpSpPr>
          <a:xfrm>
            <a:off x="4113168" y="1417177"/>
            <a:ext cx="1046387" cy="950341"/>
            <a:chOff x="4113168" y="1417177"/>
            <a:chExt cx="1046387" cy="950341"/>
          </a:xfrm>
        </p:grpSpPr>
        <p:grpSp>
          <p:nvGrpSpPr>
            <p:cNvPr id="4845" name="Google Shape;4845;p44"/>
            <p:cNvGrpSpPr/>
            <p:nvPr/>
          </p:nvGrpSpPr>
          <p:grpSpPr>
            <a:xfrm>
              <a:off x="4113168" y="1417177"/>
              <a:ext cx="1046387" cy="950341"/>
              <a:chOff x="2753925" y="1681034"/>
              <a:chExt cx="1046387" cy="950341"/>
            </a:xfrm>
          </p:grpSpPr>
          <p:sp>
            <p:nvSpPr>
              <p:cNvPr id="4846" name="Google Shape;4846;p44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44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12586EA9-2872-7437-5BD3-B630A5171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784" y="1476114"/>
              <a:ext cx="832468" cy="832468"/>
            </a:xfrm>
            <a:prstGeom prst="rect">
              <a:avLst/>
            </a:prstGeom>
          </p:spPr>
        </p:pic>
      </p:grpSp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DFCC4F20-6296-C039-AA24-10C3FA25B56D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04/24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48"/>
          <p:cNvSpPr txBox="1">
            <a:spLocks noGrp="1"/>
          </p:cNvSpPr>
          <p:nvPr>
            <p:ph type="title"/>
          </p:nvPr>
        </p:nvSpPr>
        <p:spPr>
          <a:xfrm flipH="1">
            <a:off x="264160" y="757325"/>
            <a:ext cx="5588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Motivation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395" name="Google Shape;5395;p48"/>
          <p:cNvSpPr txBox="1">
            <a:spLocks noGrp="1"/>
          </p:cNvSpPr>
          <p:nvPr>
            <p:ph type="title" idx="2"/>
          </p:nvPr>
        </p:nvSpPr>
        <p:spPr>
          <a:xfrm>
            <a:off x="5197740" y="580260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02</a:t>
            </a:r>
            <a:endParaRPr sz="15800"/>
          </a:p>
        </p:txBody>
      </p:sp>
      <p:grpSp>
        <p:nvGrpSpPr>
          <p:cNvPr id="5667" name="Google Shape;5667;p48"/>
          <p:cNvGrpSpPr/>
          <p:nvPr/>
        </p:nvGrpSpPr>
        <p:grpSpPr>
          <a:xfrm>
            <a:off x="0" y="4450699"/>
            <a:ext cx="9212547" cy="692799"/>
            <a:chOff x="0" y="4450699"/>
            <a:chExt cx="9212547" cy="692799"/>
          </a:xfrm>
        </p:grpSpPr>
        <p:sp>
          <p:nvSpPr>
            <p:cNvPr id="5668" name="Google Shape;5668;p48"/>
            <p:cNvSpPr/>
            <p:nvPr/>
          </p:nvSpPr>
          <p:spPr>
            <a:xfrm>
              <a:off x="0" y="4464194"/>
              <a:ext cx="9212547" cy="679305"/>
            </a:xfrm>
            <a:custGeom>
              <a:avLst/>
              <a:gdLst/>
              <a:ahLst/>
              <a:cxnLst/>
              <a:rect l="l" t="t" r="r" b="b"/>
              <a:pathLst>
                <a:path w="7869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78695" y="4580"/>
                  </a:lnTo>
                  <a:lnTo>
                    <a:pt x="78695" y="643"/>
                  </a:lnTo>
                  <a:cubicBezTo>
                    <a:pt x="76925" y="961"/>
                    <a:pt x="75167" y="1072"/>
                    <a:pt x="73501" y="1072"/>
                  </a:cubicBezTo>
                  <a:cubicBezTo>
                    <a:pt x="69644" y="1072"/>
                    <a:pt x="66283" y="477"/>
                    <a:pt x="64431" y="477"/>
                  </a:cubicBezTo>
                  <a:cubicBezTo>
                    <a:pt x="64244" y="477"/>
                    <a:pt x="64072" y="483"/>
                    <a:pt x="63916" y="496"/>
                  </a:cubicBezTo>
                  <a:cubicBezTo>
                    <a:pt x="58953" y="929"/>
                    <a:pt x="55884" y="1081"/>
                    <a:pt x="53659" y="1081"/>
                  </a:cubicBezTo>
                  <a:cubicBezTo>
                    <a:pt x="49674" y="1081"/>
                    <a:pt x="48395" y="594"/>
                    <a:pt x="43784" y="364"/>
                  </a:cubicBezTo>
                  <a:cubicBezTo>
                    <a:pt x="43406" y="345"/>
                    <a:pt x="43021" y="336"/>
                    <a:pt x="42631" y="336"/>
                  </a:cubicBezTo>
                  <a:cubicBezTo>
                    <a:pt x="38003" y="336"/>
                    <a:pt x="32564" y="1574"/>
                    <a:pt x="27989" y="1574"/>
                  </a:cubicBezTo>
                  <a:cubicBezTo>
                    <a:pt x="27896" y="1574"/>
                    <a:pt x="27804" y="1574"/>
                    <a:pt x="27711" y="1573"/>
                  </a:cubicBezTo>
                  <a:cubicBezTo>
                    <a:pt x="22711" y="1511"/>
                    <a:pt x="18566" y="128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6874838" y="4559394"/>
              <a:ext cx="2337671" cy="584104"/>
            </a:xfrm>
            <a:custGeom>
              <a:avLst/>
              <a:gdLst/>
              <a:ahLst/>
              <a:cxnLst/>
              <a:rect l="l" t="t" r="r" b="b"/>
              <a:pathLst>
                <a:path w="19969" h="3939" extrusionOk="0">
                  <a:moveTo>
                    <a:pt x="19968" y="1"/>
                  </a:moveTo>
                  <a:cubicBezTo>
                    <a:pt x="18204" y="319"/>
                    <a:pt x="16451" y="431"/>
                    <a:pt x="14789" y="431"/>
                  </a:cubicBezTo>
                  <a:cubicBezTo>
                    <a:pt x="13668" y="431"/>
                    <a:pt x="12587" y="380"/>
                    <a:pt x="11573" y="308"/>
                  </a:cubicBezTo>
                  <a:cubicBezTo>
                    <a:pt x="8839" y="1516"/>
                    <a:pt x="4868" y="2767"/>
                    <a:pt x="0" y="3938"/>
                  </a:cubicBezTo>
                  <a:lnTo>
                    <a:pt x="19968" y="3938"/>
                  </a:lnTo>
                  <a:lnTo>
                    <a:pt x="19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0" y="4464194"/>
              <a:ext cx="2274105" cy="679305"/>
            </a:xfrm>
            <a:custGeom>
              <a:avLst/>
              <a:gdLst/>
              <a:ahLst/>
              <a:cxnLst/>
              <a:rect l="l" t="t" r="r" b="b"/>
              <a:pathLst>
                <a:path w="1942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9141" y="4580"/>
                  </a:lnTo>
                  <a:cubicBezTo>
                    <a:pt x="11073" y="3306"/>
                    <a:pt x="14647" y="1917"/>
                    <a:pt x="19425" y="595"/>
                  </a:cubicBezTo>
                  <a:cubicBezTo>
                    <a:pt x="17721" y="312"/>
                    <a:pt x="16068" y="67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0" y="4450699"/>
              <a:ext cx="9212547" cy="254165"/>
            </a:xfrm>
            <a:custGeom>
              <a:avLst/>
              <a:gdLst/>
              <a:ahLst/>
              <a:cxnLst/>
              <a:rect l="l" t="t" r="r" b="b"/>
              <a:pathLst>
                <a:path w="78696" h="1714" extrusionOk="0">
                  <a:moveTo>
                    <a:pt x="11864" y="0"/>
                  </a:moveTo>
                  <a:cubicBezTo>
                    <a:pt x="4993" y="0"/>
                    <a:pt x="0" y="644"/>
                    <a:pt x="0" y="644"/>
                  </a:cubicBezTo>
                  <a:lnTo>
                    <a:pt x="0" y="852"/>
                  </a:lnTo>
                  <a:cubicBezTo>
                    <a:pt x="2263" y="677"/>
                    <a:pt x="5652" y="487"/>
                    <a:pt x="9634" y="487"/>
                  </a:cubicBezTo>
                  <a:cubicBezTo>
                    <a:pt x="10504" y="487"/>
                    <a:pt x="11403" y="496"/>
                    <a:pt x="12324" y="516"/>
                  </a:cubicBezTo>
                  <a:cubicBezTo>
                    <a:pt x="16743" y="611"/>
                    <a:pt x="21658" y="1654"/>
                    <a:pt x="26975" y="1711"/>
                  </a:cubicBezTo>
                  <a:cubicBezTo>
                    <a:pt x="27111" y="1713"/>
                    <a:pt x="27248" y="1713"/>
                    <a:pt x="27386" y="1713"/>
                  </a:cubicBezTo>
                  <a:cubicBezTo>
                    <a:pt x="32093" y="1713"/>
                    <a:pt x="37278" y="817"/>
                    <a:pt x="42009" y="817"/>
                  </a:cubicBezTo>
                  <a:cubicBezTo>
                    <a:pt x="42531" y="817"/>
                    <a:pt x="43047" y="827"/>
                    <a:pt x="43557" y="852"/>
                  </a:cubicBezTo>
                  <a:cubicBezTo>
                    <a:pt x="47854" y="1054"/>
                    <a:pt x="49156" y="1343"/>
                    <a:pt x="52094" y="1343"/>
                  </a:cubicBezTo>
                  <a:cubicBezTo>
                    <a:pt x="54380" y="1343"/>
                    <a:pt x="57655" y="1168"/>
                    <a:pt x="64101" y="639"/>
                  </a:cubicBezTo>
                  <a:cubicBezTo>
                    <a:pt x="64231" y="629"/>
                    <a:pt x="64374" y="624"/>
                    <a:pt x="64531" y="624"/>
                  </a:cubicBezTo>
                  <a:cubicBezTo>
                    <a:pt x="66649" y="624"/>
                    <a:pt x="71118" y="1529"/>
                    <a:pt x="75776" y="1529"/>
                  </a:cubicBezTo>
                  <a:cubicBezTo>
                    <a:pt x="76747" y="1529"/>
                    <a:pt x="77727" y="1490"/>
                    <a:pt x="78695" y="1395"/>
                  </a:cubicBezTo>
                  <a:lnTo>
                    <a:pt x="78695" y="644"/>
                  </a:lnTo>
                  <a:cubicBezTo>
                    <a:pt x="76925" y="962"/>
                    <a:pt x="75167" y="1073"/>
                    <a:pt x="73501" y="1073"/>
                  </a:cubicBezTo>
                  <a:cubicBezTo>
                    <a:pt x="69644" y="1073"/>
                    <a:pt x="66283" y="478"/>
                    <a:pt x="64431" y="478"/>
                  </a:cubicBezTo>
                  <a:cubicBezTo>
                    <a:pt x="64244" y="478"/>
                    <a:pt x="64072" y="484"/>
                    <a:pt x="63916" y="498"/>
                  </a:cubicBezTo>
                  <a:cubicBezTo>
                    <a:pt x="58953" y="931"/>
                    <a:pt x="55884" y="1082"/>
                    <a:pt x="53659" y="1082"/>
                  </a:cubicBezTo>
                  <a:cubicBezTo>
                    <a:pt x="49674" y="1082"/>
                    <a:pt x="48395" y="596"/>
                    <a:pt x="43784" y="365"/>
                  </a:cubicBezTo>
                  <a:cubicBezTo>
                    <a:pt x="43406" y="346"/>
                    <a:pt x="43021" y="337"/>
                    <a:pt x="42631" y="337"/>
                  </a:cubicBezTo>
                  <a:cubicBezTo>
                    <a:pt x="38010" y="337"/>
                    <a:pt x="32582" y="1571"/>
                    <a:pt x="28012" y="1571"/>
                  </a:cubicBezTo>
                  <a:cubicBezTo>
                    <a:pt x="27911" y="1571"/>
                    <a:pt x="27811" y="1571"/>
                    <a:pt x="27711" y="1569"/>
                  </a:cubicBezTo>
                  <a:cubicBezTo>
                    <a:pt x="22711" y="1513"/>
                    <a:pt x="18566" y="125"/>
                    <a:pt x="14411" y="30"/>
                  </a:cubicBezTo>
                  <a:cubicBezTo>
                    <a:pt x="13538" y="9"/>
                    <a:pt x="12688" y="0"/>
                    <a:pt x="11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3D7FBB9C-C76C-732F-B4AB-A991204453DA}"/>
              </a:ext>
            </a:extLst>
          </p:cNvPr>
          <p:cNvSpPr txBox="1">
            <a:spLocks/>
          </p:cNvSpPr>
          <p:nvPr/>
        </p:nvSpPr>
        <p:spPr>
          <a:xfrm>
            <a:off x="7006876" y="-2527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05/24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p50"/>
          <p:cNvSpPr txBox="1">
            <a:spLocks noGrp="1"/>
          </p:cNvSpPr>
          <p:nvPr>
            <p:ph type="title"/>
          </p:nvPr>
        </p:nvSpPr>
        <p:spPr>
          <a:xfrm>
            <a:off x="3171916" y="2410245"/>
            <a:ext cx="2967162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Vietnam</a:t>
            </a:r>
            <a:endParaRPr sz="4000"/>
          </a:p>
        </p:txBody>
      </p:sp>
      <p:sp>
        <p:nvSpPr>
          <p:cNvPr id="5820" name="Google Shape;5820;p50"/>
          <p:cNvSpPr txBox="1">
            <a:spLocks noGrp="1"/>
          </p:cNvSpPr>
          <p:nvPr>
            <p:ph type="title" idx="2"/>
          </p:nvPr>
        </p:nvSpPr>
        <p:spPr>
          <a:xfrm>
            <a:off x="53547" y="2538228"/>
            <a:ext cx="315132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Developed countries</a:t>
            </a:r>
            <a:endParaRPr sz="4000"/>
          </a:p>
        </p:txBody>
      </p:sp>
      <p:sp>
        <p:nvSpPr>
          <p:cNvPr id="5822" name="Google Shape;5822;p50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" name="Google Shape;5819;p50">
            <a:extLst>
              <a:ext uri="{FF2B5EF4-FFF2-40B4-BE49-F238E27FC236}">
                <a16:creationId xmlns:a16="http://schemas.microsoft.com/office/drawing/2014/main" id="{8448CE64-1283-CDC1-2D15-AADBE88AED6A}"/>
              </a:ext>
            </a:extLst>
          </p:cNvPr>
          <p:cNvSpPr txBox="1">
            <a:spLocks/>
          </p:cNvSpPr>
          <p:nvPr/>
        </p:nvSpPr>
        <p:spPr>
          <a:xfrm>
            <a:off x="5888663" y="2501403"/>
            <a:ext cx="3151319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4000"/>
              <a:t>General Motivation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3605AB53-7520-0518-AAB9-2A419BAC97C0}"/>
              </a:ext>
            </a:extLst>
          </p:cNvPr>
          <p:cNvGrpSpPr/>
          <p:nvPr/>
        </p:nvGrpSpPr>
        <p:grpSpPr>
          <a:xfrm>
            <a:off x="1171328" y="1273155"/>
            <a:ext cx="1046388" cy="982268"/>
            <a:chOff x="1171328" y="1273155"/>
            <a:chExt cx="1046388" cy="982268"/>
          </a:xfrm>
        </p:grpSpPr>
        <p:grpSp>
          <p:nvGrpSpPr>
            <p:cNvPr id="11" name="Google Shape;5832;p50">
              <a:extLst>
                <a:ext uri="{FF2B5EF4-FFF2-40B4-BE49-F238E27FC236}">
                  <a16:creationId xmlns:a16="http://schemas.microsoft.com/office/drawing/2014/main" id="{CD4B8EC1-5358-A29E-60F2-BA500740B555}"/>
                </a:ext>
              </a:extLst>
            </p:cNvPr>
            <p:cNvGrpSpPr/>
            <p:nvPr/>
          </p:nvGrpSpPr>
          <p:grpSpPr>
            <a:xfrm rot="-2210475" flipH="1">
              <a:off x="1171328" y="1305082"/>
              <a:ext cx="1046388" cy="950341"/>
              <a:chOff x="2753925" y="1681034"/>
              <a:chExt cx="1046387" cy="950341"/>
            </a:xfrm>
          </p:grpSpPr>
          <p:sp>
            <p:nvSpPr>
              <p:cNvPr id="12" name="Google Shape;5833;p50">
                <a:extLst>
                  <a:ext uri="{FF2B5EF4-FFF2-40B4-BE49-F238E27FC236}">
                    <a16:creationId xmlns:a16="http://schemas.microsoft.com/office/drawing/2014/main" id="{B3874FFA-B7E6-8F4D-B1F2-CC287D95DFB1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834;p50">
                <a:extLst>
                  <a:ext uri="{FF2B5EF4-FFF2-40B4-BE49-F238E27FC236}">
                    <a16:creationId xmlns:a16="http://schemas.microsoft.com/office/drawing/2014/main" id="{2F5907BD-D6DF-8F85-E146-D42782B4AA89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3" name="Hình ảnh 22">
              <a:extLst>
                <a:ext uri="{FF2B5EF4-FFF2-40B4-BE49-F238E27FC236}">
                  <a16:creationId xmlns:a16="http://schemas.microsoft.com/office/drawing/2014/main" id="{5440B574-2397-EA76-4AA8-C5CEBACA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437" y="1273155"/>
              <a:ext cx="891900" cy="891900"/>
            </a:xfrm>
            <a:prstGeom prst="rect">
              <a:avLst/>
            </a:prstGeom>
          </p:spPr>
        </p:pic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BF00392-A739-C2E3-6473-692F411DFB18}"/>
              </a:ext>
            </a:extLst>
          </p:cNvPr>
          <p:cNvGrpSpPr/>
          <p:nvPr/>
        </p:nvGrpSpPr>
        <p:grpSpPr>
          <a:xfrm>
            <a:off x="4122939" y="1332247"/>
            <a:ext cx="1046388" cy="950341"/>
            <a:chOff x="4122939" y="1332247"/>
            <a:chExt cx="1046388" cy="950341"/>
          </a:xfrm>
        </p:grpSpPr>
        <p:grpSp>
          <p:nvGrpSpPr>
            <p:cNvPr id="24" name="Google Shape;5829;p50">
              <a:extLst>
                <a:ext uri="{FF2B5EF4-FFF2-40B4-BE49-F238E27FC236}">
                  <a16:creationId xmlns:a16="http://schemas.microsoft.com/office/drawing/2014/main" id="{CE67E5CB-2B8E-9EB0-1A7A-A5E7349E318F}"/>
                </a:ext>
              </a:extLst>
            </p:cNvPr>
            <p:cNvGrpSpPr/>
            <p:nvPr/>
          </p:nvGrpSpPr>
          <p:grpSpPr>
            <a:xfrm rot="2210475">
              <a:off x="4122939" y="1332247"/>
              <a:ext cx="1046388" cy="950341"/>
              <a:chOff x="2753925" y="1681034"/>
              <a:chExt cx="1046387" cy="950341"/>
            </a:xfrm>
          </p:grpSpPr>
          <p:sp>
            <p:nvSpPr>
              <p:cNvPr id="25" name="Google Shape;5830;p50">
                <a:extLst>
                  <a:ext uri="{FF2B5EF4-FFF2-40B4-BE49-F238E27FC236}">
                    <a16:creationId xmlns:a16="http://schemas.microsoft.com/office/drawing/2014/main" id="{36B5B730-3A0A-CE43-BF28-A43F61DDAB3E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6" name="Google Shape;5831;p50">
                <a:extLst>
                  <a:ext uri="{FF2B5EF4-FFF2-40B4-BE49-F238E27FC236}">
                    <a16:creationId xmlns:a16="http://schemas.microsoft.com/office/drawing/2014/main" id="{2EDD4C77-F0BE-392A-990E-7561CDFBE564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8E11C74C-7808-BF0D-2688-4F660E024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1478" y="1443695"/>
              <a:ext cx="721360" cy="72136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D7F04D45-7288-5A0B-9DF5-BFA2E872C0D2}"/>
              </a:ext>
            </a:extLst>
          </p:cNvPr>
          <p:cNvGrpSpPr/>
          <p:nvPr/>
        </p:nvGrpSpPr>
        <p:grpSpPr>
          <a:xfrm>
            <a:off x="7051231" y="1304921"/>
            <a:ext cx="1046387" cy="950341"/>
            <a:chOff x="7051231" y="1304921"/>
            <a:chExt cx="1046387" cy="950341"/>
          </a:xfrm>
        </p:grpSpPr>
        <p:grpSp>
          <p:nvGrpSpPr>
            <p:cNvPr id="5826" name="Google Shape;5826;p50"/>
            <p:cNvGrpSpPr/>
            <p:nvPr/>
          </p:nvGrpSpPr>
          <p:grpSpPr>
            <a:xfrm>
              <a:off x="7051231" y="1304921"/>
              <a:ext cx="1046387" cy="950341"/>
              <a:chOff x="2753925" y="1681034"/>
              <a:chExt cx="1046387" cy="950341"/>
            </a:xfrm>
          </p:grpSpPr>
          <p:sp>
            <p:nvSpPr>
              <p:cNvPr id="5827" name="Google Shape;5827;p50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50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" name="Hình ảnh 29">
              <a:extLst>
                <a:ext uri="{FF2B5EF4-FFF2-40B4-BE49-F238E27FC236}">
                  <a16:creationId xmlns:a16="http://schemas.microsoft.com/office/drawing/2014/main" id="{F03C72BE-7379-E6C0-B4CE-3A4FC391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6465" y="1445968"/>
              <a:ext cx="625232" cy="625232"/>
            </a:xfrm>
            <a:prstGeom prst="rect">
              <a:avLst/>
            </a:prstGeom>
          </p:spPr>
        </p:pic>
      </p:grpSp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BB790703-E110-F97B-61C3-23D02F96B48C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06/24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8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2" name="Google Shape;5382;p47"/>
          <p:cNvSpPr txBox="1">
            <a:spLocks noGrp="1"/>
          </p:cNvSpPr>
          <p:nvPr>
            <p:ph type="subTitle" idx="1"/>
          </p:nvPr>
        </p:nvSpPr>
        <p:spPr>
          <a:xfrm>
            <a:off x="115329" y="2080224"/>
            <a:ext cx="3311611" cy="280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Psychology plays a vital role in understanding mental health. Developed countries like the United States, Europe, and Japan prioritize mental health development to improve their citizens' quality of life.</a:t>
            </a:r>
            <a:endParaRPr sz="2400"/>
          </a:p>
        </p:txBody>
      </p:sp>
      <p:sp>
        <p:nvSpPr>
          <p:cNvPr id="5389" name="Google Shape;5389;p47"/>
          <p:cNvSpPr txBox="1">
            <a:spLocks noGrp="1"/>
          </p:cNvSpPr>
          <p:nvPr>
            <p:ph type="title" idx="6"/>
          </p:nvPr>
        </p:nvSpPr>
        <p:spPr>
          <a:xfrm>
            <a:off x="293679" y="935768"/>
            <a:ext cx="277373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Develop countries</a:t>
            </a:r>
            <a:endParaRPr sz="3200"/>
          </a:p>
        </p:txBody>
      </p:sp>
      <p:pic>
        <p:nvPicPr>
          <p:cNvPr id="8194" name="Picture 2" descr="Country Development">
            <a:extLst>
              <a:ext uri="{FF2B5EF4-FFF2-40B4-BE49-F238E27FC236}">
                <a16:creationId xmlns:a16="http://schemas.microsoft.com/office/drawing/2014/main" id="{144B00A2-4301-DC09-D082-1C27C0B9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88" y="2080225"/>
            <a:ext cx="5364818" cy="28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2FC9E06F-C1B0-9AAC-01E2-1C542901BE11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07/24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5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4" name="Google Shape;5384;p47"/>
          <p:cNvSpPr txBox="1">
            <a:spLocks noGrp="1"/>
          </p:cNvSpPr>
          <p:nvPr>
            <p:ph type="subTitle" idx="3"/>
          </p:nvPr>
        </p:nvSpPr>
        <p:spPr>
          <a:xfrm>
            <a:off x="337660" y="1572992"/>
            <a:ext cx="3608263" cy="344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Vietnam, psychology has been a distant concern during the past 10-20 years of focusing on economic growth. However, at the present with the improved economy, there is now a growing interest in mental health among the population.</a:t>
            </a:r>
            <a:endParaRPr sz="2400"/>
          </a:p>
        </p:txBody>
      </p:sp>
      <p:sp>
        <p:nvSpPr>
          <p:cNvPr id="5387" name="Google Shape;5387;p47"/>
          <p:cNvSpPr txBox="1">
            <a:spLocks noGrp="1"/>
          </p:cNvSpPr>
          <p:nvPr>
            <p:ph type="title" idx="8"/>
          </p:nvPr>
        </p:nvSpPr>
        <p:spPr>
          <a:xfrm>
            <a:off x="494270" y="825353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Vietnam</a:t>
            </a:r>
          </a:p>
        </p:txBody>
      </p:sp>
      <p:pic>
        <p:nvPicPr>
          <p:cNvPr id="11266" name="Picture 2" descr="Vietnam Illustration by Thy Tran on Dribbble">
            <a:extLst>
              <a:ext uri="{FF2B5EF4-FFF2-40B4-BE49-F238E27FC236}">
                <a16:creationId xmlns:a16="http://schemas.microsoft.com/office/drawing/2014/main" id="{EC774FA4-3BFB-C20F-9E60-079669F2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73" y="1671845"/>
            <a:ext cx="4462061" cy="33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AD876A8C-3969-BCDE-4BDF-30F3AECFE128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08/24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6" name="Google Shape;5386;p47"/>
          <p:cNvSpPr txBox="1">
            <a:spLocks noGrp="1"/>
          </p:cNvSpPr>
          <p:nvPr>
            <p:ph type="subTitle" idx="5"/>
          </p:nvPr>
        </p:nvSpPr>
        <p:spPr>
          <a:xfrm>
            <a:off x="222331" y="1753865"/>
            <a:ext cx="2957474" cy="3106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chatbot supports healthcare professionals in providing mental health therapy, improving quality of life, and promoting awareness of the value of mental well-being for a happier society.</a:t>
            </a:r>
          </a:p>
        </p:txBody>
      </p:sp>
      <p:sp>
        <p:nvSpPr>
          <p:cNvPr id="5388" name="Google Shape;5388;p47"/>
          <p:cNvSpPr txBox="1">
            <a:spLocks noGrp="1"/>
          </p:cNvSpPr>
          <p:nvPr>
            <p:ph type="title" idx="9"/>
          </p:nvPr>
        </p:nvSpPr>
        <p:spPr>
          <a:xfrm>
            <a:off x="362464" y="652054"/>
            <a:ext cx="255378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General motivation</a:t>
            </a:r>
            <a:endParaRPr sz="3200"/>
          </a:p>
        </p:txBody>
      </p:sp>
      <p:pic>
        <p:nvPicPr>
          <p:cNvPr id="10242" name="Picture 2" descr="Create Content for Mental Health Chatbots | WriterGirl">
            <a:extLst>
              <a:ext uri="{FF2B5EF4-FFF2-40B4-BE49-F238E27FC236}">
                <a16:creationId xmlns:a16="http://schemas.microsoft.com/office/drawing/2014/main" id="{69715314-78DC-BA09-4B41-04F751DA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70" y="1489377"/>
            <a:ext cx="5762375" cy="34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567;p43">
            <a:extLst>
              <a:ext uri="{FF2B5EF4-FFF2-40B4-BE49-F238E27FC236}">
                <a16:creationId xmlns:a16="http://schemas.microsoft.com/office/drawing/2014/main" id="{EADBCCF8-437E-5D93-8C48-C5BC8214DC06}"/>
              </a:ext>
            </a:extLst>
          </p:cNvPr>
          <p:cNvSpPr txBox="1">
            <a:spLocks/>
          </p:cNvSpPr>
          <p:nvPr/>
        </p:nvSpPr>
        <p:spPr>
          <a:xfrm>
            <a:off x="6949211" y="54830"/>
            <a:ext cx="2741326" cy="696373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b="1">
                <a:solidFill>
                  <a:srgbClr val="FFFFFF"/>
                </a:solidFill>
                <a:ea typeface="Black Han Sans" panose="020B0604020202020204" charset="-127"/>
              </a:rPr>
              <a:t>09/24</a:t>
            </a:r>
            <a:endParaRPr lang="en" sz="4000" b="1">
              <a:solidFill>
                <a:srgbClr val="FFFFFF"/>
              </a:solidFill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2484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446</Words>
  <Application>Microsoft Office PowerPoint</Application>
  <PresentationFormat>Trình chiếu Trên màn hình (16:9)</PresentationFormat>
  <Paragraphs>137</Paragraphs>
  <Slides>24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Black Han Sans</vt:lpstr>
      <vt:lpstr>Barlow Condensed Medium</vt:lpstr>
      <vt:lpstr>Barlow Condensed Light</vt:lpstr>
      <vt:lpstr>Virtual Assistant Business Plan by Slidesgo</vt:lpstr>
      <vt:lpstr>Chatbot Therapy</vt:lpstr>
      <vt:lpstr>Data Processing</vt:lpstr>
      <vt:lpstr>Introduction</vt:lpstr>
      <vt:lpstr>Two columns</vt:lpstr>
      <vt:lpstr>Motivation</vt:lpstr>
      <vt:lpstr>Vietnam</vt:lpstr>
      <vt:lpstr>Motivation</vt:lpstr>
      <vt:lpstr>Motivation</vt:lpstr>
      <vt:lpstr>Motivation</vt:lpstr>
      <vt:lpstr>Idea</vt:lpstr>
      <vt:lpstr>Emotion Recognition</vt:lpstr>
      <vt:lpstr>Idea</vt:lpstr>
      <vt:lpstr>Idea</vt:lpstr>
      <vt:lpstr>Idea</vt:lpstr>
      <vt:lpstr>Idea</vt:lpstr>
      <vt:lpstr>Idea</vt:lpstr>
      <vt:lpstr>Data Processing</vt:lpstr>
      <vt:lpstr>Collect Data</vt:lpstr>
      <vt:lpstr>Data Processing </vt:lpstr>
      <vt:lpstr>Data Visualization</vt:lpstr>
      <vt:lpstr>Data Reduction</vt:lpstr>
      <vt:lpstr>Modeling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 Business Plan</dc:title>
  <cp:lastModifiedBy>Nghia Le Duc</cp:lastModifiedBy>
  <cp:revision>25</cp:revision>
  <dcterms:modified xsi:type="dcterms:W3CDTF">2023-09-16T10:15:43Z</dcterms:modified>
</cp:coreProperties>
</file>