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8" r:id="rId10"/>
    <p:sldId id="269" r:id="rId11"/>
    <p:sldId id="259" r:id="rId12"/>
    <p:sldId id="270" r:id="rId13"/>
    <p:sldId id="271" r:id="rId14"/>
    <p:sldId id="272" r:id="rId15"/>
    <p:sldId id="277" r:id="rId16"/>
    <p:sldId id="279" r:id="rId17"/>
    <p:sldId id="276" r:id="rId18"/>
    <p:sldId id="280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3B4"/>
    <a:srgbClr val="FDFDFD"/>
    <a:srgbClr val="FFC000"/>
    <a:srgbClr val="00FFFF"/>
    <a:srgbClr val="FFC0B4"/>
    <a:srgbClr val="261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7240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28AE48-D4CE-45FE-9EE6-4F96DB374D3F}" type="datetimeFigureOut">
              <a:rPr kumimoji="1" lang="ja-JP" altLang="en-US" smtClean="0"/>
              <a:t>2014/7/2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347864" y="640327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Copyright © 2014 @0MeO</a:t>
            </a:r>
            <a:endParaRPr lang="ja-JP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381064"/>
            <a:ext cx="7772400" cy="2095873"/>
          </a:xfrm>
        </p:spPr>
        <p:txBody>
          <a:bodyPr anchor="ctr"/>
          <a:lstStyle/>
          <a:p>
            <a:r>
              <a:rPr kumimoji="1" lang="en-US" altLang="ja-JP" sz="4000" dirty="0" smtClean="0"/>
              <a:t>C++</a:t>
            </a:r>
            <a:r>
              <a:rPr kumimoji="1" lang="ja-JP" altLang="en-US" sz="4000" dirty="0" smtClean="0"/>
              <a:t>ゲームプログラミング講習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上級 第</a:t>
            </a:r>
            <a:r>
              <a:rPr lang="en-US" altLang="ja-JP" sz="4000" dirty="0"/>
              <a:t>4</a:t>
            </a:r>
            <a:r>
              <a:rPr lang="ja-JP" altLang="en-US" sz="4000" dirty="0" smtClean="0"/>
              <a:t>回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クラス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5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インスタンスの静的生成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"/>
          </a:xfrm>
        </p:spPr>
        <p:txBody>
          <a:bodyPr/>
          <a:lstStyle/>
          <a:p>
            <a:r>
              <a:rPr kumimoji="1" lang="ja-JP" altLang="en-US" dirty="0" smtClean="0"/>
              <a:t>コンパイル時にオブジェクトが生成される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430777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42481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97" y="5157192"/>
            <a:ext cx="9000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new</a:t>
            </a:r>
            <a:r>
              <a:rPr lang="ja-JP" altLang="en-US" sz="2400" dirty="0" smtClean="0"/>
              <a:t>演算子を使ってないのに既にインスタンスが作られている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・コンストラクタで引数を受け取りたいときもこんな感じ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・変数や関数へのアクセスは</a:t>
            </a:r>
            <a:r>
              <a:rPr lang="ja-JP" altLang="en-US" sz="2400" b="1" dirty="0" smtClean="0">
                <a:solidFill>
                  <a:srgbClr val="0183B4"/>
                </a:solidFill>
              </a:rPr>
              <a:t>ドット</a:t>
            </a:r>
            <a:r>
              <a:rPr lang="en-US" altLang="ja-JP" sz="2400" b="1" dirty="0" smtClean="0">
                <a:solidFill>
                  <a:srgbClr val="0183B4"/>
                </a:solidFill>
              </a:rPr>
              <a:t>( . ) </a:t>
            </a:r>
            <a:r>
              <a:rPr lang="ja-JP" altLang="en-US" sz="2400" dirty="0" smtClean="0"/>
              <a:t>を使用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クラスの動的生成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kumimoji="1" lang="ja-JP" altLang="en-US" dirty="0" smtClean="0"/>
              <a:t>プログラムの実行時に生成される</a:t>
            </a:r>
            <a:endParaRPr kumimoji="1" lang="ja-JP" altLang="en-US" dirty="0"/>
          </a:p>
        </p:txBody>
      </p:sp>
      <p:pic>
        <p:nvPicPr>
          <p:cNvPr id="4098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3"/>
            <a:ext cx="469345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クラスの動的生成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kumimoji="1" lang="ja-JP" altLang="en-US" dirty="0" smtClean="0"/>
              <a:t>プログラムの実行時に生成される</a:t>
            </a:r>
            <a:endParaRPr kumimoji="1" lang="ja-JP" altLang="en-US" dirty="0"/>
          </a:p>
        </p:txBody>
      </p:sp>
      <p:pic>
        <p:nvPicPr>
          <p:cNvPr id="4098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3"/>
            <a:ext cx="469345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3" y="4509120"/>
            <a:ext cx="4693461" cy="141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クラスの動的生成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648072"/>
          </a:xfrm>
        </p:spPr>
        <p:txBody>
          <a:bodyPr/>
          <a:lstStyle/>
          <a:p>
            <a:r>
              <a:rPr kumimoji="1" lang="ja-JP" altLang="en-US" dirty="0" smtClean="0"/>
              <a:t>プログラムの実行時に生成される</a:t>
            </a:r>
            <a:endParaRPr kumimoji="1" lang="ja-JP" altLang="en-US" dirty="0"/>
          </a:p>
        </p:txBody>
      </p:sp>
      <p:pic>
        <p:nvPicPr>
          <p:cNvPr id="4098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3"/>
            <a:ext cx="469345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55576" y="5013176"/>
            <a:ext cx="4721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・クラスの</a:t>
            </a:r>
            <a:r>
              <a:rPr kumimoji="1" lang="ja-JP" altLang="en-US" b="1" dirty="0" smtClean="0">
                <a:solidFill>
                  <a:srgbClr val="0183B4"/>
                </a:solidFill>
              </a:rPr>
              <a:t>ポインタ</a:t>
            </a:r>
            <a:r>
              <a:rPr kumimoji="1" lang="ja-JP" altLang="en-US" dirty="0" smtClean="0"/>
              <a:t>を用意する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b="1" dirty="0" smtClean="0">
                <a:solidFill>
                  <a:srgbClr val="0183B4"/>
                </a:solidFill>
              </a:rPr>
              <a:t>new</a:t>
            </a:r>
            <a:r>
              <a:rPr lang="ja-JP" altLang="en-US" b="1" dirty="0" smtClean="0">
                <a:solidFill>
                  <a:srgbClr val="0183B4"/>
                </a:solidFill>
              </a:rPr>
              <a:t>演算子</a:t>
            </a:r>
            <a:r>
              <a:rPr lang="ja-JP" altLang="en-US" dirty="0" smtClean="0"/>
              <a:t>でインスタンスを生成する</a:t>
            </a:r>
            <a:endParaRPr lang="en-US" altLang="ja-JP" dirty="0" smtClean="0"/>
          </a:p>
          <a:p>
            <a:r>
              <a:rPr kumimoji="1" lang="ja-JP" altLang="en-US" dirty="0" smtClean="0"/>
              <a:t>・変数や関数へのアクセスは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183B4"/>
                </a:solidFill>
              </a:rPr>
              <a:t>-&gt;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5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Java</a:t>
            </a:r>
            <a:r>
              <a:rPr kumimoji="1" lang="ja-JP" altLang="en-US" sz="2800" dirty="0" smtClean="0"/>
              <a:t>でも使う</a:t>
            </a:r>
            <a:r>
              <a:rPr lang="en-US" altLang="ja-JP" sz="2800" dirty="0" smtClean="0"/>
              <a:t>new</a:t>
            </a:r>
            <a:r>
              <a:rPr lang="ja-JP" altLang="en-US" sz="2800" dirty="0" smtClean="0"/>
              <a:t>演算子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メモリを確保しインスタンスを展開する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コンストラクタを実行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インスタンスのポインタを返す演算子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726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183B4"/>
                </a:solidFill>
              </a:rPr>
              <a:t>コンストラクタ</a:t>
            </a:r>
            <a:r>
              <a:rPr kumimoji="1" lang="ja-JP" altLang="en-US" dirty="0" smtClean="0"/>
              <a:t>→インスタンスが生成されたとき自動で呼ばれる関数</a:t>
            </a:r>
            <a:endParaRPr lang="en-US" altLang="ja-JP" dirty="0"/>
          </a:p>
          <a:p>
            <a:r>
              <a:rPr kumimoji="1" lang="ja-JP" altLang="en-US" b="1" dirty="0" smtClean="0">
                <a:solidFill>
                  <a:srgbClr val="0183B4"/>
                </a:solidFill>
              </a:rPr>
              <a:t>デストラクタ</a:t>
            </a:r>
            <a:r>
              <a:rPr kumimoji="1" lang="ja-JP" altLang="en-US" dirty="0" smtClean="0"/>
              <a:t>→インスタンスが削除</a:t>
            </a:r>
            <a:r>
              <a:rPr lang="ja-JP" altLang="en-US" dirty="0"/>
              <a:t>された</a:t>
            </a:r>
            <a:r>
              <a:rPr lang="ja-JP" altLang="en-US" dirty="0" smtClean="0"/>
              <a:t>とき自動で呼ばれる関数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54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183B4"/>
                </a:solidFill>
              </a:rPr>
              <a:t>コンストラクタ</a:t>
            </a:r>
            <a:r>
              <a:rPr kumimoji="1" lang="ja-JP" altLang="en-US" dirty="0" smtClean="0"/>
              <a:t>→インスタンスが生成されたとき自動で呼ばれる関数</a:t>
            </a:r>
            <a:endParaRPr lang="en-US" altLang="ja-JP" dirty="0"/>
          </a:p>
          <a:p>
            <a:r>
              <a:rPr kumimoji="1" lang="ja-JP" altLang="en-US" b="1" dirty="0" smtClean="0">
                <a:solidFill>
                  <a:srgbClr val="0183B4"/>
                </a:solidFill>
              </a:rPr>
              <a:t>デストラクタ</a:t>
            </a:r>
            <a:r>
              <a:rPr kumimoji="1" lang="ja-JP" altLang="en-US" dirty="0" smtClean="0"/>
              <a:t>→インスタンスが削除</a:t>
            </a:r>
            <a:r>
              <a:rPr lang="ja-JP" altLang="en-US" dirty="0"/>
              <a:t>された</a:t>
            </a:r>
            <a:r>
              <a:rPr lang="ja-JP" altLang="en-US" dirty="0" smtClean="0"/>
              <a:t>とき自動で呼ばれる関数</a:t>
            </a:r>
            <a:endParaRPr kumimoji="1" lang="ja-JP" altLang="en-US" dirty="0"/>
          </a:p>
        </p:txBody>
      </p:sp>
      <p:pic>
        <p:nvPicPr>
          <p:cNvPr id="5123" name="Picture 3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21" y="3284984"/>
            <a:ext cx="5574159" cy="28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err="1" smtClean="0"/>
              <a:t>には</a:t>
            </a:r>
            <a:r>
              <a:rPr kumimoji="1" lang="en-US" altLang="ja-JP" b="1" dirty="0" smtClean="0">
                <a:solidFill>
                  <a:srgbClr val="0183B4"/>
                </a:solidFill>
              </a:rPr>
              <a:t>GC(</a:t>
            </a:r>
            <a:r>
              <a:rPr lang="ja-JP" altLang="en-US" b="1" dirty="0" smtClean="0">
                <a:solidFill>
                  <a:srgbClr val="0183B4"/>
                </a:solidFill>
              </a:rPr>
              <a:t>ガーベジコレクション</a:t>
            </a:r>
            <a:r>
              <a:rPr lang="en-US" altLang="ja-JP" b="1" dirty="0" smtClean="0">
                <a:solidFill>
                  <a:srgbClr val="0183B4"/>
                </a:solidFill>
              </a:rPr>
              <a:t>)</a:t>
            </a:r>
            <a:r>
              <a:rPr lang="ja-JP" altLang="en-US" dirty="0" smtClean="0"/>
              <a:t>がない</a:t>
            </a:r>
            <a:endParaRPr kumimoji="1" lang="en-US" altLang="ja-JP" dirty="0"/>
          </a:p>
          <a:p>
            <a:r>
              <a:rPr lang="ja-JP" altLang="en-US" dirty="0" smtClean="0"/>
              <a:t>メモリの管理は自分でしないといけない</a:t>
            </a:r>
            <a:endParaRPr lang="en-US" altLang="ja-JP" dirty="0" smtClean="0"/>
          </a:p>
          <a:p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演算子で確保したメモリは</a:t>
            </a:r>
            <a:r>
              <a:rPr kumimoji="1" lang="en-US" altLang="ja-JP" b="1" dirty="0" smtClean="0">
                <a:solidFill>
                  <a:srgbClr val="0183B4"/>
                </a:solidFill>
              </a:rPr>
              <a:t>delete</a:t>
            </a:r>
            <a:r>
              <a:rPr kumimoji="1" lang="ja-JP" altLang="en-US" b="1" dirty="0" smtClean="0">
                <a:solidFill>
                  <a:srgbClr val="0183B4"/>
                </a:solidFill>
              </a:rPr>
              <a:t>演算子</a:t>
            </a:r>
            <a:r>
              <a:rPr kumimoji="1" lang="ja-JP" altLang="en-US" dirty="0" smtClean="0"/>
              <a:t>で開放する</a:t>
            </a:r>
            <a:endParaRPr kumimoji="1" lang="ja-JP" altLang="en-US" dirty="0"/>
          </a:p>
        </p:txBody>
      </p:sp>
      <p:pic>
        <p:nvPicPr>
          <p:cNvPr id="6146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6" y="3384622"/>
            <a:ext cx="390482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err="1" smtClean="0"/>
              <a:t>には</a:t>
            </a:r>
            <a:r>
              <a:rPr kumimoji="1" lang="en-US" altLang="ja-JP" b="1" dirty="0" smtClean="0">
                <a:solidFill>
                  <a:srgbClr val="0183B4"/>
                </a:solidFill>
              </a:rPr>
              <a:t>GC(</a:t>
            </a:r>
            <a:r>
              <a:rPr lang="ja-JP" altLang="en-US" b="1" dirty="0" smtClean="0">
                <a:solidFill>
                  <a:srgbClr val="0183B4"/>
                </a:solidFill>
              </a:rPr>
              <a:t>ガーベジコレクション</a:t>
            </a:r>
            <a:r>
              <a:rPr lang="en-US" altLang="ja-JP" b="1" dirty="0" smtClean="0">
                <a:solidFill>
                  <a:srgbClr val="0183B4"/>
                </a:solidFill>
              </a:rPr>
              <a:t>)</a:t>
            </a:r>
            <a:r>
              <a:rPr lang="ja-JP" altLang="en-US" dirty="0" smtClean="0"/>
              <a:t>がない</a:t>
            </a:r>
            <a:endParaRPr kumimoji="1" lang="en-US" altLang="ja-JP" dirty="0"/>
          </a:p>
          <a:p>
            <a:r>
              <a:rPr lang="ja-JP" altLang="en-US" dirty="0" smtClean="0"/>
              <a:t>メモリの管理は自分でしないといけない</a:t>
            </a:r>
            <a:endParaRPr lang="en-US" altLang="ja-JP" dirty="0" smtClean="0"/>
          </a:p>
          <a:p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演算子で確保したメモリは</a:t>
            </a:r>
            <a:r>
              <a:rPr kumimoji="1" lang="en-US" altLang="ja-JP" b="1" dirty="0" smtClean="0">
                <a:solidFill>
                  <a:srgbClr val="0183B4"/>
                </a:solidFill>
              </a:rPr>
              <a:t>delete</a:t>
            </a:r>
            <a:r>
              <a:rPr kumimoji="1" lang="ja-JP" altLang="en-US" b="1" dirty="0" smtClean="0">
                <a:solidFill>
                  <a:srgbClr val="0183B4"/>
                </a:solidFill>
              </a:rPr>
              <a:t>演算子</a:t>
            </a:r>
            <a:r>
              <a:rPr kumimoji="1" lang="ja-JP" altLang="en-US" dirty="0" smtClean="0"/>
              <a:t>で開放する</a:t>
            </a:r>
            <a:endParaRPr kumimoji="1" lang="ja-JP" altLang="en-US" dirty="0"/>
          </a:p>
        </p:txBody>
      </p:sp>
      <p:pic>
        <p:nvPicPr>
          <p:cNvPr id="6146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6" y="3384622"/>
            <a:ext cx="390482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7146"/>
            <a:ext cx="3960440" cy="1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private : </a:t>
            </a:r>
            <a:r>
              <a:rPr kumimoji="1" lang="ja-JP" altLang="en-US" dirty="0" smtClean="0"/>
              <a:t>の下に書くと</a:t>
            </a:r>
            <a:r>
              <a:rPr lang="en-US" altLang="ja-JP" dirty="0" smtClean="0"/>
              <a:t>private</a:t>
            </a:r>
          </a:p>
          <a:p>
            <a:r>
              <a:rPr lang="en-US" altLang="ja-JP" dirty="0" smtClean="0"/>
              <a:t>public : </a:t>
            </a:r>
            <a:r>
              <a:rPr lang="ja-JP" altLang="en-US" dirty="0" smtClean="0"/>
              <a:t>の下に書くと</a:t>
            </a:r>
            <a:r>
              <a:rPr lang="en-US" altLang="ja-JP" dirty="0" smtClean="0"/>
              <a:t>public</a:t>
            </a:r>
          </a:p>
          <a:p>
            <a:endParaRPr kumimoji="1" lang="en-US" altLang="ja-JP" dirty="0"/>
          </a:p>
          <a:p>
            <a:r>
              <a:rPr lang="en-US" altLang="ja-JP" dirty="0" err="1" smtClean="0"/>
              <a:t>Hoge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; </a:t>
            </a:r>
            <a:r>
              <a:rPr lang="ja-JP" altLang="en-US" dirty="0" smtClean="0"/>
              <a:t>で静的生成。ドットでアクセス</a:t>
            </a:r>
            <a:endParaRPr lang="en-US" altLang="ja-JP" dirty="0" smtClean="0"/>
          </a:p>
          <a:p>
            <a:r>
              <a:rPr kumimoji="1" lang="en-US" altLang="ja-JP" dirty="0" err="1" smtClean="0"/>
              <a:t>Hoge</a:t>
            </a:r>
            <a:r>
              <a:rPr kumimoji="1" lang="en-US" altLang="ja-JP" dirty="0" smtClean="0"/>
              <a:t> *</a:t>
            </a:r>
            <a:r>
              <a:rPr kumimoji="1" lang="en-US" altLang="ja-JP" dirty="0" err="1" smtClean="0"/>
              <a:t>hoge</a:t>
            </a:r>
            <a:r>
              <a:rPr lang="en-US" altLang="ja-JP" dirty="0" smtClean="0"/>
              <a:t> = new 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(); </a:t>
            </a:r>
            <a:r>
              <a:rPr lang="ja-JP" altLang="en-US" dirty="0" smtClean="0"/>
              <a:t>で動的生成。</a:t>
            </a:r>
            <a:r>
              <a:rPr lang="en-US" altLang="ja-JP" dirty="0" smtClean="0"/>
              <a:t>-&gt; </a:t>
            </a:r>
            <a:r>
              <a:rPr lang="ja-JP" altLang="en-US" dirty="0" smtClean="0"/>
              <a:t>でアクセス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new</a:t>
            </a:r>
            <a:r>
              <a:rPr lang="ja-JP" altLang="en-US" dirty="0" smtClean="0"/>
              <a:t>演算子はインスタンスのポインタを返す</a:t>
            </a:r>
            <a:endParaRPr lang="en-US" altLang="ja-JP" dirty="0" smtClean="0"/>
          </a:p>
          <a:p>
            <a:r>
              <a:rPr lang="ja-JP" altLang="en-US" dirty="0" smtClean="0"/>
              <a:t>メモリを確保したら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演算子で削除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41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クラスの書き方</a:t>
            </a:r>
            <a:endParaRPr kumimoji="1" lang="ja-JP" altLang="en-US" dirty="0"/>
          </a:p>
        </p:txBody>
      </p:sp>
      <p:pic>
        <p:nvPicPr>
          <p:cNvPr id="1028" name="Picture 4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1268760"/>
            <a:ext cx="6353176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72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前々回作った、</a:t>
            </a:r>
            <a:r>
              <a:rPr lang="en-US" altLang="ja-JP" dirty="0" smtClean="0"/>
              <a:t>3</a:t>
            </a:r>
            <a:r>
              <a:rPr lang="ja-JP" altLang="en-US" dirty="0" smtClean="0"/>
              <a:t>パターンの敵をクラス化する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ヒント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敵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EnemyA</a:t>
            </a:r>
            <a:r>
              <a:rPr lang="en-US" altLang="ja-JP" dirty="0" smtClean="0"/>
              <a:t>, </a:t>
            </a:r>
            <a:r>
              <a:rPr lang="ja-JP" altLang="en-US" dirty="0" smtClean="0"/>
              <a:t>敵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EnemyB</a:t>
            </a:r>
            <a:r>
              <a:rPr lang="en-US" altLang="ja-JP" dirty="0" smtClean="0"/>
              <a:t>, </a:t>
            </a:r>
            <a:r>
              <a:rPr lang="ja-JP" altLang="en-US" dirty="0" smtClean="0"/>
              <a:t>敵</a:t>
            </a:r>
            <a:r>
              <a:rPr lang="en-US" altLang="ja-JP" dirty="0" smtClean="0"/>
              <a:t>3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EnemyC</a:t>
            </a:r>
            <a:r>
              <a:rPr lang="ja-JP" altLang="en-US" dirty="0" smtClean="0"/>
              <a:t>としよう</a:t>
            </a:r>
            <a:endParaRPr lang="en-US" altLang="ja-JP" dirty="0" smtClean="0"/>
          </a:p>
          <a:p>
            <a:r>
              <a:rPr lang="ja-JP" altLang="en-US" dirty="0" smtClean="0"/>
              <a:t>考えられる変数は？</a:t>
            </a:r>
            <a:r>
              <a:rPr lang="en-US" altLang="ja-JP" dirty="0" smtClean="0"/>
              <a:t>(x</a:t>
            </a:r>
            <a:r>
              <a:rPr lang="ja-JP" altLang="en-US" dirty="0" smtClean="0"/>
              <a:t>座標、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座標、画像の</a:t>
            </a:r>
            <a:r>
              <a:rPr lang="en-US" altLang="ja-JP" dirty="0" smtClean="0"/>
              <a:t>handle….</a:t>
            </a:r>
          </a:p>
          <a:p>
            <a:r>
              <a:rPr lang="ja-JP" altLang="en-US" dirty="0" smtClean="0"/>
              <a:t>描画の処理を</a:t>
            </a:r>
            <a:r>
              <a:rPr lang="en-US" altLang="ja-JP" dirty="0" smtClean="0"/>
              <a:t>void Draw()</a:t>
            </a:r>
          </a:p>
          <a:p>
            <a:r>
              <a:rPr lang="ja-JP" altLang="en-US" dirty="0" smtClean="0"/>
              <a:t>更新</a:t>
            </a:r>
            <a:r>
              <a:rPr lang="en-US" altLang="ja-JP" dirty="0" smtClean="0"/>
              <a:t>(</a:t>
            </a:r>
            <a:r>
              <a:rPr lang="ja-JP" altLang="en-US" dirty="0" smtClean="0"/>
              <a:t>移動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の処理を</a:t>
            </a:r>
            <a:r>
              <a:rPr lang="en-US" altLang="ja-JP" dirty="0" smtClean="0"/>
              <a:t>void Update() </a:t>
            </a:r>
            <a:r>
              <a:rPr lang="ja-JP" altLang="en-US" dirty="0" smtClean="0"/>
              <a:t>にまとめよう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ポインタ、クラスと難しい話が続いたので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息抜きに、画像描画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エフェクトとか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についてやろう</a:t>
            </a:r>
            <a:r>
              <a:rPr kumimoji="1" lang="ja-JP" altLang="en-US" smtClean="0"/>
              <a:t>と思います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6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クラスの書き方</a:t>
            </a:r>
            <a:endParaRPr kumimoji="1" lang="ja-JP" altLang="en-US" dirty="0"/>
          </a:p>
        </p:txBody>
      </p:sp>
      <p:pic>
        <p:nvPicPr>
          <p:cNvPr id="2050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92688" cy="49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クラスの書き方</a:t>
            </a:r>
            <a:endParaRPr kumimoji="1" lang="ja-JP" altLang="en-US" dirty="0"/>
          </a:p>
        </p:txBody>
      </p:sp>
      <p:pic>
        <p:nvPicPr>
          <p:cNvPr id="2050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92688" cy="49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619672" y="1412776"/>
            <a:ext cx="1368152" cy="371600"/>
          </a:xfrm>
          <a:prstGeom prst="rect">
            <a:avLst/>
          </a:prstGeom>
          <a:noFill/>
          <a:ln w="50800"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クラスの書き方</a:t>
            </a:r>
            <a:endParaRPr kumimoji="1" lang="ja-JP" altLang="en-US" dirty="0"/>
          </a:p>
        </p:txBody>
      </p:sp>
      <p:pic>
        <p:nvPicPr>
          <p:cNvPr id="2050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92688" cy="49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623227" y="2852936"/>
            <a:ext cx="1368152" cy="371600"/>
          </a:xfrm>
          <a:prstGeom prst="rect">
            <a:avLst/>
          </a:prstGeom>
          <a:noFill/>
          <a:ln w="50800"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33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クラスの書き方</a:t>
            </a:r>
            <a:endParaRPr kumimoji="1" lang="ja-JP" altLang="en-US" dirty="0"/>
          </a:p>
        </p:txBody>
      </p:sp>
      <p:pic>
        <p:nvPicPr>
          <p:cNvPr id="2050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92688" cy="49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691680" y="5849862"/>
            <a:ext cx="648072" cy="371600"/>
          </a:xfrm>
          <a:prstGeom prst="rect">
            <a:avLst/>
          </a:prstGeom>
          <a:noFill/>
          <a:ln w="50800"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インスタンスの生成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2133834"/>
            <a:ext cx="27494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183B4"/>
                </a:solidFill>
              </a:rPr>
              <a:t>・静的生成</a:t>
            </a:r>
            <a:endParaRPr kumimoji="1" lang="en-US" altLang="ja-JP" sz="4000" b="1" dirty="0" smtClean="0">
              <a:solidFill>
                <a:srgbClr val="0183B4"/>
              </a:solidFill>
            </a:endParaRPr>
          </a:p>
          <a:p>
            <a:endParaRPr lang="en-US" altLang="ja-JP" sz="4000" b="1" dirty="0" smtClean="0">
              <a:solidFill>
                <a:srgbClr val="0183B4"/>
              </a:solidFill>
            </a:endParaRPr>
          </a:p>
          <a:p>
            <a:endParaRPr lang="en-US" altLang="ja-JP" sz="4000" b="1" dirty="0">
              <a:solidFill>
                <a:srgbClr val="0183B4"/>
              </a:solidFill>
            </a:endParaRPr>
          </a:p>
          <a:p>
            <a:r>
              <a:rPr kumimoji="1" lang="ja-JP" altLang="en-US" sz="4000" b="1" dirty="0" smtClean="0">
                <a:solidFill>
                  <a:srgbClr val="0183B4"/>
                </a:solidFill>
              </a:rPr>
              <a:t>・動的生成</a:t>
            </a:r>
            <a:endParaRPr kumimoji="1" lang="ja-JP" altLang="en-US" sz="4000" b="1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インスタンスの静的生成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"/>
          </a:xfrm>
        </p:spPr>
        <p:txBody>
          <a:bodyPr/>
          <a:lstStyle/>
          <a:p>
            <a:r>
              <a:rPr kumimoji="1" lang="ja-JP" altLang="en-US" dirty="0" smtClean="0"/>
              <a:t>コンパイル時にオブジェクトが生成される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430777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インスタンスの静的生成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"/>
          </a:xfrm>
        </p:spPr>
        <p:txBody>
          <a:bodyPr/>
          <a:lstStyle/>
          <a:p>
            <a:r>
              <a:rPr kumimoji="1" lang="ja-JP" altLang="en-US" dirty="0" smtClean="0"/>
              <a:t>コンパイル時にオブジェクトが生成される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430777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42481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メイリオ + Segoe UI">
      <a:majorFont>
        <a:latin typeface="Segoe UI"/>
        <a:ea typeface="小塚ゴシック Pro M"/>
        <a:cs typeface=""/>
      </a:majorFont>
      <a:minorFont>
        <a:latin typeface="Segoe UI"/>
        <a:ea typeface="メイリオ"/>
        <a:cs typeface="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1368</TotalTime>
  <Words>440</Words>
  <Application>Microsoft Office PowerPoint</Application>
  <PresentationFormat>画面に合わせる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エグゼクティブ</vt:lpstr>
      <vt:lpstr>C++ゲームプログラミング講習 上級 第4回</vt:lpstr>
      <vt:lpstr>クラスの書き方</vt:lpstr>
      <vt:lpstr>クラスの書き方</vt:lpstr>
      <vt:lpstr>クラスの書き方</vt:lpstr>
      <vt:lpstr>クラスの書き方</vt:lpstr>
      <vt:lpstr>クラスの書き方</vt:lpstr>
      <vt:lpstr>インスタンスの生成</vt:lpstr>
      <vt:lpstr>インスタンスの静的生成</vt:lpstr>
      <vt:lpstr>インスタンスの静的生成</vt:lpstr>
      <vt:lpstr>インスタンスの静的生成</vt:lpstr>
      <vt:lpstr>クラスの動的生成</vt:lpstr>
      <vt:lpstr>クラスの動的生成</vt:lpstr>
      <vt:lpstr>クラスの動的生成</vt:lpstr>
      <vt:lpstr>new演算子</vt:lpstr>
      <vt:lpstr>デストラクタ</vt:lpstr>
      <vt:lpstr>デストラクタ</vt:lpstr>
      <vt:lpstr>delete演算子</vt:lpstr>
      <vt:lpstr>delete演算子</vt:lpstr>
      <vt:lpstr>まとめ</vt:lpstr>
      <vt:lpstr>課題</vt:lpstr>
      <vt:lpstr>次回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meo</dc:creator>
  <cp:lastModifiedBy>meo</cp:lastModifiedBy>
  <cp:revision>154</cp:revision>
  <dcterms:created xsi:type="dcterms:W3CDTF">2014-04-27T01:39:20Z</dcterms:created>
  <dcterms:modified xsi:type="dcterms:W3CDTF">2014-07-02T14:53:10Z</dcterms:modified>
</cp:coreProperties>
</file>