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2" r:id="rId3"/>
    <p:sldId id="341" r:id="rId4"/>
    <p:sldId id="343" r:id="rId5"/>
    <p:sldId id="351" r:id="rId6"/>
    <p:sldId id="365" r:id="rId7"/>
    <p:sldId id="359" r:id="rId8"/>
    <p:sldId id="360" r:id="rId9"/>
    <p:sldId id="36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2" r:id="rId18"/>
    <p:sldId id="363" r:id="rId19"/>
    <p:sldId id="364" r:id="rId20"/>
    <p:sldId id="366" r:id="rId21"/>
    <p:sldId id="369" r:id="rId22"/>
    <p:sldId id="370" r:id="rId23"/>
    <p:sldId id="371" r:id="rId24"/>
    <p:sldId id="372" r:id="rId25"/>
    <p:sldId id="367" r:id="rId26"/>
    <p:sldId id="368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3B4"/>
    <a:srgbClr val="FDFDFD"/>
    <a:srgbClr val="FFC000"/>
    <a:srgbClr val="00FFFF"/>
    <a:srgbClr val="FFC0B4"/>
    <a:srgbClr val="261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7240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28AE48-D4CE-45FE-9EE6-4F96DB374D3F}" type="datetimeFigureOut">
              <a:rPr kumimoji="1" lang="ja-JP" altLang="en-US" smtClean="0"/>
              <a:t>2014/6/18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347864" y="640327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Copyright © 2014 @0MeO</a:t>
            </a:r>
            <a:endParaRPr lang="ja-JP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381064"/>
            <a:ext cx="7772400" cy="2095873"/>
          </a:xfrm>
        </p:spPr>
        <p:txBody>
          <a:bodyPr anchor="ctr"/>
          <a:lstStyle/>
          <a:p>
            <a:r>
              <a:rPr kumimoji="1" lang="en-US" altLang="ja-JP" sz="4000" dirty="0" smtClean="0"/>
              <a:t>C++</a:t>
            </a:r>
            <a:r>
              <a:rPr kumimoji="1" lang="ja-JP" altLang="en-US" sz="4000" dirty="0" smtClean="0"/>
              <a:t>ゲームプログラミング講習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上級 第</a:t>
            </a:r>
            <a:r>
              <a:rPr lang="en-US" altLang="ja-JP" sz="4000" dirty="0"/>
              <a:t>3</a:t>
            </a:r>
            <a:r>
              <a:rPr lang="ja-JP" altLang="en-US" sz="4000" dirty="0" smtClean="0"/>
              <a:t>回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ポインタ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5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ポインタとは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49762"/>
              </p:ext>
            </p:extLst>
          </p:nvPr>
        </p:nvGraphicFramePr>
        <p:xfrm>
          <a:off x="6534124" y="2466474"/>
          <a:ext cx="2376264" cy="26570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8132"/>
                <a:gridCol w="1188132"/>
              </a:tblGrid>
              <a:tr h="44284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・・・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・・・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092280" y="18904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メモリ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3" y="2811026"/>
            <a:ext cx="5359160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int</a:t>
            </a:r>
            <a:r>
              <a:rPr kumimoji="1" lang="en-US" altLang="ja-JP" sz="2400" dirty="0" smtClean="0"/>
              <a:t> a = 123; </a:t>
            </a:r>
            <a:endParaRPr kumimoji="1" lang="en-US" altLang="ja-JP" sz="2400" dirty="0"/>
          </a:p>
          <a:p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 *p;		// </a:t>
            </a:r>
            <a:r>
              <a:rPr lang="ja-JP" altLang="en-US" sz="2400" dirty="0"/>
              <a:t>ポインタ</a:t>
            </a:r>
            <a:endParaRPr lang="en-US" altLang="ja-JP" sz="2400" dirty="0"/>
          </a:p>
          <a:p>
            <a:r>
              <a:rPr kumimoji="1" lang="en-US" altLang="ja-JP" sz="2400" dirty="0" smtClean="0"/>
              <a:t>p = &amp;a;	// a</a:t>
            </a:r>
            <a:r>
              <a:rPr lang="ja-JP" altLang="en-US" sz="2400" dirty="0" smtClean="0"/>
              <a:t>のアドレスを代入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en-US" altLang="ja-JP" sz="2400" dirty="0" err="1" smtClean="0"/>
              <a:t>printf</a:t>
            </a:r>
            <a:r>
              <a:rPr kumimoji="1" lang="en-US" altLang="ja-JP" sz="2400" dirty="0" smtClean="0"/>
              <a:t>(“%d\n”, a) // a</a:t>
            </a:r>
            <a:r>
              <a:rPr kumimoji="1" lang="ja-JP" altLang="en-US" sz="2400" dirty="0" smtClean="0"/>
              <a:t>の値</a:t>
            </a:r>
            <a:endParaRPr kumimoji="1" lang="en-US" altLang="ja-JP" sz="2400" dirty="0" smtClean="0"/>
          </a:p>
          <a:p>
            <a:r>
              <a:rPr lang="en-US" altLang="ja-JP" sz="2400" dirty="0" err="1" smtClean="0"/>
              <a:t>printf</a:t>
            </a:r>
            <a:r>
              <a:rPr lang="en-US" altLang="ja-JP" sz="2400" dirty="0" smtClean="0"/>
              <a:t>(“%d\n”, &amp;a) // a</a:t>
            </a:r>
            <a:r>
              <a:rPr lang="ja-JP" altLang="en-US" sz="2400" dirty="0" smtClean="0"/>
              <a:t>のアドレス</a:t>
            </a:r>
            <a:endParaRPr kumimoji="1" lang="en-US" altLang="ja-JP" sz="2400" dirty="0"/>
          </a:p>
          <a:p>
            <a:r>
              <a:rPr lang="en-US" altLang="ja-JP" sz="2400" dirty="0" err="1" smtClean="0"/>
              <a:t>printf</a:t>
            </a:r>
            <a:r>
              <a:rPr lang="en-US" altLang="ja-JP" sz="2400" dirty="0" smtClean="0"/>
              <a:t>(“%d\n”, p);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// p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値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printf</a:t>
            </a:r>
            <a:r>
              <a:rPr kumimoji="1" lang="en-US" altLang="ja-JP" sz="2400" dirty="0" smtClean="0"/>
              <a:t>(“%d\n”, *p);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// p</a:t>
            </a:r>
            <a:r>
              <a:rPr kumimoji="1" lang="ja-JP" altLang="en-US" sz="2400" dirty="0" smtClean="0"/>
              <a:t>の値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アドレス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のところにある値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2348880"/>
            <a:ext cx="535915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アドレスを記録する変数のデータ型　</a:t>
            </a:r>
            <a:r>
              <a:rPr kumimoji="1" lang="en-US" altLang="ja-JP" dirty="0" smtClean="0"/>
              <a:t>*</a:t>
            </a:r>
            <a:r>
              <a:rPr kumimoji="1" lang="ja-JP" altLang="en-US" dirty="0" smtClean="0"/>
              <a:t>ポインタ名</a:t>
            </a:r>
            <a:r>
              <a:rPr kumimoji="1" lang="en-US" altLang="ja-JP" dirty="0" smtClean="0"/>
              <a:t>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4460" y="1428745"/>
            <a:ext cx="5109091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400" b="1" dirty="0">
              <a:solidFill>
                <a:srgbClr val="0183B4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16216" y="524986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3053" y="5260558"/>
            <a:ext cx="190741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2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デバッグ用コンソールの準備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3148" y="4797152"/>
            <a:ext cx="825411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標準入力、標準出力をコンソールに割り当てている。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覚えなくて良い。</a:t>
            </a:r>
            <a:endParaRPr lang="en-US" altLang="ja-JP" sz="2400" dirty="0" smtClean="0"/>
          </a:p>
          <a:p>
            <a:r>
              <a:rPr lang="ja-JP" altLang="en-US" sz="2300" dirty="0" smtClean="0"/>
              <a:t>これは</a:t>
            </a:r>
            <a:r>
              <a:rPr lang="en-US" altLang="ja-JP" sz="2300" dirty="0"/>
              <a:t>Windows</a:t>
            </a:r>
            <a:r>
              <a:rPr lang="ja-JP" altLang="en-US" sz="2300" dirty="0"/>
              <a:t>用の関数なので、</a:t>
            </a:r>
            <a:r>
              <a:rPr lang="en-US" altLang="ja-JP" sz="2300" dirty="0" err="1"/>
              <a:t>DxLib</a:t>
            </a:r>
            <a:r>
              <a:rPr lang="ja-JP" altLang="en-US" sz="2300" dirty="0"/>
              <a:t>以外でも使用</a:t>
            </a:r>
            <a:r>
              <a:rPr lang="ja-JP" altLang="en-US" sz="2300" dirty="0" smtClean="0"/>
              <a:t>できる</a:t>
            </a:r>
            <a:endParaRPr lang="en-US" altLang="ja-JP" sz="2300" dirty="0"/>
          </a:p>
        </p:txBody>
      </p:sp>
      <p:pic>
        <p:nvPicPr>
          <p:cNvPr id="1027" name="Picture 3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26" y="1556792"/>
            <a:ext cx="7630160" cy="25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printf</a:t>
            </a:r>
            <a:r>
              <a:rPr lang="ja-JP" altLang="en-US" dirty="0" smtClean="0"/>
              <a:t>を使用。</a:t>
            </a:r>
            <a:r>
              <a:rPr lang="en-US" altLang="ja-JP" dirty="0" smtClean="0"/>
              <a:t>(Java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System.out.printf</a:t>
            </a:r>
            <a:r>
              <a:rPr lang="ja-JP" altLang="en-US" dirty="0" smtClean="0"/>
              <a:t>に相当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1" name="Picture 3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029426"/>
            <a:ext cx="7704856" cy="18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121884" cy="30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5929722" cy="154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121884" cy="30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5929722" cy="154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eo\Pictures\キャプチャ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338357" cy="21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9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5122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7" y="1124744"/>
            <a:ext cx="3024336" cy="15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4" y="2748162"/>
            <a:ext cx="3949768" cy="13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7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5122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7" y="1124744"/>
            <a:ext cx="3024336" cy="15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4" y="2748162"/>
            <a:ext cx="3949768" cy="13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eo\Pictures\キャプチャ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05" y="4293095"/>
            <a:ext cx="1800200" cy="14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関数は前に書かなければならない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エラーになる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6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060848"/>
            <a:ext cx="49339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4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関数は前に書かなければならない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エラーになる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0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6" y="1916832"/>
            <a:ext cx="511590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8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もしくは関数の定義だけ先に書く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82338"/>
            <a:ext cx="50101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復習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35" y="1268760"/>
            <a:ext cx="6159330" cy="50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もしくは関数の定義だけ先に書く</a:t>
            </a:r>
            <a:endParaRPr kumimoji="1" lang="ja-JP" altLang="en-US" dirty="0"/>
          </a:p>
        </p:txBody>
      </p:sp>
      <p:pic>
        <p:nvPicPr>
          <p:cNvPr id="307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82338"/>
            <a:ext cx="50101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ポインタを身につけよう！</a:t>
            </a:r>
            <a:endParaRPr kumimoji="1" lang="ja-JP" altLang="en-US" dirty="0"/>
          </a:p>
        </p:txBody>
      </p:sp>
      <p:pic>
        <p:nvPicPr>
          <p:cNvPr id="6146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5" y="2420888"/>
            <a:ext cx="7732911" cy="168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7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ポインタを身につけよう！</a:t>
            </a:r>
            <a:endParaRPr kumimoji="1" lang="ja-JP" altLang="en-US" dirty="0"/>
          </a:p>
        </p:txBody>
      </p:sp>
      <p:pic>
        <p:nvPicPr>
          <p:cNvPr id="7170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54" y="2132856"/>
            <a:ext cx="7026092" cy="260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9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ポインタを身につけよう！</a:t>
            </a:r>
            <a:endParaRPr kumimoji="1" lang="ja-JP" altLang="en-US" dirty="0"/>
          </a:p>
        </p:txBody>
      </p:sp>
      <p:pic>
        <p:nvPicPr>
          <p:cNvPr id="8194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65" y="2636912"/>
            <a:ext cx="639147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5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ポインタを身につけよう！</a:t>
            </a:r>
            <a:endParaRPr kumimoji="1" lang="ja-JP" altLang="en-US" dirty="0"/>
          </a:p>
        </p:txBody>
      </p:sp>
      <p:pic>
        <p:nvPicPr>
          <p:cNvPr id="9218" name="Picture 2" descr="C:\Users\meo\Pictures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060848"/>
            <a:ext cx="475253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eo\Pictures\キャプチャ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935950"/>
            <a:ext cx="4180745" cy="86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54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ポインタとは、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b="1" dirty="0" smtClean="0">
                <a:solidFill>
                  <a:srgbClr val="0183B4"/>
                </a:solidFill>
              </a:rPr>
              <a:t>変数のアドレスを格納できる変数</a:t>
            </a:r>
            <a:endParaRPr kumimoji="1" lang="en-US" altLang="ja-JP" sz="2800" b="1" dirty="0" smtClean="0">
              <a:solidFill>
                <a:srgbClr val="0183B4"/>
              </a:solidFill>
            </a:endParaRPr>
          </a:p>
          <a:p>
            <a:endParaRPr lang="en-US" altLang="ja-JP" sz="2800" dirty="0"/>
          </a:p>
          <a:p>
            <a:r>
              <a:rPr lang="ja-JP" altLang="en-US" sz="2800" dirty="0"/>
              <a:t>関数</a:t>
            </a:r>
            <a:r>
              <a:rPr lang="ja-JP" altLang="en-US" sz="2800" dirty="0" smtClean="0"/>
              <a:t>の引数をポインタにしたら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参照渡しのようになる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関数は先に定義するか、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後の方に定義するなら先に宣言を書く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817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配列の</a:t>
            </a:r>
            <a:r>
              <a:rPr kumimoji="1" lang="ja-JP" altLang="en-US" b="1" dirty="0" smtClean="0">
                <a:solidFill>
                  <a:srgbClr val="0183B4"/>
                </a:solidFill>
              </a:rPr>
              <a:t>静的確保</a:t>
            </a:r>
            <a:r>
              <a:rPr kumimoji="1" lang="ja-JP" altLang="en-US" dirty="0" smtClean="0"/>
              <a:t>と</a:t>
            </a:r>
            <a:r>
              <a:rPr kumimoji="1" lang="ja-JP" altLang="en-US" b="1" dirty="0" smtClean="0">
                <a:solidFill>
                  <a:srgbClr val="0183B4"/>
                </a:solidFill>
              </a:rPr>
              <a:t>動的確保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(</a:t>
            </a:r>
            <a:r>
              <a:rPr lang="ja-JP" altLang="en-US" dirty="0" smtClean="0"/>
              <a:t>要</a:t>
            </a:r>
            <a:r>
              <a:rPr lang="en-US" altLang="ja-JP" dirty="0" smtClean="0"/>
              <a:t>:</a:t>
            </a:r>
            <a:r>
              <a:rPr lang="ja-JP" altLang="en-US" b="1" dirty="0" smtClean="0">
                <a:solidFill>
                  <a:srgbClr val="0183B4"/>
                </a:solidFill>
              </a:rPr>
              <a:t>ポインタ</a:t>
            </a:r>
            <a:endParaRPr lang="en-US" altLang="ja-JP" b="1" dirty="0" smtClean="0">
              <a:solidFill>
                <a:srgbClr val="0183B4"/>
              </a:solidFill>
            </a:endParaRPr>
          </a:p>
          <a:p>
            <a:endParaRPr kumimoji="1" lang="en-US" altLang="ja-JP" dirty="0" smtClean="0"/>
          </a:p>
          <a:p>
            <a:r>
              <a:rPr lang="en-US" altLang="ja-JP" dirty="0" smtClean="0"/>
              <a:t>new</a:t>
            </a:r>
            <a:r>
              <a:rPr lang="ja-JP" altLang="en-US" dirty="0" smtClean="0"/>
              <a:t>演算子と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演算子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クラスの定義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クラスの静的確保と動的確保</a:t>
            </a:r>
            <a:r>
              <a:rPr lang="en-US" altLang="ja-JP" dirty="0" smtClean="0"/>
              <a:t>(</a:t>
            </a:r>
            <a:r>
              <a:rPr lang="ja-JP" altLang="en-US" dirty="0" smtClean="0"/>
              <a:t>要</a:t>
            </a:r>
            <a:r>
              <a:rPr lang="en-US" altLang="ja-JP" dirty="0" smtClean="0"/>
              <a:t>:</a:t>
            </a:r>
            <a:r>
              <a:rPr lang="ja-JP" altLang="en-US" b="1" dirty="0" smtClean="0">
                <a:solidFill>
                  <a:srgbClr val="0183B4"/>
                </a:solidFill>
              </a:rPr>
              <a:t>ポインタ</a:t>
            </a:r>
            <a:endParaRPr lang="en-US" altLang="ja-JP" b="1" dirty="0" smtClean="0">
              <a:solidFill>
                <a:srgbClr val="0183B4"/>
              </a:solidFill>
            </a:endParaRPr>
          </a:p>
          <a:p>
            <a:endParaRPr kumimoji="1" lang="en-US" altLang="ja-JP" b="1" dirty="0">
              <a:solidFill>
                <a:srgbClr val="0183B4"/>
              </a:solidFill>
            </a:endParaRPr>
          </a:p>
          <a:p>
            <a:r>
              <a:rPr kumimoji="1" lang="ja-JP" altLang="en-US" dirty="0" smtClean="0"/>
              <a:t>（もしかしたら配列で終わるかも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75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504346" y="2626560"/>
            <a:ext cx="1443918" cy="152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74232" y="1998068"/>
            <a:ext cx="504056" cy="3447156"/>
          </a:xfrm>
          <a:prstGeom prst="down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復習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48174" y="1349996"/>
            <a:ext cx="2356172" cy="648072"/>
          </a:xfrm>
          <a:prstGeom prst="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初期化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48174" y="2378668"/>
            <a:ext cx="2356172" cy="648072"/>
          </a:xfrm>
          <a:prstGeom prst="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異常判定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48174" y="3407340"/>
            <a:ext cx="2356172" cy="648072"/>
          </a:xfrm>
          <a:prstGeom prst="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画面クリア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48174" y="4436012"/>
            <a:ext cx="2356172" cy="648072"/>
          </a:xfrm>
          <a:prstGeom prst="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裏画面に描画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48174" y="5464684"/>
            <a:ext cx="2356172" cy="648072"/>
          </a:xfrm>
          <a:prstGeom prst="rect">
            <a:avLst/>
          </a:prstGeom>
          <a:solidFill>
            <a:schemeClr val="bg1"/>
          </a:solidFill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表画面に反映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357634" y="5724984"/>
            <a:ext cx="792088" cy="152288"/>
          </a:xfrm>
          <a:prstGeom prst="rect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945565" y="4114772"/>
            <a:ext cx="3022280" cy="198143"/>
          </a:xfrm>
          <a:prstGeom prst="rect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57635" y="2492896"/>
            <a:ext cx="792088" cy="353823"/>
          </a:xfrm>
          <a:prstGeom prst="rightArrow">
            <a:avLst/>
          </a:prstGeom>
          <a:solidFill>
            <a:srgbClr val="018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400000">
            <a:off x="5437393" y="3850068"/>
            <a:ext cx="2794877" cy="434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656746" y="5464684"/>
            <a:ext cx="2356172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C000"/>
                </a:solidFill>
              </a:rPr>
              <a:t>終了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敵のクラス化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前回、</a:t>
            </a:r>
            <a:r>
              <a:rPr kumimoji="1" lang="en-US" altLang="ja-JP" sz="3600" dirty="0" smtClean="0"/>
              <a:t>3</a:t>
            </a:r>
            <a:r>
              <a:rPr kumimoji="1" lang="ja-JP" altLang="en-US" sz="3600" dirty="0" smtClean="0"/>
              <a:t>種類の敵を作った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変数が多くなったり、メインループがごちゃごちゃになった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敵を</a:t>
            </a:r>
            <a:r>
              <a:rPr kumimoji="1" lang="ja-JP" altLang="en-US" sz="3600" b="1" dirty="0" smtClean="0">
                <a:solidFill>
                  <a:srgbClr val="0183B4"/>
                </a:solidFill>
              </a:rPr>
              <a:t>クラス化</a:t>
            </a:r>
            <a:r>
              <a:rPr kumimoji="1" lang="ja-JP" altLang="en-US" sz="3600" dirty="0" smtClean="0"/>
              <a:t>しよう！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60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クラスの前に・・・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888940"/>
            <a:ext cx="8229600" cy="2340260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C/C++</a:t>
            </a:r>
            <a:r>
              <a:rPr lang="ja-JP" altLang="en-US" sz="4000" dirty="0" err="1" smtClean="0"/>
              <a:t>でとても</a:t>
            </a:r>
            <a:r>
              <a:rPr lang="ja-JP" altLang="en-US" sz="4000" dirty="0" smtClean="0"/>
              <a:t>大事な</a:t>
            </a:r>
            <a:r>
              <a:rPr lang="ja-JP" altLang="en-US" sz="4000" b="1" dirty="0" smtClean="0">
                <a:solidFill>
                  <a:srgbClr val="0183B4"/>
                </a:solidFill>
              </a:rPr>
              <a:t>ポインタ</a:t>
            </a:r>
            <a:endParaRPr lang="en-US" altLang="ja-JP" sz="4000" b="1" dirty="0" smtClean="0">
              <a:solidFill>
                <a:srgbClr val="0183B4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プログラミング初心者が挫折するところ。</a:t>
            </a:r>
            <a:r>
              <a:rPr lang="en-US" altLang="ja-JP" sz="2000" dirty="0" smtClean="0"/>
              <a:t>Java</a:t>
            </a:r>
            <a:r>
              <a:rPr lang="ja-JP" altLang="en-US" sz="2000" dirty="0" smtClean="0"/>
              <a:t>では使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わない</a:t>
            </a:r>
            <a:r>
              <a:rPr lang="en-US" altLang="ja-JP" sz="2000" dirty="0" smtClean="0"/>
              <a:t>|</a:t>
            </a:r>
            <a:r>
              <a:rPr lang="ja-JP" altLang="en-US" sz="2000" dirty="0" smtClean="0"/>
              <a:t>えない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でも良いようになっている</a:t>
            </a:r>
            <a:r>
              <a:rPr lang="en-US" altLang="ja-JP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1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3350" y="2736503"/>
            <a:ext cx="86373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第</a:t>
            </a:r>
            <a:r>
              <a:rPr kumimoji="1" lang="en-US" altLang="ja-JP" sz="2800" dirty="0" smtClean="0"/>
              <a:t>1</a:t>
            </a:r>
            <a:r>
              <a:rPr lang="ja-JP" altLang="en-US" sz="2800" dirty="0" smtClean="0"/>
              <a:t>回、第</a:t>
            </a:r>
            <a:r>
              <a:rPr lang="en-US" altLang="ja-JP" sz="2800" dirty="0" smtClean="0"/>
              <a:t>2</a:t>
            </a:r>
            <a:r>
              <a:rPr lang="ja-JP" altLang="en-US" sz="2800" dirty="0"/>
              <a:t>回</a:t>
            </a:r>
            <a:r>
              <a:rPr lang="ja-JP" altLang="en-US" sz="2800" dirty="0" smtClean="0"/>
              <a:t>は</a:t>
            </a:r>
            <a:r>
              <a:rPr lang="en-US" altLang="ja-JP" sz="2800" dirty="0" err="1" smtClean="0"/>
              <a:t>DxLib</a:t>
            </a:r>
            <a:r>
              <a:rPr lang="ja-JP" altLang="en-US" sz="2800" dirty="0" smtClean="0"/>
              <a:t>の使い方について講習したが、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今回は</a:t>
            </a:r>
            <a:r>
              <a:rPr kumimoji="1" lang="en-US" altLang="ja-JP" sz="2800" dirty="0" err="1" smtClean="0"/>
              <a:t>DxLib</a:t>
            </a:r>
            <a:r>
              <a:rPr kumimoji="1" lang="ja-JP" altLang="en-US" sz="2800" dirty="0" smtClean="0"/>
              <a:t>から離れて</a:t>
            </a:r>
            <a:r>
              <a:rPr kumimoji="1" lang="en-US" altLang="ja-JP" sz="2800" b="1" dirty="0" smtClean="0">
                <a:solidFill>
                  <a:srgbClr val="0183B4"/>
                </a:solidFill>
              </a:rPr>
              <a:t>C++</a:t>
            </a:r>
            <a:r>
              <a:rPr lang="ja-JP" altLang="en-US" sz="2800" b="1" dirty="0" smtClean="0">
                <a:solidFill>
                  <a:srgbClr val="0183B4"/>
                </a:solidFill>
              </a:rPr>
              <a:t>の構文</a:t>
            </a:r>
            <a:r>
              <a:rPr lang="ja-JP" altLang="en-US" sz="2800" dirty="0" smtClean="0"/>
              <a:t>を講習する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553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3578" y="1825794"/>
            <a:ext cx="5929828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800" b="1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3578" y="1825794"/>
            <a:ext cx="5929828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800" b="1" dirty="0">
              <a:solidFill>
                <a:srgbClr val="0183B4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3578" y="3157942"/>
            <a:ext cx="5929828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800" b="1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ポインタとは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3578" y="1825794"/>
            <a:ext cx="5929828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800" b="1" dirty="0">
              <a:solidFill>
                <a:srgbClr val="0183B4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3578" y="3157942"/>
            <a:ext cx="5929828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800" b="1" dirty="0">
              <a:solidFill>
                <a:srgbClr val="0183B4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78" y="4490090"/>
            <a:ext cx="5929828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0183B4"/>
                </a:solidFill>
              </a:rPr>
              <a:t>・変数のアドレスを格納できる変数</a:t>
            </a:r>
            <a:endParaRPr kumimoji="1" lang="ja-JP" altLang="en-US" sz="2800" b="1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メイリオ + Segoe UI">
      <a:majorFont>
        <a:latin typeface="Segoe UI"/>
        <a:ea typeface="小塚ゴシック Pro M"/>
        <a:cs typeface=""/>
      </a:majorFont>
      <a:minorFont>
        <a:latin typeface="Segoe UI"/>
        <a:ea typeface="メイリオ"/>
        <a:cs typeface="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1183</TotalTime>
  <Words>372</Words>
  <Application>Microsoft Office PowerPoint</Application>
  <PresentationFormat>画面に合わせる (4:3)</PresentationFormat>
  <Paragraphs>95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エグゼクティブ</vt:lpstr>
      <vt:lpstr>C++ゲームプログラミング講習 上級 第3回</vt:lpstr>
      <vt:lpstr>復習</vt:lpstr>
      <vt:lpstr>復習</vt:lpstr>
      <vt:lpstr>敵のクラス化</vt:lpstr>
      <vt:lpstr>クラスの前に・・・</vt:lpstr>
      <vt:lpstr>PowerPoint プレゼンテーション</vt:lpstr>
      <vt:lpstr>ポインタとは</vt:lpstr>
      <vt:lpstr>ポインタとは</vt:lpstr>
      <vt:lpstr>ポインタとは</vt:lpstr>
      <vt:lpstr>ポインタとは</vt:lpstr>
      <vt:lpstr>デバッグ用コンソールの準備</vt:lpstr>
      <vt:lpstr>標準出力</vt:lpstr>
      <vt:lpstr>関数</vt:lpstr>
      <vt:lpstr>関数</vt:lpstr>
      <vt:lpstr>関数</vt:lpstr>
      <vt:lpstr>関数</vt:lpstr>
      <vt:lpstr>注意</vt:lpstr>
      <vt:lpstr>注意</vt:lpstr>
      <vt:lpstr>注意</vt:lpstr>
      <vt:lpstr>注意</vt:lpstr>
      <vt:lpstr>ポインタを身につけよう！</vt:lpstr>
      <vt:lpstr>ポインタを身につけよう！</vt:lpstr>
      <vt:lpstr>ポインタを身につけよう！</vt:lpstr>
      <vt:lpstr>ポインタを身につけよう！</vt:lpstr>
      <vt:lpstr>まとめ</vt:lpstr>
      <vt:lpstr>次回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meo</dc:creator>
  <cp:lastModifiedBy>meo</cp:lastModifiedBy>
  <cp:revision>141</cp:revision>
  <dcterms:created xsi:type="dcterms:W3CDTF">2014-04-27T01:39:20Z</dcterms:created>
  <dcterms:modified xsi:type="dcterms:W3CDTF">2014-06-18T13:40:12Z</dcterms:modified>
</cp:coreProperties>
</file>