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300" r:id="rId6"/>
    <p:sldId id="278" r:id="rId7"/>
  </p:sldIdLst>
  <p:sldSz cx="9144000" cy="5143500" type="screen16x9"/>
  <p:notesSz cx="6858000" cy="9144000"/>
  <p:embeddedFontLst>
    <p:embeddedFont>
      <p:font typeface="Aldrich" panose="020B0604020202020204" charset="0"/>
      <p:regular r:id="rId9"/>
    </p:embeddedFon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Didact Gothic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E76422-2CB3-4EF6-AEC7-42F131AE5F1D}">
  <a:tblStyle styleId="{52E76422-2CB3-4EF6-AEC7-42F131AE5F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9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90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fa85cf4fd_0_4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fa85cf4fd_0_4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rgbClr val="FFE599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rgbClr val="FFE599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rgbClr val="FFE599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rgbClr val="E9F3FF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bg>
      <p:bgPr>
        <a:solidFill>
          <a:schemeClr val="accent2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 txBox="1">
            <a:spLocks noGrp="1"/>
          </p:cNvSpPr>
          <p:nvPr>
            <p:ph type="ctrTitle"/>
          </p:nvPr>
        </p:nvSpPr>
        <p:spPr>
          <a:xfrm>
            <a:off x="722350" y="685800"/>
            <a:ext cx="3702600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1"/>
          </p:nvPr>
        </p:nvSpPr>
        <p:spPr>
          <a:xfrm>
            <a:off x="722350" y="1653025"/>
            <a:ext cx="37026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2" name="Google Shape;432;p21"/>
          <p:cNvSpPr txBox="1"/>
          <p:nvPr/>
        </p:nvSpPr>
        <p:spPr>
          <a:xfrm>
            <a:off x="722350" y="2991025"/>
            <a:ext cx="31485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200" b="1">
                <a:solidFill>
                  <a:schemeClr val="accent5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rgbClr val="FF952B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E9F3FF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rgbClr val="00004D"/>
              </a:solidFill>
              <a:ln w="9525" cap="flat" cmpd="sng">
                <a:solidFill>
                  <a:srgbClr val="0000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rgbClr val="0000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4D"/>
              </a:buClr>
              <a:buSzPts val="2800"/>
              <a:buFont typeface="Aldrich"/>
              <a:buNone/>
              <a:defRPr sz="2800">
                <a:solidFill>
                  <a:srgbClr val="00004D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7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2254050" y="2134687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easy way </a:t>
            </a:r>
            <a:r>
              <a:rPr lang="en-US" sz="1600" dirty="0">
                <a:latin typeface="Century Gothic"/>
                <a:ea typeface="Century Gothic"/>
                <a:cs typeface="Century Gothic"/>
                <a:sym typeface="Century Gothic"/>
              </a:rPr>
              <a:t>to</a:t>
            </a:r>
            <a:r>
              <a:rPr lang="en-US" sz="16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book a hotel room</a:t>
            </a:r>
            <a:endParaRPr sz="16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901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Database Project</a:t>
            </a:r>
            <a:endParaRPr sz="3400" dirty="0"/>
          </a:p>
        </p:txBody>
      </p:sp>
      <p:grpSp>
        <p:nvGrpSpPr>
          <p:cNvPr id="499" name="Google Shape;499;p27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500" name="Google Shape;500;p27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rgbClr val="FF9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7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rgbClr val="4C64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r>
              <a:rPr lang="en-US" sz="2000" dirty="0"/>
              <a:t>Have you ever struggled in finding a hotel for your vacation when there are so many hotels nowadays that you can’t know which one suits you best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r>
              <a:rPr lang="en-US" sz="2000" dirty="0">
                <a:solidFill>
                  <a:schemeClr val="accent5"/>
                </a:solidFill>
              </a:rPr>
              <a:t>The idea of making my trip becomes more comfortable starting from  the very beginning – booking rooms, has encouraged us to make a website which rallies all information of hotels </a:t>
            </a:r>
            <a:r>
              <a:rPr lang="en-US" sz="2000" dirty="0"/>
              <a:t>in one place  </a:t>
            </a:r>
            <a:endParaRPr lang="en-US" sz="2000" dirty="0">
              <a:solidFill>
                <a:schemeClr val="accent5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Didact Gothic"/>
              <a:buChar char="●"/>
            </a:pPr>
            <a:endParaRPr lang="en-US" sz="1200" dirty="0"/>
          </a:p>
        </p:txBody>
      </p:sp>
      <p:sp>
        <p:nvSpPr>
          <p:cNvPr id="545" name="Google Shape;545;p28"/>
          <p:cNvSpPr txBox="1">
            <a:spLocks noGrp="1"/>
          </p:cNvSpPr>
          <p:nvPr>
            <p:ph type="title"/>
          </p:nvPr>
        </p:nvSpPr>
        <p:spPr>
          <a:xfrm>
            <a:off x="722400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UseCase Diagram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31DC0-C6F9-4AF3-BB1B-91B9E22D3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64" y="1103450"/>
            <a:ext cx="5636221" cy="3379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BF90A4-5A0B-4F67-B539-3AFA006992AF}"/>
              </a:ext>
            </a:extLst>
          </p:cNvPr>
          <p:cNvSpPr/>
          <p:nvPr/>
        </p:nvSpPr>
        <p:spPr>
          <a:xfrm>
            <a:off x="1753864" y="1103450"/>
            <a:ext cx="5636221" cy="33798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Clients</a:t>
            </a:r>
            <a:endParaRPr dirty="0"/>
          </a:p>
        </p:txBody>
      </p:sp>
      <p:sp>
        <p:nvSpPr>
          <p:cNvPr id="694" name="Google Shape;694;p32"/>
          <p:cNvSpPr/>
          <p:nvPr/>
        </p:nvSpPr>
        <p:spPr>
          <a:xfrm>
            <a:off x="4528817" y="2445363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4577719" y="3672008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 txBox="1"/>
          <p:nvPr/>
        </p:nvSpPr>
        <p:spPr>
          <a:xfrm>
            <a:off x="5995633" y="1420020"/>
            <a:ext cx="2697532" cy="815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client can fill in a set of fillters (destination province, type of room, required extension,..) to get a list of suggested hotels</a:t>
            </a:r>
            <a:endParaRPr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98" name="Google Shape;698;p32"/>
          <p:cNvSpPr txBox="1"/>
          <p:nvPr/>
        </p:nvSpPr>
        <p:spPr>
          <a:xfrm>
            <a:off x="5970980" y="1073551"/>
            <a:ext cx="3002024" cy="45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Show recommend hotel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699" name="Google Shape;699;p32"/>
          <p:cNvSpPr txBox="1"/>
          <p:nvPr/>
        </p:nvSpPr>
        <p:spPr>
          <a:xfrm>
            <a:off x="803457" y="140707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Client can have information of a hotel by search its name</a:t>
            </a:r>
            <a:endParaRPr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0" name="Google Shape;700;p32"/>
          <p:cNvSpPr txBox="1"/>
          <p:nvPr/>
        </p:nvSpPr>
        <p:spPr>
          <a:xfrm>
            <a:off x="717880" y="1097082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Search by name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01" name="Google Shape;701;p32"/>
          <p:cNvSpPr txBox="1"/>
          <p:nvPr/>
        </p:nvSpPr>
        <p:spPr>
          <a:xfrm>
            <a:off x="6359288" y="373754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Book a room by fill in contact information, day of check in and out</a:t>
            </a:r>
            <a:endParaRPr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02" name="Google Shape;702;p32"/>
          <p:cNvSpPr txBox="1"/>
          <p:nvPr/>
        </p:nvSpPr>
        <p:spPr>
          <a:xfrm>
            <a:off x="6351494" y="3464820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Book a room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81F148-5666-42B3-9353-1908AB144A27}"/>
              </a:ext>
            </a:extLst>
          </p:cNvPr>
          <p:cNvGrpSpPr/>
          <p:nvPr/>
        </p:nvGrpSpPr>
        <p:grpSpPr>
          <a:xfrm>
            <a:off x="766298" y="3464820"/>
            <a:ext cx="2116759" cy="999184"/>
            <a:chOff x="766298" y="2987685"/>
            <a:chExt cx="2116759" cy="999184"/>
          </a:xfrm>
        </p:grpSpPr>
        <p:sp>
          <p:nvSpPr>
            <p:cNvPr id="703" name="Google Shape;703;p32"/>
            <p:cNvSpPr txBox="1"/>
            <p:nvPr/>
          </p:nvSpPr>
          <p:spPr>
            <a:xfrm>
              <a:off x="803457" y="3396769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5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See detail information of a hotel which contains: address, extension, rating, …</a:t>
              </a:r>
              <a:endParaRPr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704" name="Google Shape;704;p32"/>
            <p:cNvSpPr txBox="1"/>
            <p:nvPr/>
          </p:nvSpPr>
          <p:spPr>
            <a:xfrm>
              <a:off x="766298" y="298768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See information</a:t>
              </a:r>
              <a:endParaRPr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cxnSp>
        <p:nvCxnSpPr>
          <p:cNvPr id="705" name="Google Shape;705;p32"/>
          <p:cNvCxnSpPr>
            <a:cxnSpLocks/>
            <a:stCxn id="700" idx="3"/>
            <a:endCxn id="706" idx="1"/>
          </p:cNvCxnSpPr>
          <p:nvPr/>
        </p:nvCxnSpPr>
        <p:spPr>
          <a:xfrm>
            <a:off x="2797480" y="1274382"/>
            <a:ext cx="1284484" cy="617373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8" name="Google Shape;708;p32"/>
          <p:cNvCxnSpPr>
            <a:cxnSpLocks/>
            <a:stCxn id="698" idx="1"/>
            <a:endCxn id="707" idx="7"/>
          </p:cNvCxnSpPr>
          <p:nvPr/>
        </p:nvCxnSpPr>
        <p:spPr>
          <a:xfrm flipH="1">
            <a:off x="5084864" y="1300427"/>
            <a:ext cx="886116" cy="591328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9" name="Google Shape;709;p32"/>
          <p:cNvCxnSpPr>
            <a:cxnSpLocks/>
            <a:stCxn id="704" idx="3"/>
            <a:endCxn id="711" idx="3"/>
          </p:cNvCxnSpPr>
          <p:nvPr/>
        </p:nvCxnSpPr>
        <p:spPr>
          <a:xfrm flipV="1">
            <a:off x="2845898" y="2920002"/>
            <a:ext cx="1044896" cy="722118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0" name="Google Shape;710;p32"/>
          <p:cNvCxnSpPr>
            <a:cxnSpLocks/>
            <a:stCxn id="702" idx="1"/>
            <a:endCxn id="712" idx="5"/>
          </p:cNvCxnSpPr>
          <p:nvPr/>
        </p:nvCxnSpPr>
        <p:spPr>
          <a:xfrm flipH="1" flipV="1">
            <a:off x="5253207" y="2937184"/>
            <a:ext cx="1098287" cy="704936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8444956-AEEE-4521-BD9D-97A3340907DC}"/>
              </a:ext>
            </a:extLst>
          </p:cNvPr>
          <p:cNvGrpSpPr/>
          <p:nvPr/>
        </p:nvGrpSpPr>
        <p:grpSpPr>
          <a:xfrm>
            <a:off x="3846408" y="1827767"/>
            <a:ext cx="1451134" cy="1320424"/>
            <a:chOff x="3545345" y="1773705"/>
            <a:chExt cx="2017332" cy="2053310"/>
          </a:xfrm>
        </p:grpSpPr>
        <p:sp>
          <p:nvSpPr>
            <p:cNvPr id="685" name="Google Shape;685;p32"/>
            <p:cNvSpPr/>
            <p:nvPr/>
          </p:nvSpPr>
          <p:spPr>
            <a:xfrm>
              <a:off x="3702060" y="1930419"/>
              <a:ext cx="1709399" cy="1739885"/>
            </a:xfrm>
            <a:custGeom>
              <a:avLst/>
              <a:gdLst/>
              <a:ahLst/>
              <a:cxnLst/>
              <a:rect l="l" t="t" r="r" b="b"/>
              <a:pathLst>
                <a:path w="27756" h="27756" extrusionOk="0">
                  <a:moveTo>
                    <a:pt x="13878" y="0"/>
                  </a:moveTo>
                  <a:cubicBezTo>
                    <a:pt x="6217" y="0"/>
                    <a:pt x="0" y="6211"/>
                    <a:pt x="0" y="13878"/>
                  </a:cubicBezTo>
                  <a:cubicBezTo>
                    <a:pt x="0" y="21539"/>
                    <a:pt x="6217" y="27756"/>
                    <a:pt x="13878" y="27756"/>
                  </a:cubicBezTo>
                  <a:cubicBezTo>
                    <a:pt x="21545" y="27756"/>
                    <a:pt x="27756" y="21539"/>
                    <a:pt x="27756" y="13878"/>
                  </a:cubicBezTo>
                  <a:cubicBezTo>
                    <a:pt x="27756" y="6211"/>
                    <a:pt x="21545" y="0"/>
                    <a:pt x="13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3545345" y="1773705"/>
              <a:ext cx="2017332" cy="2053310"/>
            </a:xfrm>
            <a:custGeom>
              <a:avLst/>
              <a:gdLst/>
              <a:ahLst/>
              <a:cxnLst/>
              <a:rect l="l" t="t" r="r" b="b"/>
              <a:pathLst>
                <a:path w="32756" h="32756" fill="none" extrusionOk="0">
                  <a:moveTo>
                    <a:pt x="16378" y="32755"/>
                  </a:moveTo>
                  <a:lnTo>
                    <a:pt x="16378" y="32755"/>
                  </a:lnTo>
                  <a:cubicBezTo>
                    <a:pt x="7331" y="32755"/>
                    <a:pt x="1" y="25418"/>
                    <a:pt x="1" y="16378"/>
                  </a:cubicBezTo>
                  <a:lnTo>
                    <a:pt x="1" y="16378"/>
                  </a:lnTo>
                  <a:cubicBezTo>
                    <a:pt x="1" y="7331"/>
                    <a:pt x="7331" y="1"/>
                    <a:pt x="16378" y="1"/>
                  </a:cubicBezTo>
                  <a:lnTo>
                    <a:pt x="16378" y="1"/>
                  </a:lnTo>
                  <a:cubicBezTo>
                    <a:pt x="25425" y="1"/>
                    <a:pt x="32755" y="7331"/>
                    <a:pt x="32755" y="16378"/>
                  </a:cubicBezTo>
                  <a:lnTo>
                    <a:pt x="32755" y="16378"/>
                  </a:lnTo>
                  <a:cubicBezTo>
                    <a:pt x="32755" y="25418"/>
                    <a:pt x="25425" y="32755"/>
                    <a:pt x="16378" y="32755"/>
                  </a:cubicBezTo>
                  <a:close/>
                </a:path>
              </a:pathLst>
            </a:custGeom>
            <a:solidFill>
              <a:srgbClr val="FFFFFF"/>
            </a:solidFill>
            <a:ln w="28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4040006" y="2404331"/>
              <a:ext cx="1045326" cy="673563"/>
            </a:xfrm>
            <a:custGeom>
              <a:avLst/>
              <a:gdLst/>
              <a:ahLst/>
              <a:cxnLst/>
              <a:rect l="l" t="t" r="r" b="b"/>
              <a:pathLst>
                <a:path w="13095" h="8290" extrusionOk="0">
                  <a:moveTo>
                    <a:pt x="1289" y="1"/>
                  </a:moveTo>
                  <a:cubicBezTo>
                    <a:pt x="576" y="1"/>
                    <a:pt x="0" y="596"/>
                    <a:pt x="0" y="1341"/>
                  </a:cubicBezTo>
                  <a:lnTo>
                    <a:pt x="0" y="6949"/>
                  </a:lnTo>
                  <a:cubicBezTo>
                    <a:pt x="0" y="7687"/>
                    <a:pt x="576" y="8290"/>
                    <a:pt x="1289" y="8290"/>
                  </a:cubicBezTo>
                  <a:lnTo>
                    <a:pt x="11805" y="8290"/>
                  </a:lnTo>
                  <a:cubicBezTo>
                    <a:pt x="12518" y="8290"/>
                    <a:pt x="13094" y="7687"/>
                    <a:pt x="13094" y="6949"/>
                  </a:cubicBezTo>
                  <a:lnTo>
                    <a:pt x="13094" y="1341"/>
                  </a:lnTo>
                  <a:cubicBezTo>
                    <a:pt x="13094" y="596"/>
                    <a:pt x="12518" y="1"/>
                    <a:pt x="1180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4128895" y="2490132"/>
              <a:ext cx="870587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extrusionOk="0">
                  <a:moveTo>
                    <a:pt x="240" y="0"/>
                  </a:moveTo>
                  <a:cubicBezTo>
                    <a:pt x="104" y="0"/>
                    <a:pt x="0" y="110"/>
                    <a:pt x="0" y="240"/>
                  </a:cubicBezTo>
                  <a:lnTo>
                    <a:pt x="0" y="5997"/>
                  </a:lnTo>
                  <a:cubicBezTo>
                    <a:pt x="0" y="6126"/>
                    <a:pt x="104" y="6236"/>
                    <a:pt x="240" y="6236"/>
                  </a:cubicBezTo>
                  <a:lnTo>
                    <a:pt x="10673" y="6236"/>
                  </a:lnTo>
                  <a:cubicBezTo>
                    <a:pt x="10802" y="6236"/>
                    <a:pt x="10906" y="6126"/>
                    <a:pt x="10906" y="5997"/>
                  </a:cubicBezTo>
                  <a:lnTo>
                    <a:pt x="10906" y="240"/>
                  </a:lnTo>
                  <a:cubicBezTo>
                    <a:pt x="10906" y="110"/>
                    <a:pt x="10802" y="0"/>
                    <a:pt x="1067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4549861" y="2644754"/>
              <a:ext cx="84297" cy="135363"/>
            </a:xfrm>
            <a:custGeom>
              <a:avLst/>
              <a:gdLst/>
              <a:ahLst/>
              <a:cxnLst/>
              <a:rect l="l" t="t" r="r" b="b"/>
              <a:pathLst>
                <a:path w="105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1056" y="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29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3838538" y="1838325"/>
              <a:ext cx="234026" cy="2382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5067263" y="1838325"/>
              <a:ext cx="234026" cy="2382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3572777" y="3268857"/>
              <a:ext cx="234026" cy="238199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5301289" y="3295576"/>
              <a:ext cx="234026" cy="238199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712;p32">
            <a:extLst>
              <a:ext uri="{FF2B5EF4-FFF2-40B4-BE49-F238E27FC236}">
                <a16:creationId xmlns:a16="http://schemas.microsoft.com/office/drawing/2014/main" id="{5333D39B-FA64-40F6-9900-7B61C264AD53}"/>
              </a:ext>
            </a:extLst>
          </p:cNvPr>
          <p:cNvSpPr/>
          <p:nvPr/>
        </p:nvSpPr>
        <p:spPr>
          <a:xfrm>
            <a:off x="4493547" y="3070257"/>
            <a:ext cx="168343" cy="153179"/>
          </a:xfrm>
          <a:prstGeom prst="ellipse">
            <a:avLst/>
          </a:prstGeom>
          <a:solidFill>
            <a:schemeClr val="accent2">
              <a:lumMod val="25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>
                  <a:lumMod val="40000"/>
                  <a:lumOff val="60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8FD806-0496-40CF-8EE8-2B3451A09DBD}"/>
              </a:ext>
            </a:extLst>
          </p:cNvPr>
          <p:cNvGrpSpPr/>
          <p:nvPr/>
        </p:nvGrpSpPr>
        <p:grpSpPr>
          <a:xfrm>
            <a:off x="3482262" y="3701576"/>
            <a:ext cx="2203503" cy="760074"/>
            <a:chOff x="650189" y="2978085"/>
            <a:chExt cx="2203503" cy="760074"/>
          </a:xfrm>
        </p:grpSpPr>
        <p:sp>
          <p:nvSpPr>
            <p:cNvPr id="48" name="Google Shape;703;p32">
              <a:extLst>
                <a:ext uri="{FF2B5EF4-FFF2-40B4-BE49-F238E27FC236}">
                  <a16:creationId xmlns:a16="http://schemas.microsoft.com/office/drawing/2014/main" id="{2F82B29D-8A2A-4D77-8BBC-A5180E40A633}"/>
                </a:ext>
              </a:extLst>
            </p:cNvPr>
            <p:cNvSpPr txBox="1"/>
            <p:nvPr/>
          </p:nvSpPr>
          <p:spPr>
            <a:xfrm>
              <a:off x="774092" y="3148059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5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Cancel a booking by booing id</a:t>
              </a:r>
              <a:endParaRPr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49" name="Google Shape;704;p32">
              <a:extLst>
                <a:ext uri="{FF2B5EF4-FFF2-40B4-BE49-F238E27FC236}">
                  <a16:creationId xmlns:a16="http://schemas.microsoft.com/office/drawing/2014/main" id="{21BE9C6E-22BB-4BD1-9589-83DFF9C05EB2}"/>
                </a:ext>
              </a:extLst>
            </p:cNvPr>
            <p:cNvSpPr txBox="1"/>
            <p:nvPr/>
          </p:nvSpPr>
          <p:spPr>
            <a:xfrm>
              <a:off x="650189" y="2978085"/>
              <a:ext cx="2195709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Cancel a booking</a:t>
              </a:r>
              <a:endParaRPr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cxnSp>
        <p:nvCxnSpPr>
          <p:cNvPr id="50" name="Google Shape;710;p32">
            <a:extLst>
              <a:ext uri="{FF2B5EF4-FFF2-40B4-BE49-F238E27FC236}">
                <a16:creationId xmlns:a16="http://schemas.microsoft.com/office/drawing/2014/main" id="{8D7A3670-4C08-42A9-8D18-912E139C137E}"/>
              </a:ext>
            </a:extLst>
          </p:cNvPr>
          <p:cNvCxnSpPr>
            <a:cxnSpLocks/>
            <a:stCxn id="49" idx="0"/>
            <a:endCxn id="46" idx="4"/>
          </p:cNvCxnSpPr>
          <p:nvPr/>
        </p:nvCxnSpPr>
        <p:spPr>
          <a:xfrm flipH="1" flipV="1">
            <a:off x="4577719" y="3223436"/>
            <a:ext cx="2398" cy="47814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3" name="Google Shape;12812;p66">
            <a:extLst>
              <a:ext uri="{FF2B5EF4-FFF2-40B4-BE49-F238E27FC236}">
                <a16:creationId xmlns:a16="http://schemas.microsoft.com/office/drawing/2014/main" id="{025AE3C4-C686-4E1A-9219-2F55D72D7A27}"/>
              </a:ext>
            </a:extLst>
          </p:cNvPr>
          <p:cNvGrpSpPr/>
          <p:nvPr/>
        </p:nvGrpSpPr>
        <p:grpSpPr>
          <a:xfrm>
            <a:off x="4462107" y="2283137"/>
            <a:ext cx="274403" cy="325880"/>
            <a:chOff x="7153930" y="1973150"/>
            <a:chExt cx="274812" cy="354728"/>
          </a:xfrm>
        </p:grpSpPr>
        <p:sp>
          <p:nvSpPr>
            <p:cNvPr id="54" name="Google Shape;12813;p66">
              <a:extLst>
                <a:ext uri="{FF2B5EF4-FFF2-40B4-BE49-F238E27FC236}">
                  <a16:creationId xmlns:a16="http://schemas.microsoft.com/office/drawing/2014/main" id="{A41E3121-197A-4E17-B51D-05747112C3AD}"/>
                </a:ext>
              </a:extLst>
            </p:cNvPr>
            <p:cNvSpPr/>
            <p:nvPr/>
          </p:nvSpPr>
          <p:spPr>
            <a:xfrm>
              <a:off x="7153930" y="2212691"/>
              <a:ext cx="274812" cy="115188"/>
            </a:xfrm>
            <a:custGeom>
              <a:avLst/>
              <a:gdLst/>
              <a:ahLst/>
              <a:cxnLst/>
              <a:rect l="l" t="t" r="r" b="b"/>
              <a:pathLst>
                <a:path w="10495" h="4399" extrusionOk="0">
                  <a:moveTo>
                    <a:pt x="3063" y="1"/>
                  </a:moveTo>
                  <a:lnTo>
                    <a:pt x="945" y="630"/>
                  </a:lnTo>
                  <a:cubicBezTo>
                    <a:pt x="391" y="793"/>
                    <a:pt x="10" y="1298"/>
                    <a:pt x="0" y="1880"/>
                  </a:cubicBezTo>
                  <a:lnTo>
                    <a:pt x="0" y="3740"/>
                  </a:lnTo>
                  <a:cubicBezTo>
                    <a:pt x="0" y="4103"/>
                    <a:pt x="296" y="4399"/>
                    <a:pt x="658" y="4399"/>
                  </a:cubicBezTo>
                  <a:lnTo>
                    <a:pt x="9836" y="4399"/>
                  </a:lnTo>
                  <a:cubicBezTo>
                    <a:pt x="10198" y="4399"/>
                    <a:pt x="10494" y="4103"/>
                    <a:pt x="10494" y="3740"/>
                  </a:cubicBezTo>
                  <a:lnTo>
                    <a:pt x="10494" y="1880"/>
                  </a:lnTo>
                  <a:cubicBezTo>
                    <a:pt x="10494" y="1298"/>
                    <a:pt x="10103" y="793"/>
                    <a:pt x="9550" y="630"/>
                  </a:cubicBezTo>
                  <a:lnTo>
                    <a:pt x="7441" y="1"/>
                  </a:lnTo>
                  <a:lnTo>
                    <a:pt x="5247" y="1995"/>
                  </a:lnTo>
                  <a:lnTo>
                    <a:pt x="3063" y="1"/>
                  </a:ln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814;p66">
              <a:extLst>
                <a:ext uri="{FF2B5EF4-FFF2-40B4-BE49-F238E27FC236}">
                  <a16:creationId xmlns:a16="http://schemas.microsoft.com/office/drawing/2014/main" id="{C52F2415-75B7-4A56-835D-998749E340D9}"/>
                </a:ext>
              </a:extLst>
            </p:cNvPr>
            <p:cNvSpPr/>
            <p:nvPr/>
          </p:nvSpPr>
          <p:spPr>
            <a:xfrm>
              <a:off x="7184409" y="2116277"/>
              <a:ext cx="213591" cy="211601"/>
            </a:xfrm>
            <a:custGeom>
              <a:avLst/>
              <a:gdLst/>
              <a:ahLst/>
              <a:cxnLst/>
              <a:rect l="l" t="t" r="r" b="b"/>
              <a:pathLst>
                <a:path w="8157" h="8081" extrusionOk="0">
                  <a:moveTo>
                    <a:pt x="4083" y="0"/>
                  </a:moveTo>
                  <a:lnTo>
                    <a:pt x="229" y="611"/>
                  </a:lnTo>
                  <a:cubicBezTo>
                    <a:pt x="86" y="630"/>
                    <a:pt x="0" y="792"/>
                    <a:pt x="76" y="926"/>
                  </a:cubicBezTo>
                  <a:lnTo>
                    <a:pt x="2557" y="5677"/>
                  </a:lnTo>
                  <a:lnTo>
                    <a:pt x="2232" y="6316"/>
                  </a:lnTo>
                  <a:cubicBezTo>
                    <a:pt x="2156" y="6459"/>
                    <a:pt x="2175" y="6631"/>
                    <a:pt x="2271" y="6764"/>
                  </a:cubicBezTo>
                  <a:lnTo>
                    <a:pt x="3206" y="8081"/>
                  </a:lnTo>
                  <a:lnTo>
                    <a:pt x="4951" y="8081"/>
                  </a:lnTo>
                  <a:lnTo>
                    <a:pt x="5896" y="6764"/>
                  </a:lnTo>
                  <a:cubicBezTo>
                    <a:pt x="5991" y="6631"/>
                    <a:pt x="6001" y="6459"/>
                    <a:pt x="5934" y="6316"/>
                  </a:cubicBezTo>
                  <a:lnTo>
                    <a:pt x="5610" y="5677"/>
                  </a:lnTo>
                  <a:lnTo>
                    <a:pt x="8090" y="926"/>
                  </a:lnTo>
                  <a:cubicBezTo>
                    <a:pt x="8157" y="792"/>
                    <a:pt x="8080" y="630"/>
                    <a:pt x="7937" y="611"/>
                  </a:cubicBezTo>
                  <a:lnTo>
                    <a:pt x="4083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815;p66">
              <a:extLst>
                <a:ext uri="{FF2B5EF4-FFF2-40B4-BE49-F238E27FC236}">
                  <a16:creationId xmlns:a16="http://schemas.microsoft.com/office/drawing/2014/main" id="{FD34532E-ADB6-4E5E-A075-EEAE90F8B108}"/>
                </a:ext>
              </a:extLst>
            </p:cNvPr>
            <p:cNvSpPr/>
            <p:nvPr/>
          </p:nvSpPr>
          <p:spPr>
            <a:xfrm>
              <a:off x="7185640" y="2116277"/>
              <a:ext cx="211365" cy="145458"/>
            </a:xfrm>
            <a:custGeom>
              <a:avLst/>
              <a:gdLst/>
              <a:ahLst/>
              <a:cxnLst/>
              <a:rect l="l" t="t" r="r" b="b"/>
              <a:pathLst>
                <a:path w="8072" h="5555" extrusionOk="0">
                  <a:moveTo>
                    <a:pt x="4036" y="0"/>
                  </a:moveTo>
                  <a:lnTo>
                    <a:pt x="192" y="611"/>
                  </a:lnTo>
                  <a:cubicBezTo>
                    <a:pt x="87" y="620"/>
                    <a:pt x="10" y="706"/>
                    <a:pt x="1" y="802"/>
                  </a:cubicBezTo>
                  <a:lnTo>
                    <a:pt x="3864" y="5476"/>
                  </a:lnTo>
                  <a:cubicBezTo>
                    <a:pt x="3907" y="5529"/>
                    <a:pt x="3969" y="5555"/>
                    <a:pt x="4033" y="5555"/>
                  </a:cubicBezTo>
                  <a:cubicBezTo>
                    <a:pt x="4096" y="5555"/>
                    <a:pt x="4160" y="5529"/>
                    <a:pt x="4208" y="5476"/>
                  </a:cubicBezTo>
                  <a:lnTo>
                    <a:pt x="8072" y="802"/>
                  </a:lnTo>
                  <a:cubicBezTo>
                    <a:pt x="8062" y="706"/>
                    <a:pt x="7986" y="630"/>
                    <a:pt x="7890" y="611"/>
                  </a:cubicBezTo>
                  <a:lnTo>
                    <a:pt x="4036" y="0"/>
                  </a:ln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816;p66">
              <a:extLst>
                <a:ext uri="{FF2B5EF4-FFF2-40B4-BE49-F238E27FC236}">
                  <a16:creationId xmlns:a16="http://schemas.microsoft.com/office/drawing/2014/main" id="{55EBF220-DE11-4C19-9A89-74B3D9E777B6}"/>
                </a:ext>
              </a:extLst>
            </p:cNvPr>
            <p:cNvSpPr/>
            <p:nvPr/>
          </p:nvSpPr>
          <p:spPr>
            <a:xfrm>
              <a:off x="7244608" y="2167731"/>
              <a:ext cx="93454" cy="94004"/>
            </a:xfrm>
            <a:custGeom>
              <a:avLst/>
              <a:gdLst/>
              <a:ahLst/>
              <a:cxnLst/>
              <a:rect l="l" t="t" r="r" b="b"/>
              <a:pathLst>
                <a:path w="3569" h="3590" extrusionOk="0">
                  <a:moveTo>
                    <a:pt x="258" y="1"/>
                  </a:moveTo>
                  <a:lnTo>
                    <a:pt x="258" y="1040"/>
                  </a:lnTo>
                  <a:cubicBezTo>
                    <a:pt x="258" y="1241"/>
                    <a:pt x="162" y="1432"/>
                    <a:pt x="0" y="1556"/>
                  </a:cubicBezTo>
                  <a:lnTo>
                    <a:pt x="1612" y="3511"/>
                  </a:lnTo>
                  <a:cubicBezTo>
                    <a:pt x="1655" y="3564"/>
                    <a:pt x="1717" y="3590"/>
                    <a:pt x="1781" y="3590"/>
                  </a:cubicBezTo>
                  <a:cubicBezTo>
                    <a:pt x="1844" y="3590"/>
                    <a:pt x="1908" y="3564"/>
                    <a:pt x="1956" y="3511"/>
                  </a:cubicBezTo>
                  <a:lnTo>
                    <a:pt x="3568" y="1556"/>
                  </a:lnTo>
                  <a:cubicBezTo>
                    <a:pt x="3406" y="1432"/>
                    <a:pt x="3311" y="1241"/>
                    <a:pt x="3311" y="1040"/>
                  </a:cubicBezTo>
                  <a:lnTo>
                    <a:pt x="3311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817;p66">
              <a:extLst>
                <a:ext uri="{FF2B5EF4-FFF2-40B4-BE49-F238E27FC236}">
                  <a16:creationId xmlns:a16="http://schemas.microsoft.com/office/drawing/2014/main" id="{C5D28731-7DB1-442C-A22A-83739826AF63}"/>
                </a:ext>
              </a:extLst>
            </p:cNvPr>
            <p:cNvSpPr/>
            <p:nvPr/>
          </p:nvSpPr>
          <p:spPr>
            <a:xfrm>
              <a:off x="7157177" y="2238430"/>
              <a:ext cx="48233" cy="89448"/>
            </a:xfrm>
            <a:custGeom>
              <a:avLst/>
              <a:gdLst/>
              <a:ahLst/>
              <a:cxnLst/>
              <a:rect l="l" t="t" r="r" b="b"/>
              <a:pathLst>
                <a:path w="1842" h="3416" extrusionOk="0">
                  <a:moveTo>
                    <a:pt x="248" y="0"/>
                  </a:moveTo>
                  <a:cubicBezTo>
                    <a:pt x="143" y="105"/>
                    <a:pt x="67" y="229"/>
                    <a:pt x="0" y="363"/>
                  </a:cubicBezTo>
                  <a:lnTo>
                    <a:pt x="1174" y="1355"/>
                  </a:lnTo>
                  <a:cubicBezTo>
                    <a:pt x="1326" y="1479"/>
                    <a:pt x="1412" y="1670"/>
                    <a:pt x="1412" y="1861"/>
                  </a:cubicBezTo>
                  <a:lnTo>
                    <a:pt x="1412" y="3416"/>
                  </a:lnTo>
                  <a:lnTo>
                    <a:pt x="1841" y="3416"/>
                  </a:lnTo>
                  <a:lnTo>
                    <a:pt x="1841" y="1851"/>
                  </a:lnTo>
                  <a:cubicBezTo>
                    <a:pt x="1841" y="1536"/>
                    <a:pt x="1698" y="1231"/>
                    <a:pt x="1460" y="1031"/>
                  </a:cubicBezTo>
                  <a:lnTo>
                    <a:pt x="248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818;p66">
              <a:extLst>
                <a:ext uri="{FF2B5EF4-FFF2-40B4-BE49-F238E27FC236}">
                  <a16:creationId xmlns:a16="http://schemas.microsoft.com/office/drawing/2014/main" id="{A5D18F20-B7C5-4080-8D6A-17353E6D1087}"/>
                </a:ext>
              </a:extLst>
            </p:cNvPr>
            <p:cNvSpPr/>
            <p:nvPr/>
          </p:nvSpPr>
          <p:spPr>
            <a:xfrm>
              <a:off x="7377000" y="2238430"/>
              <a:ext cx="48495" cy="89448"/>
            </a:xfrm>
            <a:custGeom>
              <a:avLst/>
              <a:gdLst/>
              <a:ahLst/>
              <a:cxnLst/>
              <a:rect l="l" t="t" r="r" b="b"/>
              <a:pathLst>
                <a:path w="1852" h="3416" extrusionOk="0">
                  <a:moveTo>
                    <a:pt x="1603" y="0"/>
                  </a:moveTo>
                  <a:lnTo>
                    <a:pt x="392" y="1031"/>
                  </a:lnTo>
                  <a:cubicBezTo>
                    <a:pt x="143" y="1231"/>
                    <a:pt x="0" y="1536"/>
                    <a:pt x="0" y="1851"/>
                  </a:cubicBezTo>
                  <a:lnTo>
                    <a:pt x="0" y="3416"/>
                  </a:lnTo>
                  <a:lnTo>
                    <a:pt x="439" y="3416"/>
                  </a:lnTo>
                  <a:lnTo>
                    <a:pt x="439" y="1861"/>
                  </a:lnTo>
                  <a:cubicBezTo>
                    <a:pt x="439" y="1670"/>
                    <a:pt x="525" y="1479"/>
                    <a:pt x="668" y="1355"/>
                  </a:cubicBezTo>
                  <a:lnTo>
                    <a:pt x="1851" y="363"/>
                  </a:lnTo>
                  <a:cubicBezTo>
                    <a:pt x="1784" y="229"/>
                    <a:pt x="1708" y="105"/>
                    <a:pt x="1603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819;p66">
              <a:extLst>
                <a:ext uri="{FF2B5EF4-FFF2-40B4-BE49-F238E27FC236}">
                  <a16:creationId xmlns:a16="http://schemas.microsoft.com/office/drawing/2014/main" id="{B417BC51-908F-43BC-9EBE-264A39D1F0C5}"/>
                </a:ext>
              </a:extLst>
            </p:cNvPr>
            <p:cNvSpPr/>
            <p:nvPr/>
          </p:nvSpPr>
          <p:spPr>
            <a:xfrm>
              <a:off x="7251338" y="2167731"/>
              <a:ext cx="79969" cy="22886"/>
            </a:xfrm>
            <a:custGeom>
              <a:avLst/>
              <a:gdLst/>
              <a:ahLst/>
              <a:cxnLst/>
              <a:rect l="l" t="t" r="r" b="b"/>
              <a:pathLst>
                <a:path w="3054" h="874" extrusionOk="0">
                  <a:moveTo>
                    <a:pt x="1" y="1"/>
                  </a:moveTo>
                  <a:lnTo>
                    <a:pt x="1" y="487"/>
                  </a:lnTo>
                  <a:cubicBezTo>
                    <a:pt x="478" y="745"/>
                    <a:pt x="1002" y="874"/>
                    <a:pt x="1527" y="874"/>
                  </a:cubicBezTo>
                  <a:cubicBezTo>
                    <a:pt x="2052" y="874"/>
                    <a:pt x="2577" y="745"/>
                    <a:pt x="3054" y="487"/>
                  </a:cubicBezTo>
                  <a:lnTo>
                    <a:pt x="3054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820;p66">
              <a:extLst>
                <a:ext uri="{FF2B5EF4-FFF2-40B4-BE49-F238E27FC236}">
                  <a16:creationId xmlns:a16="http://schemas.microsoft.com/office/drawing/2014/main" id="{C84AC5B1-AD10-4937-8A88-7D64DF118475}"/>
                </a:ext>
              </a:extLst>
            </p:cNvPr>
            <p:cNvSpPr/>
            <p:nvPr/>
          </p:nvSpPr>
          <p:spPr>
            <a:xfrm>
              <a:off x="7195145" y="2013109"/>
              <a:ext cx="192381" cy="165882"/>
            </a:xfrm>
            <a:custGeom>
              <a:avLst/>
              <a:gdLst/>
              <a:ahLst/>
              <a:cxnLst/>
              <a:rect l="l" t="t" r="r" b="b"/>
              <a:pathLst>
                <a:path w="7347" h="6335" extrusionOk="0">
                  <a:moveTo>
                    <a:pt x="840" y="0"/>
                  </a:moveTo>
                  <a:lnTo>
                    <a:pt x="840" y="2624"/>
                  </a:lnTo>
                  <a:lnTo>
                    <a:pt x="725" y="2624"/>
                  </a:lnTo>
                  <a:cubicBezTo>
                    <a:pt x="0" y="2624"/>
                    <a:pt x="0" y="3721"/>
                    <a:pt x="725" y="3721"/>
                  </a:cubicBezTo>
                  <a:lnTo>
                    <a:pt x="849" y="3721"/>
                  </a:lnTo>
                  <a:cubicBezTo>
                    <a:pt x="964" y="5200"/>
                    <a:pt x="2195" y="6335"/>
                    <a:pt x="3673" y="6335"/>
                  </a:cubicBezTo>
                  <a:cubicBezTo>
                    <a:pt x="5161" y="6335"/>
                    <a:pt x="6392" y="5200"/>
                    <a:pt x="6507" y="3721"/>
                  </a:cubicBezTo>
                  <a:lnTo>
                    <a:pt x="6621" y="3721"/>
                  </a:lnTo>
                  <a:cubicBezTo>
                    <a:pt x="7346" y="3721"/>
                    <a:pt x="7346" y="2624"/>
                    <a:pt x="6621" y="2624"/>
                  </a:cubicBezTo>
                  <a:lnTo>
                    <a:pt x="6516" y="2624"/>
                  </a:lnTo>
                  <a:lnTo>
                    <a:pt x="6516" y="0"/>
                  </a:lnTo>
                  <a:close/>
                </a:path>
              </a:pathLst>
            </a:custGeom>
            <a:solidFill>
              <a:srgbClr val="E7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821;p66">
              <a:extLst>
                <a:ext uri="{FF2B5EF4-FFF2-40B4-BE49-F238E27FC236}">
                  <a16:creationId xmlns:a16="http://schemas.microsoft.com/office/drawing/2014/main" id="{6AF261B5-F6E8-4014-AA18-C6B283C019B7}"/>
                </a:ext>
              </a:extLst>
            </p:cNvPr>
            <p:cNvSpPr/>
            <p:nvPr/>
          </p:nvSpPr>
          <p:spPr>
            <a:xfrm>
              <a:off x="7274067" y="2122012"/>
              <a:ext cx="34512" cy="17020"/>
            </a:xfrm>
            <a:custGeom>
              <a:avLst/>
              <a:gdLst/>
              <a:ahLst/>
              <a:cxnLst/>
              <a:rect l="l" t="t" r="r" b="b"/>
              <a:pathLst>
                <a:path w="1318" h="650" extrusionOk="0">
                  <a:moveTo>
                    <a:pt x="1" y="1"/>
                  </a:moveTo>
                  <a:cubicBezTo>
                    <a:pt x="1" y="363"/>
                    <a:pt x="297" y="650"/>
                    <a:pt x="659" y="650"/>
                  </a:cubicBezTo>
                  <a:cubicBezTo>
                    <a:pt x="1022" y="650"/>
                    <a:pt x="1317" y="363"/>
                    <a:pt x="1317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822;p66">
              <a:extLst>
                <a:ext uri="{FF2B5EF4-FFF2-40B4-BE49-F238E27FC236}">
                  <a16:creationId xmlns:a16="http://schemas.microsoft.com/office/drawing/2014/main" id="{576C8E9C-B8B7-4B39-8708-986BE178476C}"/>
                </a:ext>
              </a:extLst>
            </p:cNvPr>
            <p:cNvSpPr/>
            <p:nvPr/>
          </p:nvSpPr>
          <p:spPr>
            <a:xfrm>
              <a:off x="7197633" y="2013344"/>
              <a:ext cx="145170" cy="165882"/>
            </a:xfrm>
            <a:custGeom>
              <a:avLst/>
              <a:gdLst/>
              <a:ahLst/>
              <a:cxnLst/>
              <a:rect l="l" t="t" r="r" b="b"/>
              <a:pathLst>
                <a:path w="5544" h="6335" extrusionOk="0">
                  <a:moveTo>
                    <a:pt x="735" y="1"/>
                  </a:moveTo>
                  <a:lnTo>
                    <a:pt x="735" y="2624"/>
                  </a:lnTo>
                  <a:lnTo>
                    <a:pt x="649" y="2624"/>
                  </a:lnTo>
                  <a:cubicBezTo>
                    <a:pt x="392" y="2624"/>
                    <a:pt x="172" y="2787"/>
                    <a:pt x="106" y="3025"/>
                  </a:cubicBezTo>
                  <a:cubicBezTo>
                    <a:pt x="1" y="3369"/>
                    <a:pt x="268" y="3712"/>
                    <a:pt x="630" y="3722"/>
                  </a:cubicBezTo>
                  <a:lnTo>
                    <a:pt x="745" y="3722"/>
                  </a:lnTo>
                  <a:cubicBezTo>
                    <a:pt x="848" y="5216"/>
                    <a:pt x="2102" y="6335"/>
                    <a:pt x="3556" y="6335"/>
                  </a:cubicBezTo>
                  <a:cubicBezTo>
                    <a:pt x="3708" y="6335"/>
                    <a:pt x="3862" y="6323"/>
                    <a:pt x="4017" y="6297"/>
                  </a:cubicBezTo>
                  <a:cubicBezTo>
                    <a:pt x="2634" y="6087"/>
                    <a:pt x="1613" y="4895"/>
                    <a:pt x="1613" y="3493"/>
                  </a:cubicBezTo>
                  <a:lnTo>
                    <a:pt x="1613" y="2586"/>
                  </a:lnTo>
                  <a:cubicBezTo>
                    <a:pt x="1613" y="1957"/>
                    <a:pt x="1794" y="1337"/>
                    <a:pt x="2157" y="821"/>
                  </a:cubicBezTo>
                  <a:lnTo>
                    <a:pt x="2166" y="802"/>
                  </a:lnTo>
                  <a:cubicBezTo>
                    <a:pt x="2206" y="740"/>
                    <a:pt x="2272" y="708"/>
                    <a:pt x="2339" y="708"/>
                  </a:cubicBezTo>
                  <a:cubicBezTo>
                    <a:pt x="2386" y="708"/>
                    <a:pt x="2433" y="723"/>
                    <a:pt x="2472" y="755"/>
                  </a:cubicBezTo>
                  <a:cubicBezTo>
                    <a:pt x="2739" y="955"/>
                    <a:pt x="3034" y="1127"/>
                    <a:pt x="3349" y="1251"/>
                  </a:cubicBezTo>
                  <a:cubicBezTo>
                    <a:pt x="3421" y="1279"/>
                    <a:pt x="3499" y="1294"/>
                    <a:pt x="3579" y="1294"/>
                  </a:cubicBezTo>
                  <a:cubicBezTo>
                    <a:pt x="3659" y="1294"/>
                    <a:pt x="3740" y="1279"/>
                    <a:pt x="3817" y="1251"/>
                  </a:cubicBezTo>
                  <a:cubicBezTo>
                    <a:pt x="4198" y="1108"/>
                    <a:pt x="5267" y="230"/>
                    <a:pt x="5543" y="1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823;p66">
              <a:extLst>
                <a:ext uri="{FF2B5EF4-FFF2-40B4-BE49-F238E27FC236}">
                  <a16:creationId xmlns:a16="http://schemas.microsoft.com/office/drawing/2014/main" id="{C18707EB-ABEB-41D2-98BB-6AF8E59114FE}"/>
                </a:ext>
              </a:extLst>
            </p:cNvPr>
            <p:cNvSpPr/>
            <p:nvPr/>
          </p:nvSpPr>
          <p:spPr>
            <a:xfrm>
              <a:off x="7251338" y="2081923"/>
              <a:ext cx="11286" cy="17151"/>
            </a:xfrm>
            <a:custGeom>
              <a:avLst/>
              <a:gdLst/>
              <a:ahLst/>
              <a:cxnLst/>
              <a:rect l="l" t="t" r="r" b="b"/>
              <a:pathLst>
                <a:path w="431" h="655" extrusionOk="0">
                  <a:moveTo>
                    <a:pt x="215" y="1"/>
                  </a:moveTo>
                  <a:cubicBezTo>
                    <a:pt x="108" y="1"/>
                    <a:pt x="1" y="72"/>
                    <a:pt x="1" y="215"/>
                  </a:cubicBezTo>
                  <a:lnTo>
                    <a:pt x="1" y="435"/>
                  </a:lnTo>
                  <a:cubicBezTo>
                    <a:pt x="1" y="559"/>
                    <a:pt x="96" y="654"/>
                    <a:pt x="220" y="654"/>
                  </a:cubicBezTo>
                  <a:cubicBezTo>
                    <a:pt x="335" y="654"/>
                    <a:pt x="430" y="559"/>
                    <a:pt x="430" y="435"/>
                  </a:cubicBezTo>
                  <a:lnTo>
                    <a:pt x="430" y="215"/>
                  </a:lnTo>
                  <a:cubicBezTo>
                    <a:pt x="430" y="72"/>
                    <a:pt x="323" y="1"/>
                    <a:pt x="215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824;p66">
              <a:extLst>
                <a:ext uri="{FF2B5EF4-FFF2-40B4-BE49-F238E27FC236}">
                  <a16:creationId xmlns:a16="http://schemas.microsoft.com/office/drawing/2014/main" id="{EDD8A6D4-312D-4173-A9FE-283AA09E47D3}"/>
                </a:ext>
              </a:extLst>
            </p:cNvPr>
            <p:cNvSpPr/>
            <p:nvPr/>
          </p:nvSpPr>
          <p:spPr>
            <a:xfrm>
              <a:off x="7319786" y="2081923"/>
              <a:ext cx="11521" cy="17151"/>
            </a:xfrm>
            <a:custGeom>
              <a:avLst/>
              <a:gdLst/>
              <a:ahLst/>
              <a:cxnLst/>
              <a:rect l="l" t="t" r="r" b="b"/>
              <a:pathLst>
                <a:path w="440" h="655" extrusionOk="0">
                  <a:moveTo>
                    <a:pt x="220" y="1"/>
                  </a:moveTo>
                  <a:cubicBezTo>
                    <a:pt x="110" y="1"/>
                    <a:pt x="1" y="72"/>
                    <a:pt x="1" y="215"/>
                  </a:cubicBezTo>
                  <a:lnTo>
                    <a:pt x="1" y="435"/>
                  </a:lnTo>
                  <a:cubicBezTo>
                    <a:pt x="1" y="559"/>
                    <a:pt x="106" y="654"/>
                    <a:pt x="220" y="654"/>
                  </a:cubicBezTo>
                  <a:cubicBezTo>
                    <a:pt x="344" y="654"/>
                    <a:pt x="440" y="559"/>
                    <a:pt x="440" y="435"/>
                  </a:cubicBezTo>
                  <a:lnTo>
                    <a:pt x="440" y="215"/>
                  </a:lnTo>
                  <a:cubicBezTo>
                    <a:pt x="440" y="72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825;p66">
              <a:extLst>
                <a:ext uri="{FF2B5EF4-FFF2-40B4-BE49-F238E27FC236}">
                  <a16:creationId xmlns:a16="http://schemas.microsoft.com/office/drawing/2014/main" id="{E502FFAD-305D-47EC-8053-CD9FFFF47FAE}"/>
                </a:ext>
              </a:extLst>
            </p:cNvPr>
            <p:cNvSpPr/>
            <p:nvPr/>
          </p:nvSpPr>
          <p:spPr>
            <a:xfrm>
              <a:off x="7242671" y="2064641"/>
              <a:ext cx="33674" cy="17439"/>
            </a:xfrm>
            <a:custGeom>
              <a:avLst/>
              <a:gdLst/>
              <a:ahLst/>
              <a:cxnLst/>
              <a:rect l="l" t="t" r="r" b="b"/>
              <a:pathLst>
                <a:path w="1286" h="666" extrusionOk="0">
                  <a:moveTo>
                    <a:pt x="311" y="0"/>
                  </a:moveTo>
                  <a:cubicBezTo>
                    <a:pt x="87" y="0"/>
                    <a:pt x="0" y="350"/>
                    <a:pt x="255" y="427"/>
                  </a:cubicBezTo>
                  <a:lnTo>
                    <a:pt x="914" y="646"/>
                  </a:lnTo>
                  <a:cubicBezTo>
                    <a:pt x="933" y="656"/>
                    <a:pt x="961" y="656"/>
                    <a:pt x="981" y="656"/>
                  </a:cubicBezTo>
                  <a:lnTo>
                    <a:pt x="981" y="665"/>
                  </a:lnTo>
                  <a:cubicBezTo>
                    <a:pt x="1238" y="665"/>
                    <a:pt x="1286" y="312"/>
                    <a:pt x="1057" y="236"/>
                  </a:cubicBezTo>
                  <a:lnTo>
                    <a:pt x="399" y="17"/>
                  </a:lnTo>
                  <a:cubicBezTo>
                    <a:pt x="368" y="5"/>
                    <a:pt x="339" y="0"/>
                    <a:pt x="31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826;p66">
              <a:extLst>
                <a:ext uri="{FF2B5EF4-FFF2-40B4-BE49-F238E27FC236}">
                  <a16:creationId xmlns:a16="http://schemas.microsoft.com/office/drawing/2014/main" id="{C476DB4B-84AF-465D-8C71-D0091D8163DB}"/>
                </a:ext>
              </a:extLst>
            </p:cNvPr>
            <p:cNvSpPr/>
            <p:nvPr/>
          </p:nvSpPr>
          <p:spPr>
            <a:xfrm>
              <a:off x="7306143" y="2064745"/>
              <a:ext cx="33255" cy="17099"/>
            </a:xfrm>
            <a:custGeom>
              <a:avLst/>
              <a:gdLst/>
              <a:ahLst/>
              <a:cxnLst/>
              <a:rect l="l" t="t" r="r" b="b"/>
              <a:pathLst>
                <a:path w="1270" h="653" extrusionOk="0">
                  <a:moveTo>
                    <a:pt x="967" y="1"/>
                  </a:moveTo>
                  <a:cubicBezTo>
                    <a:pt x="944" y="1"/>
                    <a:pt x="919" y="5"/>
                    <a:pt x="894" y="13"/>
                  </a:cubicBezTo>
                  <a:lnTo>
                    <a:pt x="236" y="232"/>
                  </a:lnTo>
                  <a:cubicBezTo>
                    <a:pt x="0" y="307"/>
                    <a:pt x="53" y="652"/>
                    <a:pt x="302" y="652"/>
                  </a:cubicBezTo>
                  <a:cubicBezTo>
                    <a:pt x="305" y="652"/>
                    <a:pt x="308" y="652"/>
                    <a:pt x="312" y="652"/>
                  </a:cubicBezTo>
                  <a:cubicBezTo>
                    <a:pt x="331" y="652"/>
                    <a:pt x="350" y="652"/>
                    <a:pt x="379" y="642"/>
                  </a:cubicBezTo>
                  <a:lnTo>
                    <a:pt x="1037" y="423"/>
                  </a:lnTo>
                  <a:cubicBezTo>
                    <a:pt x="1270" y="337"/>
                    <a:pt x="1183" y="1"/>
                    <a:pt x="967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827;p66">
              <a:extLst>
                <a:ext uri="{FF2B5EF4-FFF2-40B4-BE49-F238E27FC236}">
                  <a16:creationId xmlns:a16="http://schemas.microsoft.com/office/drawing/2014/main" id="{F3686384-33D6-43BC-B5DA-1E549EE42812}"/>
                </a:ext>
              </a:extLst>
            </p:cNvPr>
            <p:cNvSpPr/>
            <p:nvPr/>
          </p:nvSpPr>
          <p:spPr>
            <a:xfrm>
              <a:off x="7205383" y="1973150"/>
              <a:ext cx="171643" cy="111679"/>
            </a:xfrm>
            <a:custGeom>
              <a:avLst/>
              <a:gdLst/>
              <a:ahLst/>
              <a:cxnLst/>
              <a:rect l="l" t="t" r="r" b="b"/>
              <a:pathLst>
                <a:path w="6555" h="4265" extrusionOk="0">
                  <a:moveTo>
                    <a:pt x="2624" y="0"/>
                  </a:moveTo>
                  <a:cubicBezTo>
                    <a:pt x="1174" y="0"/>
                    <a:pt x="0" y="1173"/>
                    <a:pt x="0" y="2624"/>
                  </a:cubicBezTo>
                  <a:lnTo>
                    <a:pt x="0" y="4264"/>
                  </a:lnTo>
                  <a:cubicBezTo>
                    <a:pt x="96" y="4198"/>
                    <a:pt x="210" y="4159"/>
                    <a:pt x="334" y="4159"/>
                  </a:cubicBezTo>
                  <a:lnTo>
                    <a:pt x="477" y="4159"/>
                  </a:lnTo>
                  <a:cubicBezTo>
                    <a:pt x="582" y="4159"/>
                    <a:pt x="668" y="4083"/>
                    <a:pt x="687" y="3988"/>
                  </a:cubicBezTo>
                  <a:cubicBezTo>
                    <a:pt x="783" y="3577"/>
                    <a:pt x="1059" y="2538"/>
                    <a:pt x="1823" y="1689"/>
                  </a:cubicBezTo>
                  <a:cubicBezTo>
                    <a:pt x="1862" y="1644"/>
                    <a:pt x="1916" y="1623"/>
                    <a:pt x="1972" y="1623"/>
                  </a:cubicBezTo>
                  <a:cubicBezTo>
                    <a:pt x="2024" y="1623"/>
                    <a:pt x="2077" y="1642"/>
                    <a:pt x="2118" y="1679"/>
                  </a:cubicBezTo>
                  <a:cubicBezTo>
                    <a:pt x="2443" y="1975"/>
                    <a:pt x="2805" y="2204"/>
                    <a:pt x="3206" y="2385"/>
                  </a:cubicBezTo>
                  <a:cubicBezTo>
                    <a:pt x="3230" y="2395"/>
                    <a:pt x="3256" y="2399"/>
                    <a:pt x="3282" y="2399"/>
                  </a:cubicBezTo>
                  <a:cubicBezTo>
                    <a:pt x="3308" y="2399"/>
                    <a:pt x="3335" y="2395"/>
                    <a:pt x="3359" y="2385"/>
                  </a:cubicBezTo>
                  <a:cubicBezTo>
                    <a:pt x="3750" y="2204"/>
                    <a:pt x="4122" y="1975"/>
                    <a:pt x="4437" y="1679"/>
                  </a:cubicBezTo>
                  <a:cubicBezTo>
                    <a:pt x="4478" y="1642"/>
                    <a:pt x="4531" y="1623"/>
                    <a:pt x="4584" y="1623"/>
                  </a:cubicBezTo>
                  <a:cubicBezTo>
                    <a:pt x="4641" y="1623"/>
                    <a:pt x="4698" y="1644"/>
                    <a:pt x="4742" y="1689"/>
                  </a:cubicBezTo>
                  <a:cubicBezTo>
                    <a:pt x="5495" y="2538"/>
                    <a:pt x="5782" y="3577"/>
                    <a:pt x="5868" y="3988"/>
                  </a:cubicBezTo>
                  <a:cubicBezTo>
                    <a:pt x="5887" y="4083"/>
                    <a:pt x="5982" y="4159"/>
                    <a:pt x="6087" y="4159"/>
                  </a:cubicBezTo>
                  <a:lnTo>
                    <a:pt x="6230" y="4159"/>
                  </a:lnTo>
                  <a:cubicBezTo>
                    <a:pt x="6345" y="4159"/>
                    <a:pt x="6459" y="4198"/>
                    <a:pt x="6554" y="4264"/>
                  </a:cubicBezTo>
                  <a:lnTo>
                    <a:pt x="6554" y="2624"/>
                  </a:lnTo>
                  <a:cubicBezTo>
                    <a:pt x="6554" y="1173"/>
                    <a:pt x="5381" y="0"/>
                    <a:pt x="3931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828;p66">
              <a:extLst>
                <a:ext uri="{FF2B5EF4-FFF2-40B4-BE49-F238E27FC236}">
                  <a16:creationId xmlns:a16="http://schemas.microsoft.com/office/drawing/2014/main" id="{B4EC18BF-3D9C-443D-AC00-DD058EFDE60B}"/>
                </a:ext>
              </a:extLst>
            </p:cNvPr>
            <p:cNvSpPr/>
            <p:nvPr/>
          </p:nvSpPr>
          <p:spPr>
            <a:xfrm>
              <a:off x="7297057" y="2120284"/>
              <a:ext cx="23017" cy="21236"/>
            </a:xfrm>
            <a:custGeom>
              <a:avLst/>
              <a:gdLst/>
              <a:ahLst/>
              <a:cxnLst/>
              <a:rect l="l" t="t" r="r" b="b"/>
              <a:pathLst>
                <a:path w="879" h="811" extrusionOk="0">
                  <a:moveTo>
                    <a:pt x="878" y="0"/>
                  </a:moveTo>
                  <a:lnTo>
                    <a:pt x="1" y="67"/>
                  </a:lnTo>
                  <a:lnTo>
                    <a:pt x="344" y="754"/>
                  </a:lnTo>
                  <a:cubicBezTo>
                    <a:pt x="363" y="792"/>
                    <a:pt x="399" y="811"/>
                    <a:pt x="435" y="811"/>
                  </a:cubicBezTo>
                  <a:cubicBezTo>
                    <a:pt x="470" y="811"/>
                    <a:pt x="506" y="792"/>
                    <a:pt x="525" y="754"/>
                  </a:cubicBezTo>
                  <a:lnTo>
                    <a:pt x="8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829;p66">
              <a:extLst>
                <a:ext uri="{FF2B5EF4-FFF2-40B4-BE49-F238E27FC236}">
                  <a16:creationId xmlns:a16="http://schemas.microsoft.com/office/drawing/2014/main" id="{C76570CE-8A86-482B-8F15-75E6E13B04EA}"/>
                </a:ext>
              </a:extLst>
            </p:cNvPr>
            <p:cNvSpPr/>
            <p:nvPr/>
          </p:nvSpPr>
          <p:spPr>
            <a:xfrm>
              <a:off x="7262598" y="2120284"/>
              <a:ext cx="22990" cy="21236"/>
            </a:xfrm>
            <a:custGeom>
              <a:avLst/>
              <a:gdLst/>
              <a:ahLst/>
              <a:cxnLst/>
              <a:rect l="l" t="t" r="r" b="b"/>
              <a:pathLst>
                <a:path w="878" h="811" extrusionOk="0">
                  <a:moveTo>
                    <a:pt x="0" y="0"/>
                  </a:moveTo>
                  <a:lnTo>
                    <a:pt x="353" y="754"/>
                  </a:lnTo>
                  <a:cubicBezTo>
                    <a:pt x="372" y="792"/>
                    <a:pt x="408" y="811"/>
                    <a:pt x="444" y="811"/>
                  </a:cubicBezTo>
                  <a:cubicBezTo>
                    <a:pt x="479" y="811"/>
                    <a:pt x="515" y="792"/>
                    <a:pt x="534" y="754"/>
                  </a:cubicBezTo>
                  <a:lnTo>
                    <a:pt x="878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830;p66">
              <a:extLst>
                <a:ext uri="{FF2B5EF4-FFF2-40B4-BE49-F238E27FC236}">
                  <a16:creationId xmlns:a16="http://schemas.microsoft.com/office/drawing/2014/main" id="{B56B910F-AE3C-4BFB-A365-6A876E7AD2E4}"/>
                </a:ext>
              </a:extLst>
            </p:cNvPr>
            <p:cNvSpPr/>
            <p:nvPr/>
          </p:nvSpPr>
          <p:spPr>
            <a:xfrm>
              <a:off x="7248877" y="2112350"/>
              <a:ext cx="84918" cy="15449"/>
            </a:xfrm>
            <a:custGeom>
              <a:avLst/>
              <a:gdLst/>
              <a:ahLst/>
              <a:cxnLst/>
              <a:rect l="l" t="t" r="r" b="b"/>
              <a:pathLst>
                <a:path w="3243" h="590" extrusionOk="0">
                  <a:moveTo>
                    <a:pt x="303" y="0"/>
                  </a:moveTo>
                  <a:cubicBezTo>
                    <a:pt x="64" y="0"/>
                    <a:pt x="0" y="375"/>
                    <a:pt x="257" y="437"/>
                  </a:cubicBezTo>
                  <a:cubicBezTo>
                    <a:pt x="705" y="542"/>
                    <a:pt x="1163" y="589"/>
                    <a:pt x="1621" y="589"/>
                  </a:cubicBezTo>
                  <a:cubicBezTo>
                    <a:pt x="2079" y="589"/>
                    <a:pt x="2537" y="542"/>
                    <a:pt x="2985" y="437"/>
                  </a:cubicBezTo>
                  <a:cubicBezTo>
                    <a:pt x="3242" y="375"/>
                    <a:pt x="3178" y="0"/>
                    <a:pt x="2939" y="0"/>
                  </a:cubicBezTo>
                  <a:cubicBezTo>
                    <a:pt x="2921" y="0"/>
                    <a:pt x="2901" y="3"/>
                    <a:pt x="2880" y="7"/>
                  </a:cubicBezTo>
                  <a:cubicBezTo>
                    <a:pt x="2465" y="98"/>
                    <a:pt x="2043" y="143"/>
                    <a:pt x="1621" y="143"/>
                  </a:cubicBezTo>
                  <a:cubicBezTo>
                    <a:pt x="1199" y="143"/>
                    <a:pt x="777" y="98"/>
                    <a:pt x="362" y="7"/>
                  </a:cubicBezTo>
                  <a:cubicBezTo>
                    <a:pt x="341" y="3"/>
                    <a:pt x="322" y="0"/>
                    <a:pt x="303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831;p66">
              <a:extLst>
                <a:ext uri="{FF2B5EF4-FFF2-40B4-BE49-F238E27FC236}">
                  <a16:creationId xmlns:a16="http://schemas.microsoft.com/office/drawing/2014/main" id="{8816047B-79C2-4BAD-B9CC-3860DB869E45}"/>
                </a:ext>
              </a:extLst>
            </p:cNvPr>
            <p:cNvSpPr/>
            <p:nvPr/>
          </p:nvSpPr>
          <p:spPr>
            <a:xfrm>
              <a:off x="7285562" y="2257912"/>
              <a:ext cx="11521" cy="69966"/>
            </a:xfrm>
            <a:custGeom>
              <a:avLst/>
              <a:gdLst/>
              <a:ahLst/>
              <a:cxnLst/>
              <a:rect l="l" t="t" r="r" b="b"/>
              <a:pathLst>
                <a:path w="440" h="2672" extrusionOk="0">
                  <a:moveTo>
                    <a:pt x="1" y="1"/>
                  </a:moveTo>
                  <a:lnTo>
                    <a:pt x="1" y="2672"/>
                  </a:lnTo>
                  <a:lnTo>
                    <a:pt x="440" y="2672"/>
                  </a:lnTo>
                  <a:lnTo>
                    <a:pt x="440" y="1"/>
                  </a:lnTo>
                  <a:lnTo>
                    <a:pt x="392" y="67"/>
                  </a:lnTo>
                  <a:cubicBezTo>
                    <a:pt x="344" y="120"/>
                    <a:pt x="280" y="146"/>
                    <a:pt x="217" y="146"/>
                  </a:cubicBezTo>
                  <a:cubicBezTo>
                    <a:pt x="153" y="146"/>
                    <a:pt x="91" y="120"/>
                    <a:pt x="48" y="6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Hotel Managers</a:t>
            </a:r>
            <a:endParaRPr dirty="0"/>
          </a:p>
        </p:txBody>
      </p:sp>
      <p:sp>
        <p:nvSpPr>
          <p:cNvPr id="694" name="Google Shape;694;p32"/>
          <p:cNvSpPr/>
          <p:nvPr/>
        </p:nvSpPr>
        <p:spPr>
          <a:xfrm>
            <a:off x="4528817" y="2445363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4577719" y="3672008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20B5D8-9A83-44C0-A02D-43C478200D68}"/>
              </a:ext>
            </a:extLst>
          </p:cNvPr>
          <p:cNvGrpSpPr/>
          <p:nvPr/>
        </p:nvGrpSpPr>
        <p:grpSpPr>
          <a:xfrm>
            <a:off x="5970980" y="1073551"/>
            <a:ext cx="3002024" cy="1082149"/>
            <a:chOff x="5970980" y="1073551"/>
            <a:chExt cx="3002024" cy="1082149"/>
          </a:xfrm>
        </p:grpSpPr>
        <p:sp>
          <p:nvSpPr>
            <p:cNvPr id="697" name="Google Shape;697;p32"/>
            <p:cNvSpPr txBox="1"/>
            <p:nvPr/>
          </p:nvSpPr>
          <p:spPr>
            <a:xfrm>
              <a:off x="5995633" y="1340206"/>
              <a:ext cx="2697532" cy="8154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5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Each hotel managers has their own account which manages their rooms information</a:t>
              </a:r>
              <a:endParaRPr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698" name="Google Shape;698;p32"/>
            <p:cNvSpPr txBox="1"/>
            <p:nvPr/>
          </p:nvSpPr>
          <p:spPr>
            <a:xfrm>
              <a:off x="5970980" y="1073551"/>
              <a:ext cx="3002024" cy="453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Login</a:t>
              </a:r>
              <a:endParaRPr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D61534-EC92-4CE6-BD14-89A406F1A24A}"/>
              </a:ext>
            </a:extLst>
          </p:cNvPr>
          <p:cNvGrpSpPr/>
          <p:nvPr/>
        </p:nvGrpSpPr>
        <p:grpSpPr>
          <a:xfrm>
            <a:off x="396528" y="1088824"/>
            <a:ext cx="2791728" cy="876955"/>
            <a:chOff x="262683" y="1103450"/>
            <a:chExt cx="2791728" cy="876955"/>
          </a:xfrm>
        </p:grpSpPr>
        <p:sp>
          <p:nvSpPr>
            <p:cNvPr id="699" name="Google Shape;699;p32"/>
            <p:cNvSpPr txBox="1"/>
            <p:nvPr/>
          </p:nvSpPr>
          <p:spPr>
            <a:xfrm>
              <a:off x="398832" y="1390305"/>
              <a:ext cx="2655579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5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See booking information (checkin time, check outtime,number of rooms)</a:t>
              </a:r>
              <a:endParaRPr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700" name="Google Shape;700;p32"/>
            <p:cNvSpPr txBox="1"/>
            <p:nvPr/>
          </p:nvSpPr>
          <p:spPr>
            <a:xfrm>
              <a:off x="262683" y="1103450"/>
              <a:ext cx="2534797" cy="348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See booking details</a:t>
              </a:r>
              <a:endParaRPr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075E85-75E1-4B91-AC81-E9799B181303}"/>
              </a:ext>
            </a:extLst>
          </p:cNvPr>
          <p:cNvGrpSpPr/>
          <p:nvPr/>
        </p:nvGrpSpPr>
        <p:grpSpPr>
          <a:xfrm>
            <a:off x="5970980" y="3464820"/>
            <a:ext cx="2190912" cy="755113"/>
            <a:chOff x="6351494" y="3464820"/>
            <a:chExt cx="2190912" cy="755113"/>
          </a:xfrm>
        </p:grpSpPr>
        <p:sp>
          <p:nvSpPr>
            <p:cNvPr id="701" name="Google Shape;701;p32"/>
            <p:cNvSpPr txBox="1"/>
            <p:nvPr/>
          </p:nvSpPr>
          <p:spPr>
            <a:xfrm>
              <a:off x="6376147" y="3629833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accent5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Verify whether a booking is succesful or not </a:t>
              </a:r>
              <a:endParaRPr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702" name="Google Shape;702;p32"/>
            <p:cNvSpPr txBox="1"/>
            <p:nvPr/>
          </p:nvSpPr>
          <p:spPr>
            <a:xfrm>
              <a:off x="6351494" y="3464820"/>
              <a:ext cx="2190912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Confirm bookings</a:t>
              </a:r>
              <a:endParaRPr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cxnSp>
        <p:nvCxnSpPr>
          <p:cNvPr id="705" name="Google Shape;705;p32"/>
          <p:cNvCxnSpPr>
            <a:cxnSpLocks/>
            <a:stCxn id="700" idx="3"/>
            <a:endCxn id="706" idx="1"/>
          </p:cNvCxnSpPr>
          <p:nvPr/>
        </p:nvCxnSpPr>
        <p:spPr>
          <a:xfrm>
            <a:off x="2931325" y="1262940"/>
            <a:ext cx="1150639" cy="62881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8" name="Google Shape;708;p32"/>
          <p:cNvCxnSpPr>
            <a:cxnSpLocks/>
            <a:stCxn id="698" idx="1"/>
            <a:endCxn id="707" idx="7"/>
          </p:cNvCxnSpPr>
          <p:nvPr/>
        </p:nvCxnSpPr>
        <p:spPr>
          <a:xfrm flipH="1">
            <a:off x="5084864" y="1300427"/>
            <a:ext cx="886116" cy="591328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0" name="Google Shape;710;p32"/>
          <p:cNvCxnSpPr>
            <a:cxnSpLocks/>
            <a:stCxn id="702" idx="1"/>
            <a:endCxn id="712" idx="5"/>
          </p:cNvCxnSpPr>
          <p:nvPr/>
        </p:nvCxnSpPr>
        <p:spPr>
          <a:xfrm flipH="1" flipV="1">
            <a:off x="5253207" y="2937184"/>
            <a:ext cx="717773" cy="704936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8444956-AEEE-4521-BD9D-97A3340907DC}"/>
              </a:ext>
            </a:extLst>
          </p:cNvPr>
          <p:cNvGrpSpPr/>
          <p:nvPr/>
        </p:nvGrpSpPr>
        <p:grpSpPr>
          <a:xfrm>
            <a:off x="3846408" y="1827767"/>
            <a:ext cx="1451134" cy="1320424"/>
            <a:chOff x="3545345" y="1773705"/>
            <a:chExt cx="2017332" cy="2053310"/>
          </a:xfrm>
        </p:grpSpPr>
        <p:sp>
          <p:nvSpPr>
            <p:cNvPr id="685" name="Google Shape;685;p32"/>
            <p:cNvSpPr/>
            <p:nvPr/>
          </p:nvSpPr>
          <p:spPr>
            <a:xfrm>
              <a:off x="3702060" y="1930419"/>
              <a:ext cx="1709399" cy="1739885"/>
            </a:xfrm>
            <a:custGeom>
              <a:avLst/>
              <a:gdLst/>
              <a:ahLst/>
              <a:cxnLst/>
              <a:rect l="l" t="t" r="r" b="b"/>
              <a:pathLst>
                <a:path w="27756" h="27756" extrusionOk="0">
                  <a:moveTo>
                    <a:pt x="13878" y="0"/>
                  </a:moveTo>
                  <a:cubicBezTo>
                    <a:pt x="6217" y="0"/>
                    <a:pt x="0" y="6211"/>
                    <a:pt x="0" y="13878"/>
                  </a:cubicBezTo>
                  <a:cubicBezTo>
                    <a:pt x="0" y="21539"/>
                    <a:pt x="6217" y="27756"/>
                    <a:pt x="13878" y="27756"/>
                  </a:cubicBezTo>
                  <a:cubicBezTo>
                    <a:pt x="21545" y="27756"/>
                    <a:pt x="27756" y="21539"/>
                    <a:pt x="27756" y="13878"/>
                  </a:cubicBezTo>
                  <a:cubicBezTo>
                    <a:pt x="27756" y="6211"/>
                    <a:pt x="21545" y="0"/>
                    <a:pt x="13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3545345" y="1773705"/>
              <a:ext cx="2017332" cy="2053310"/>
            </a:xfrm>
            <a:custGeom>
              <a:avLst/>
              <a:gdLst/>
              <a:ahLst/>
              <a:cxnLst/>
              <a:rect l="l" t="t" r="r" b="b"/>
              <a:pathLst>
                <a:path w="32756" h="32756" fill="none" extrusionOk="0">
                  <a:moveTo>
                    <a:pt x="16378" y="32755"/>
                  </a:moveTo>
                  <a:lnTo>
                    <a:pt x="16378" y="32755"/>
                  </a:lnTo>
                  <a:cubicBezTo>
                    <a:pt x="7331" y="32755"/>
                    <a:pt x="1" y="25418"/>
                    <a:pt x="1" y="16378"/>
                  </a:cubicBezTo>
                  <a:lnTo>
                    <a:pt x="1" y="16378"/>
                  </a:lnTo>
                  <a:cubicBezTo>
                    <a:pt x="1" y="7331"/>
                    <a:pt x="7331" y="1"/>
                    <a:pt x="16378" y="1"/>
                  </a:cubicBezTo>
                  <a:lnTo>
                    <a:pt x="16378" y="1"/>
                  </a:lnTo>
                  <a:cubicBezTo>
                    <a:pt x="25425" y="1"/>
                    <a:pt x="32755" y="7331"/>
                    <a:pt x="32755" y="16378"/>
                  </a:cubicBezTo>
                  <a:lnTo>
                    <a:pt x="32755" y="16378"/>
                  </a:lnTo>
                  <a:cubicBezTo>
                    <a:pt x="32755" y="25418"/>
                    <a:pt x="25425" y="32755"/>
                    <a:pt x="16378" y="32755"/>
                  </a:cubicBezTo>
                  <a:close/>
                </a:path>
              </a:pathLst>
            </a:custGeom>
            <a:solidFill>
              <a:srgbClr val="FFFFFF"/>
            </a:solidFill>
            <a:ln w="285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4040006" y="2404331"/>
              <a:ext cx="1045326" cy="673563"/>
            </a:xfrm>
            <a:custGeom>
              <a:avLst/>
              <a:gdLst/>
              <a:ahLst/>
              <a:cxnLst/>
              <a:rect l="l" t="t" r="r" b="b"/>
              <a:pathLst>
                <a:path w="13095" h="8290" extrusionOk="0">
                  <a:moveTo>
                    <a:pt x="1289" y="1"/>
                  </a:moveTo>
                  <a:cubicBezTo>
                    <a:pt x="576" y="1"/>
                    <a:pt x="0" y="596"/>
                    <a:pt x="0" y="1341"/>
                  </a:cubicBezTo>
                  <a:lnTo>
                    <a:pt x="0" y="6949"/>
                  </a:lnTo>
                  <a:cubicBezTo>
                    <a:pt x="0" y="7687"/>
                    <a:pt x="576" y="8290"/>
                    <a:pt x="1289" y="8290"/>
                  </a:cubicBezTo>
                  <a:lnTo>
                    <a:pt x="11805" y="8290"/>
                  </a:lnTo>
                  <a:cubicBezTo>
                    <a:pt x="12518" y="8290"/>
                    <a:pt x="13094" y="7687"/>
                    <a:pt x="13094" y="6949"/>
                  </a:cubicBezTo>
                  <a:lnTo>
                    <a:pt x="13094" y="1341"/>
                  </a:lnTo>
                  <a:cubicBezTo>
                    <a:pt x="13094" y="596"/>
                    <a:pt x="12518" y="1"/>
                    <a:pt x="11805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4128895" y="2490132"/>
              <a:ext cx="870587" cy="506756"/>
            </a:xfrm>
            <a:custGeom>
              <a:avLst/>
              <a:gdLst/>
              <a:ahLst/>
              <a:cxnLst/>
              <a:rect l="l" t="t" r="r" b="b"/>
              <a:pathLst>
                <a:path w="10906" h="6237" extrusionOk="0">
                  <a:moveTo>
                    <a:pt x="240" y="0"/>
                  </a:moveTo>
                  <a:cubicBezTo>
                    <a:pt x="104" y="0"/>
                    <a:pt x="0" y="110"/>
                    <a:pt x="0" y="240"/>
                  </a:cubicBezTo>
                  <a:lnTo>
                    <a:pt x="0" y="5997"/>
                  </a:lnTo>
                  <a:cubicBezTo>
                    <a:pt x="0" y="6126"/>
                    <a:pt x="104" y="6236"/>
                    <a:pt x="240" y="6236"/>
                  </a:cubicBezTo>
                  <a:lnTo>
                    <a:pt x="10673" y="6236"/>
                  </a:lnTo>
                  <a:cubicBezTo>
                    <a:pt x="10802" y="6236"/>
                    <a:pt x="10906" y="6126"/>
                    <a:pt x="10906" y="5997"/>
                  </a:cubicBezTo>
                  <a:lnTo>
                    <a:pt x="10906" y="240"/>
                  </a:lnTo>
                  <a:cubicBezTo>
                    <a:pt x="10906" y="110"/>
                    <a:pt x="10802" y="0"/>
                    <a:pt x="1067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4549861" y="2644754"/>
              <a:ext cx="84297" cy="135363"/>
            </a:xfrm>
            <a:custGeom>
              <a:avLst/>
              <a:gdLst/>
              <a:ahLst/>
              <a:cxnLst/>
              <a:rect l="l" t="t" r="r" b="b"/>
              <a:pathLst>
                <a:path w="1056" h="1666" extrusionOk="0">
                  <a:moveTo>
                    <a:pt x="0" y="1"/>
                  </a:moveTo>
                  <a:lnTo>
                    <a:pt x="0" y="1665"/>
                  </a:lnTo>
                  <a:lnTo>
                    <a:pt x="1056" y="8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2925" cap="flat" cmpd="sng">
              <a:solidFill>
                <a:schemeClr val="accent3"/>
              </a:solidFill>
              <a:prstDash val="solid"/>
              <a:miter lim="64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3838538" y="1838325"/>
              <a:ext cx="234026" cy="2382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5067263" y="1838325"/>
              <a:ext cx="234026" cy="2382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5301289" y="3295576"/>
              <a:ext cx="234026" cy="238199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712;p32">
            <a:extLst>
              <a:ext uri="{FF2B5EF4-FFF2-40B4-BE49-F238E27FC236}">
                <a16:creationId xmlns:a16="http://schemas.microsoft.com/office/drawing/2014/main" id="{5333D39B-FA64-40F6-9900-7B61C264AD53}"/>
              </a:ext>
            </a:extLst>
          </p:cNvPr>
          <p:cNvSpPr/>
          <p:nvPr/>
        </p:nvSpPr>
        <p:spPr>
          <a:xfrm>
            <a:off x="3896869" y="2827142"/>
            <a:ext cx="168343" cy="153179"/>
          </a:xfrm>
          <a:prstGeom prst="ellipse">
            <a:avLst/>
          </a:prstGeom>
          <a:solidFill>
            <a:schemeClr val="accent2">
              <a:lumMod val="25000"/>
            </a:schemeClr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>
                  <a:lumMod val="40000"/>
                  <a:lumOff val="60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8FD806-0496-40CF-8EE8-2B3451A09DBD}"/>
              </a:ext>
            </a:extLst>
          </p:cNvPr>
          <p:cNvGrpSpPr/>
          <p:nvPr/>
        </p:nvGrpSpPr>
        <p:grpSpPr>
          <a:xfrm>
            <a:off x="493611" y="3478625"/>
            <a:ext cx="2568684" cy="753595"/>
            <a:chOff x="277215" y="2978085"/>
            <a:chExt cx="2568684" cy="753595"/>
          </a:xfrm>
        </p:grpSpPr>
        <p:sp>
          <p:nvSpPr>
            <p:cNvPr id="48" name="Google Shape;703;p32">
              <a:extLst>
                <a:ext uri="{FF2B5EF4-FFF2-40B4-BE49-F238E27FC236}">
                  <a16:creationId xmlns:a16="http://schemas.microsoft.com/office/drawing/2014/main" id="{2F82B29D-8A2A-4D77-8BBC-A5180E40A633}"/>
                </a:ext>
              </a:extLst>
            </p:cNvPr>
            <p:cNvSpPr txBox="1"/>
            <p:nvPr/>
          </p:nvSpPr>
          <p:spPr>
            <a:xfrm>
              <a:off x="355323" y="3141580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accent5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Update the status of a room: available or not</a:t>
              </a:r>
              <a:endParaRPr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  <p:sp>
          <p:nvSpPr>
            <p:cNvPr id="49" name="Google Shape;704;p32">
              <a:extLst>
                <a:ext uri="{FF2B5EF4-FFF2-40B4-BE49-F238E27FC236}">
                  <a16:creationId xmlns:a16="http://schemas.microsoft.com/office/drawing/2014/main" id="{21BE9C6E-22BB-4BD1-9589-83DFF9C05EB2}"/>
                </a:ext>
              </a:extLst>
            </p:cNvPr>
            <p:cNvSpPr txBox="1"/>
            <p:nvPr/>
          </p:nvSpPr>
          <p:spPr>
            <a:xfrm>
              <a:off x="277215" y="2978085"/>
              <a:ext cx="2568684" cy="302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accent5"/>
                  </a:solidFill>
                  <a:latin typeface="Aldrich"/>
                  <a:ea typeface="Aldrich"/>
                  <a:cs typeface="Aldrich"/>
                  <a:sym typeface="Aldrich"/>
                </a:rPr>
                <a:t>Update room status</a:t>
              </a:r>
              <a:endParaRPr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cxnSp>
        <p:nvCxnSpPr>
          <p:cNvPr id="50" name="Google Shape;710;p32">
            <a:extLst>
              <a:ext uri="{FF2B5EF4-FFF2-40B4-BE49-F238E27FC236}">
                <a16:creationId xmlns:a16="http://schemas.microsoft.com/office/drawing/2014/main" id="{8D7A3670-4C08-42A9-8D18-912E139C137E}"/>
              </a:ext>
            </a:extLst>
          </p:cNvPr>
          <p:cNvCxnSpPr>
            <a:cxnSpLocks/>
            <a:stCxn id="49" idx="3"/>
            <a:endCxn id="46" idx="3"/>
          </p:cNvCxnSpPr>
          <p:nvPr/>
        </p:nvCxnSpPr>
        <p:spPr>
          <a:xfrm flipV="1">
            <a:off x="3062295" y="2957888"/>
            <a:ext cx="859227" cy="671946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42" name="Google Shape;13476;p66">
            <a:extLst>
              <a:ext uri="{FF2B5EF4-FFF2-40B4-BE49-F238E27FC236}">
                <a16:creationId xmlns:a16="http://schemas.microsoft.com/office/drawing/2014/main" id="{BEF1EF96-27D0-42F1-BAEA-33098C7F7C82}"/>
              </a:ext>
            </a:extLst>
          </p:cNvPr>
          <p:cNvGrpSpPr/>
          <p:nvPr/>
        </p:nvGrpSpPr>
        <p:grpSpPr>
          <a:xfrm>
            <a:off x="4469455" y="2289421"/>
            <a:ext cx="259708" cy="311883"/>
            <a:chOff x="5363818" y="3345794"/>
            <a:chExt cx="259074" cy="354493"/>
          </a:xfrm>
        </p:grpSpPr>
        <p:sp>
          <p:nvSpPr>
            <p:cNvPr id="43" name="Google Shape;13477;p66">
              <a:extLst>
                <a:ext uri="{FF2B5EF4-FFF2-40B4-BE49-F238E27FC236}">
                  <a16:creationId xmlns:a16="http://schemas.microsoft.com/office/drawing/2014/main" id="{CD227AC8-A972-43E2-BCC6-6A990B42315D}"/>
                </a:ext>
              </a:extLst>
            </p:cNvPr>
            <p:cNvSpPr/>
            <p:nvPr/>
          </p:nvSpPr>
          <p:spPr>
            <a:xfrm>
              <a:off x="5397807" y="3514661"/>
              <a:ext cx="191360" cy="123934"/>
            </a:xfrm>
            <a:custGeom>
              <a:avLst/>
              <a:gdLst/>
              <a:ahLst/>
              <a:cxnLst/>
              <a:rect l="l" t="t" r="r" b="b"/>
              <a:pathLst>
                <a:path w="7308" h="4733" extrusionOk="0">
                  <a:moveTo>
                    <a:pt x="869" y="1"/>
                  </a:moveTo>
                  <a:cubicBezTo>
                    <a:pt x="869" y="1651"/>
                    <a:pt x="0" y="2596"/>
                    <a:pt x="430" y="4733"/>
                  </a:cubicBezTo>
                  <a:lnTo>
                    <a:pt x="6879" y="4733"/>
                  </a:lnTo>
                  <a:cubicBezTo>
                    <a:pt x="7308" y="2596"/>
                    <a:pt x="6449" y="1661"/>
                    <a:pt x="6449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478;p66">
              <a:extLst>
                <a:ext uri="{FF2B5EF4-FFF2-40B4-BE49-F238E27FC236}">
                  <a16:creationId xmlns:a16="http://schemas.microsoft.com/office/drawing/2014/main" id="{D23E62C0-6253-4E4C-9B97-C600B6447320}"/>
                </a:ext>
              </a:extLst>
            </p:cNvPr>
            <p:cNvSpPr/>
            <p:nvPr/>
          </p:nvSpPr>
          <p:spPr>
            <a:xfrm>
              <a:off x="5397807" y="3514661"/>
              <a:ext cx="95706" cy="123934"/>
            </a:xfrm>
            <a:custGeom>
              <a:avLst/>
              <a:gdLst/>
              <a:ahLst/>
              <a:cxnLst/>
              <a:rect l="l" t="t" r="r" b="b"/>
              <a:pathLst>
                <a:path w="3655" h="4733" extrusionOk="0">
                  <a:moveTo>
                    <a:pt x="869" y="1"/>
                  </a:moveTo>
                  <a:cubicBezTo>
                    <a:pt x="869" y="1651"/>
                    <a:pt x="0" y="2596"/>
                    <a:pt x="430" y="4733"/>
                  </a:cubicBezTo>
                  <a:lnTo>
                    <a:pt x="3654" y="4733"/>
                  </a:lnTo>
                  <a:lnTo>
                    <a:pt x="3654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479;p66">
              <a:extLst>
                <a:ext uri="{FF2B5EF4-FFF2-40B4-BE49-F238E27FC236}">
                  <a16:creationId xmlns:a16="http://schemas.microsoft.com/office/drawing/2014/main" id="{6A203F16-E52A-4C57-B7C5-75044D5C5306}"/>
                </a:ext>
              </a:extLst>
            </p:cNvPr>
            <p:cNvSpPr/>
            <p:nvPr/>
          </p:nvSpPr>
          <p:spPr>
            <a:xfrm>
              <a:off x="5363818" y="3565382"/>
              <a:ext cx="259074" cy="134905"/>
            </a:xfrm>
            <a:custGeom>
              <a:avLst/>
              <a:gdLst/>
              <a:ahLst/>
              <a:cxnLst/>
              <a:rect l="l" t="t" r="r" b="b"/>
              <a:pathLst>
                <a:path w="9894" h="5152" extrusionOk="0">
                  <a:moveTo>
                    <a:pt x="3664" y="0"/>
                  </a:moveTo>
                  <a:lnTo>
                    <a:pt x="3664" y="1326"/>
                  </a:lnTo>
                  <a:cubicBezTo>
                    <a:pt x="3664" y="1689"/>
                    <a:pt x="3426" y="2013"/>
                    <a:pt x="3082" y="2137"/>
                  </a:cubicBezTo>
                  <a:lnTo>
                    <a:pt x="869" y="2920"/>
                  </a:lnTo>
                  <a:cubicBezTo>
                    <a:pt x="354" y="3101"/>
                    <a:pt x="1" y="3587"/>
                    <a:pt x="1" y="4131"/>
                  </a:cubicBezTo>
                  <a:lnTo>
                    <a:pt x="1" y="4513"/>
                  </a:lnTo>
                  <a:cubicBezTo>
                    <a:pt x="1" y="4866"/>
                    <a:pt x="297" y="5152"/>
                    <a:pt x="650" y="5152"/>
                  </a:cubicBezTo>
                  <a:lnTo>
                    <a:pt x="9245" y="5152"/>
                  </a:lnTo>
                  <a:cubicBezTo>
                    <a:pt x="9608" y="5152"/>
                    <a:pt x="9894" y="4866"/>
                    <a:pt x="9894" y="4513"/>
                  </a:cubicBezTo>
                  <a:lnTo>
                    <a:pt x="9894" y="4131"/>
                  </a:lnTo>
                  <a:cubicBezTo>
                    <a:pt x="9894" y="3587"/>
                    <a:pt x="9550" y="3101"/>
                    <a:pt x="9035" y="2920"/>
                  </a:cubicBezTo>
                  <a:lnTo>
                    <a:pt x="6812" y="2137"/>
                  </a:lnTo>
                  <a:cubicBezTo>
                    <a:pt x="6469" y="2013"/>
                    <a:pt x="6240" y="1689"/>
                    <a:pt x="6240" y="1326"/>
                  </a:cubicBezTo>
                  <a:lnTo>
                    <a:pt x="6240" y="0"/>
                  </a:lnTo>
                  <a:close/>
                </a:path>
              </a:pathLst>
            </a:custGeom>
            <a:solidFill>
              <a:srgbClr val="F2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480;p66">
              <a:extLst>
                <a:ext uri="{FF2B5EF4-FFF2-40B4-BE49-F238E27FC236}">
                  <a16:creationId xmlns:a16="http://schemas.microsoft.com/office/drawing/2014/main" id="{DCBA1EDC-2C75-4DD9-8CAA-279BA56D5257}"/>
                </a:ext>
              </a:extLst>
            </p:cNvPr>
            <p:cNvSpPr/>
            <p:nvPr/>
          </p:nvSpPr>
          <p:spPr>
            <a:xfrm>
              <a:off x="5364080" y="3621836"/>
              <a:ext cx="258813" cy="78450"/>
            </a:xfrm>
            <a:custGeom>
              <a:avLst/>
              <a:gdLst/>
              <a:ahLst/>
              <a:cxnLst/>
              <a:rect l="l" t="t" r="r" b="b"/>
              <a:pathLst>
                <a:path w="9884" h="2996" extrusionOk="0">
                  <a:moveTo>
                    <a:pt x="3025" y="0"/>
                  </a:moveTo>
                  <a:lnTo>
                    <a:pt x="859" y="764"/>
                  </a:lnTo>
                  <a:cubicBezTo>
                    <a:pt x="344" y="945"/>
                    <a:pt x="1" y="1431"/>
                    <a:pt x="1" y="1975"/>
                  </a:cubicBezTo>
                  <a:lnTo>
                    <a:pt x="1" y="2357"/>
                  </a:lnTo>
                  <a:cubicBezTo>
                    <a:pt x="1" y="2710"/>
                    <a:pt x="287" y="2996"/>
                    <a:pt x="640" y="2996"/>
                  </a:cubicBezTo>
                  <a:lnTo>
                    <a:pt x="9245" y="2996"/>
                  </a:lnTo>
                  <a:cubicBezTo>
                    <a:pt x="9598" y="2996"/>
                    <a:pt x="9884" y="2710"/>
                    <a:pt x="9884" y="2357"/>
                  </a:cubicBezTo>
                  <a:lnTo>
                    <a:pt x="9884" y="1975"/>
                  </a:lnTo>
                  <a:cubicBezTo>
                    <a:pt x="9884" y="1431"/>
                    <a:pt x="9540" y="945"/>
                    <a:pt x="9025" y="764"/>
                  </a:cubicBezTo>
                  <a:lnTo>
                    <a:pt x="6860" y="0"/>
                  </a:lnTo>
                  <a:cubicBezTo>
                    <a:pt x="6745" y="973"/>
                    <a:pt x="5925" y="1708"/>
                    <a:pt x="4942" y="1708"/>
                  </a:cubicBezTo>
                  <a:cubicBezTo>
                    <a:pt x="3960" y="1708"/>
                    <a:pt x="3139" y="973"/>
                    <a:pt x="3025" y="0"/>
                  </a:cubicBezTo>
                  <a:close/>
                </a:path>
              </a:pathLst>
            </a:custGeom>
            <a:solidFill>
              <a:srgbClr val="E7E9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481;p66">
              <a:extLst>
                <a:ext uri="{FF2B5EF4-FFF2-40B4-BE49-F238E27FC236}">
                  <a16:creationId xmlns:a16="http://schemas.microsoft.com/office/drawing/2014/main" id="{83B80CCC-F08C-4CB8-9D36-5D53D179B6AB}"/>
                </a:ext>
              </a:extLst>
            </p:cNvPr>
            <p:cNvSpPr/>
            <p:nvPr/>
          </p:nvSpPr>
          <p:spPr>
            <a:xfrm>
              <a:off x="5459760" y="3570880"/>
              <a:ext cx="67479" cy="28175"/>
            </a:xfrm>
            <a:custGeom>
              <a:avLst/>
              <a:gdLst/>
              <a:ahLst/>
              <a:cxnLst/>
              <a:rect l="l" t="t" r="r" b="b"/>
              <a:pathLst>
                <a:path w="2577" h="1076" extrusionOk="0">
                  <a:moveTo>
                    <a:pt x="0" y="0"/>
                  </a:moveTo>
                  <a:lnTo>
                    <a:pt x="0" y="811"/>
                  </a:lnTo>
                  <a:cubicBezTo>
                    <a:pt x="411" y="988"/>
                    <a:pt x="849" y="1076"/>
                    <a:pt x="1288" y="1076"/>
                  </a:cubicBezTo>
                  <a:cubicBezTo>
                    <a:pt x="1727" y="1076"/>
                    <a:pt x="2166" y="988"/>
                    <a:pt x="2576" y="811"/>
                  </a:cubicBezTo>
                  <a:lnTo>
                    <a:pt x="2576" y="0"/>
                  </a:ln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482;p66">
              <a:extLst>
                <a:ext uri="{FF2B5EF4-FFF2-40B4-BE49-F238E27FC236}">
                  <a16:creationId xmlns:a16="http://schemas.microsoft.com/office/drawing/2014/main" id="{3B208F95-234F-4612-AB06-9559C61BB7CF}"/>
                </a:ext>
              </a:extLst>
            </p:cNvPr>
            <p:cNvSpPr/>
            <p:nvPr/>
          </p:nvSpPr>
          <p:spPr>
            <a:xfrm>
              <a:off x="5420273" y="3435740"/>
              <a:ext cx="146427" cy="152135"/>
            </a:xfrm>
            <a:custGeom>
              <a:avLst/>
              <a:gdLst/>
              <a:ahLst/>
              <a:cxnLst/>
              <a:rect l="l" t="t" r="r" b="b"/>
              <a:pathLst>
                <a:path w="5592" h="5810" extrusionOk="0">
                  <a:moveTo>
                    <a:pt x="11" y="0"/>
                  </a:moveTo>
                  <a:lnTo>
                    <a:pt x="11" y="3015"/>
                  </a:lnTo>
                  <a:cubicBezTo>
                    <a:pt x="1" y="4551"/>
                    <a:pt x="1251" y="5810"/>
                    <a:pt x="2796" y="5810"/>
                  </a:cubicBezTo>
                  <a:cubicBezTo>
                    <a:pt x="4342" y="5810"/>
                    <a:pt x="5591" y="4560"/>
                    <a:pt x="5591" y="3015"/>
                  </a:cubicBezTo>
                  <a:lnTo>
                    <a:pt x="5591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483;p66">
              <a:extLst>
                <a:ext uri="{FF2B5EF4-FFF2-40B4-BE49-F238E27FC236}">
                  <a16:creationId xmlns:a16="http://schemas.microsoft.com/office/drawing/2014/main" id="{4C262CF8-E48D-49C3-83F1-0E63BCBF7635}"/>
                </a:ext>
              </a:extLst>
            </p:cNvPr>
            <p:cNvSpPr/>
            <p:nvPr/>
          </p:nvSpPr>
          <p:spPr>
            <a:xfrm>
              <a:off x="5420090" y="3435740"/>
              <a:ext cx="146610" cy="152109"/>
            </a:xfrm>
            <a:custGeom>
              <a:avLst/>
              <a:gdLst/>
              <a:ahLst/>
              <a:cxnLst/>
              <a:rect l="l" t="t" r="r" b="b"/>
              <a:pathLst>
                <a:path w="5599" h="5809" extrusionOk="0">
                  <a:moveTo>
                    <a:pt x="18" y="0"/>
                  </a:moveTo>
                  <a:lnTo>
                    <a:pt x="18" y="3015"/>
                  </a:lnTo>
                  <a:cubicBezTo>
                    <a:pt x="0" y="4578"/>
                    <a:pt x="1271" y="5809"/>
                    <a:pt x="2780" y="5809"/>
                  </a:cubicBezTo>
                  <a:cubicBezTo>
                    <a:pt x="2929" y="5809"/>
                    <a:pt x="3080" y="5797"/>
                    <a:pt x="3233" y="5772"/>
                  </a:cubicBezTo>
                  <a:cubicBezTo>
                    <a:pt x="1868" y="5562"/>
                    <a:pt x="867" y="4389"/>
                    <a:pt x="867" y="3015"/>
                  </a:cubicBezTo>
                  <a:lnTo>
                    <a:pt x="867" y="2280"/>
                  </a:lnTo>
                  <a:cubicBezTo>
                    <a:pt x="867" y="1889"/>
                    <a:pt x="1124" y="1555"/>
                    <a:pt x="1487" y="1450"/>
                  </a:cubicBezTo>
                  <a:cubicBezTo>
                    <a:pt x="2088" y="1288"/>
                    <a:pt x="2670" y="1069"/>
                    <a:pt x="3233" y="792"/>
                  </a:cubicBezTo>
                  <a:lnTo>
                    <a:pt x="3233" y="821"/>
                  </a:lnTo>
                  <a:cubicBezTo>
                    <a:pt x="3223" y="1164"/>
                    <a:pt x="3481" y="1450"/>
                    <a:pt x="3814" y="1498"/>
                  </a:cubicBezTo>
                  <a:lnTo>
                    <a:pt x="3919" y="1498"/>
                  </a:lnTo>
                  <a:cubicBezTo>
                    <a:pt x="4158" y="1479"/>
                    <a:pt x="5007" y="1326"/>
                    <a:pt x="5598" y="1183"/>
                  </a:cubicBezTo>
                  <a:lnTo>
                    <a:pt x="5598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484;p66">
              <a:extLst>
                <a:ext uri="{FF2B5EF4-FFF2-40B4-BE49-F238E27FC236}">
                  <a16:creationId xmlns:a16="http://schemas.microsoft.com/office/drawing/2014/main" id="{529FEFCE-0F9A-4F5D-AF4C-9E0442DF00D6}"/>
                </a:ext>
              </a:extLst>
            </p:cNvPr>
            <p:cNvSpPr/>
            <p:nvPr/>
          </p:nvSpPr>
          <p:spPr>
            <a:xfrm>
              <a:off x="5527213" y="3598846"/>
              <a:ext cx="26" cy="288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0"/>
                  </a:moveTo>
                  <a:lnTo>
                    <a:pt x="0" y="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485;p66">
              <a:extLst>
                <a:ext uri="{FF2B5EF4-FFF2-40B4-BE49-F238E27FC236}">
                  <a16:creationId xmlns:a16="http://schemas.microsoft.com/office/drawing/2014/main" id="{43D2AED0-D1B9-462B-8FB4-370D3132FF1C}"/>
                </a:ext>
              </a:extLst>
            </p:cNvPr>
            <p:cNvSpPr/>
            <p:nvPr/>
          </p:nvSpPr>
          <p:spPr>
            <a:xfrm>
              <a:off x="5459760" y="3598846"/>
              <a:ext cx="26" cy="288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"/>
                  </a:move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486;p66">
              <a:extLst>
                <a:ext uri="{FF2B5EF4-FFF2-40B4-BE49-F238E27FC236}">
                  <a16:creationId xmlns:a16="http://schemas.microsoft.com/office/drawing/2014/main" id="{1F891498-3BB9-49B1-BF81-BE4E99DF42A4}"/>
                </a:ext>
              </a:extLst>
            </p:cNvPr>
            <p:cNvSpPr/>
            <p:nvPr/>
          </p:nvSpPr>
          <p:spPr>
            <a:xfrm>
              <a:off x="5468506" y="3537180"/>
              <a:ext cx="50013" cy="16994"/>
            </a:xfrm>
            <a:custGeom>
              <a:avLst/>
              <a:gdLst/>
              <a:ahLst/>
              <a:cxnLst/>
              <a:rect l="l" t="t" r="r" b="b"/>
              <a:pathLst>
                <a:path w="1910" h="649" extrusionOk="0">
                  <a:moveTo>
                    <a:pt x="311" y="1"/>
                  </a:moveTo>
                  <a:cubicBezTo>
                    <a:pt x="145" y="1"/>
                    <a:pt x="1" y="217"/>
                    <a:pt x="162" y="371"/>
                  </a:cubicBezTo>
                  <a:cubicBezTo>
                    <a:pt x="372" y="554"/>
                    <a:pt x="642" y="649"/>
                    <a:pt x="915" y="649"/>
                  </a:cubicBezTo>
                  <a:cubicBezTo>
                    <a:pt x="928" y="649"/>
                    <a:pt x="941" y="648"/>
                    <a:pt x="954" y="648"/>
                  </a:cubicBezTo>
                  <a:cubicBezTo>
                    <a:pt x="968" y="648"/>
                    <a:pt x="981" y="649"/>
                    <a:pt x="994" y="649"/>
                  </a:cubicBezTo>
                  <a:cubicBezTo>
                    <a:pt x="1275" y="649"/>
                    <a:pt x="1537" y="554"/>
                    <a:pt x="1756" y="371"/>
                  </a:cubicBezTo>
                  <a:cubicBezTo>
                    <a:pt x="1910" y="217"/>
                    <a:pt x="1764" y="1"/>
                    <a:pt x="1598" y="1"/>
                  </a:cubicBezTo>
                  <a:cubicBezTo>
                    <a:pt x="1548" y="1"/>
                    <a:pt x="1496" y="20"/>
                    <a:pt x="1450" y="66"/>
                  </a:cubicBezTo>
                  <a:cubicBezTo>
                    <a:pt x="1302" y="166"/>
                    <a:pt x="1131" y="216"/>
                    <a:pt x="958" y="216"/>
                  </a:cubicBezTo>
                  <a:cubicBezTo>
                    <a:pt x="785" y="216"/>
                    <a:pt x="611" y="166"/>
                    <a:pt x="458" y="66"/>
                  </a:cubicBezTo>
                  <a:cubicBezTo>
                    <a:pt x="412" y="20"/>
                    <a:pt x="360" y="1"/>
                    <a:pt x="311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487;p66">
              <a:extLst>
                <a:ext uri="{FF2B5EF4-FFF2-40B4-BE49-F238E27FC236}">
                  <a16:creationId xmlns:a16="http://schemas.microsoft.com/office/drawing/2014/main" id="{FD989AD2-D3DF-48E3-A4A2-DB0EE6B96B6B}"/>
                </a:ext>
              </a:extLst>
            </p:cNvPr>
            <p:cNvSpPr/>
            <p:nvPr/>
          </p:nvSpPr>
          <p:spPr>
            <a:xfrm>
              <a:off x="5454000" y="3497798"/>
              <a:ext cx="11521" cy="16889"/>
            </a:xfrm>
            <a:custGeom>
              <a:avLst/>
              <a:gdLst/>
              <a:ahLst/>
              <a:cxnLst/>
              <a:rect l="l" t="t" r="r" b="b"/>
              <a:pathLst>
                <a:path w="440" h="645" extrusionOk="0">
                  <a:moveTo>
                    <a:pt x="220" y="1"/>
                  </a:moveTo>
                  <a:cubicBezTo>
                    <a:pt x="111" y="1"/>
                    <a:pt x="1" y="72"/>
                    <a:pt x="1" y="215"/>
                  </a:cubicBezTo>
                  <a:lnTo>
                    <a:pt x="1" y="425"/>
                  </a:lnTo>
                  <a:cubicBezTo>
                    <a:pt x="1" y="549"/>
                    <a:pt x="96" y="645"/>
                    <a:pt x="220" y="645"/>
                  </a:cubicBezTo>
                  <a:cubicBezTo>
                    <a:pt x="335" y="645"/>
                    <a:pt x="440" y="549"/>
                    <a:pt x="440" y="425"/>
                  </a:cubicBezTo>
                  <a:lnTo>
                    <a:pt x="440" y="215"/>
                  </a:lnTo>
                  <a:cubicBezTo>
                    <a:pt x="440" y="72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488;p66">
              <a:extLst>
                <a:ext uri="{FF2B5EF4-FFF2-40B4-BE49-F238E27FC236}">
                  <a16:creationId xmlns:a16="http://schemas.microsoft.com/office/drawing/2014/main" id="{27586D4A-BA65-457C-B1A2-F3F543723200}"/>
                </a:ext>
              </a:extLst>
            </p:cNvPr>
            <p:cNvSpPr/>
            <p:nvPr/>
          </p:nvSpPr>
          <p:spPr>
            <a:xfrm>
              <a:off x="5521714" y="3497798"/>
              <a:ext cx="11260" cy="16889"/>
            </a:xfrm>
            <a:custGeom>
              <a:avLst/>
              <a:gdLst/>
              <a:ahLst/>
              <a:cxnLst/>
              <a:rect l="l" t="t" r="r" b="b"/>
              <a:pathLst>
                <a:path w="430" h="645" extrusionOk="0">
                  <a:moveTo>
                    <a:pt x="215" y="1"/>
                  </a:moveTo>
                  <a:cubicBezTo>
                    <a:pt x="108" y="1"/>
                    <a:pt x="0" y="72"/>
                    <a:pt x="0" y="215"/>
                  </a:cubicBezTo>
                  <a:lnTo>
                    <a:pt x="0" y="425"/>
                  </a:lnTo>
                  <a:cubicBezTo>
                    <a:pt x="0" y="549"/>
                    <a:pt x="96" y="645"/>
                    <a:pt x="210" y="645"/>
                  </a:cubicBezTo>
                  <a:cubicBezTo>
                    <a:pt x="334" y="645"/>
                    <a:pt x="430" y="549"/>
                    <a:pt x="430" y="425"/>
                  </a:cubicBezTo>
                  <a:lnTo>
                    <a:pt x="430" y="215"/>
                  </a:lnTo>
                  <a:cubicBezTo>
                    <a:pt x="430" y="72"/>
                    <a:pt x="322" y="1"/>
                    <a:pt x="215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489;p66">
              <a:extLst>
                <a:ext uri="{FF2B5EF4-FFF2-40B4-BE49-F238E27FC236}">
                  <a16:creationId xmlns:a16="http://schemas.microsoft.com/office/drawing/2014/main" id="{AAD98EC5-3879-42DE-8F2F-1F428A81A411}"/>
                </a:ext>
              </a:extLst>
            </p:cNvPr>
            <p:cNvSpPr/>
            <p:nvPr/>
          </p:nvSpPr>
          <p:spPr>
            <a:xfrm>
              <a:off x="5513963" y="3480935"/>
              <a:ext cx="26499" cy="11286"/>
            </a:xfrm>
            <a:custGeom>
              <a:avLst/>
              <a:gdLst/>
              <a:ahLst/>
              <a:cxnLst/>
              <a:rect l="l" t="t" r="r" b="b"/>
              <a:pathLst>
                <a:path w="1012" h="431" extrusionOk="0">
                  <a:moveTo>
                    <a:pt x="287" y="1"/>
                  </a:moveTo>
                  <a:cubicBezTo>
                    <a:pt x="0" y="1"/>
                    <a:pt x="0" y="430"/>
                    <a:pt x="287" y="430"/>
                  </a:cubicBezTo>
                  <a:lnTo>
                    <a:pt x="726" y="430"/>
                  </a:lnTo>
                  <a:cubicBezTo>
                    <a:pt x="1012" y="430"/>
                    <a:pt x="1012" y="1"/>
                    <a:pt x="726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490;p66">
              <a:extLst>
                <a:ext uri="{FF2B5EF4-FFF2-40B4-BE49-F238E27FC236}">
                  <a16:creationId xmlns:a16="http://schemas.microsoft.com/office/drawing/2014/main" id="{DE743D25-CC2C-47CB-95A3-72CC039B0597}"/>
                </a:ext>
              </a:extLst>
            </p:cNvPr>
            <p:cNvSpPr/>
            <p:nvPr/>
          </p:nvSpPr>
          <p:spPr>
            <a:xfrm>
              <a:off x="5446511" y="3480935"/>
              <a:ext cx="26264" cy="11286"/>
            </a:xfrm>
            <a:custGeom>
              <a:avLst/>
              <a:gdLst/>
              <a:ahLst/>
              <a:cxnLst/>
              <a:rect l="l" t="t" r="r" b="b"/>
              <a:pathLst>
                <a:path w="1003" h="431" extrusionOk="0">
                  <a:moveTo>
                    <a:pt x="287" y="1"/>
                  </a:moveTo>
                  <a:cubicBezTo>
                    <a:pt x="1" y="1"/>
                    <a:pt x="1" y="430"/>
                    <a:pt x="287" y="430"/>
                  </a:cubicBezTo>
                  <a:lnTo>
                    <a:pt x="716" y="430"/>
                  </a:lnTo>
                  <a:cubicBezTo>
                    <a:pt x="1002" y="430"/>
                    <a:pt x="1002" y="1"/>
                    <a:pt x="716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491;p66">
              <a:extLst>
                <a:ext uri="{FF2B5EF4-FFF2-40B4-BE49-F238E27FC236}">
                  <a16:creationId xmlns:a16="http://schemas.microsoft.com/office/drawing/2014/main" id="{DB27A34E-2C68-4338-A88A-4A4C21F9A39F}"/>
                </a:ext>
              </a:extLst>
            </p:cNvPr>
            <p:cNvSpPr/>
            <p:nvPr/>
          </p:nvSpPr>
          <p:spPr>
            <a:xfrm>
              <a:off x="5386573" y="3345794"/>
              <a:ext cx="213853" cy="202620"/>
            </a:xfrm>
            <a:custGeom>
              <a:avLst/>
              <a:gdLst/>
              <a:ahLst/>
              <a:cxnLst/>
              <a:rect l="l" t="t" r="r" b="b"/>
              <a:pathLst>
                <a:path w="8167" h="7738" extrusionOk="0">
                  <a:moveTo>
                    <a:pt x="4083" y="1"/>
                  </a:moveTo>
                  <a:cubicBezTo>
                    <a:pt x="1832" y="1"/>
                    <a:pt x="0" y="1823"/>
                    <a:pt x="0" y="4084"/>
                  </a:cubicBezTo>
                  <a:lnTo>
                    <a:pt x="0" y="6879"/>
                  </a:lnTo>
                  <a:cubicBezTo>
                    <a:pt x="0" y="7356"/>
                    <a:pt x="382" y="7738"/>
                    <a:pt x="859" y="7738"/>
                  </a:cubicBezTo>
                  <a:lnTo>
                    <a:pt x="2576" y="7738"/>
                  </a:lnTo>
                  <a:cubicBezTo>
                    <a:pt x="2862" y="7738"/>
                    <a:pt x="2862" y="7308"/>
                    <a:pt x="2576" y="7308"/>
                  </a:cubicBezTo>
                  <a:lnTo>
                    <a:pt x="859" y="7308"/>
                  </a:lnTo>
                  <a:cubicBezTo>
                    <a:pt x="620" y="7308"/>
                    <a:pt x="429" y="7118"/>
                    <a:pt x="429" y="6879"/>
                  </a:cubicBezTo>
                  <a:lnTo>
                    <a:pt x="429" y="4084"/>
                  </a:lnTo>
                  <a:cubicBezTo>
                    <a:pt x="391" y="2042"/>
                    <a:pt x="2042" y="363"/>
                    <a:pt x="4083" y="363"/>
                  </a:cubicBezTo>
                  <a:cubicBezTo>
                    <a:pt x="6125" y="363"/>
                    <a:pt x="7775" y="2042"/>
                    <a:pt x="7737" y="4084"/>
                  </a:cubicBezTo>
                  <a:lnTo>
                    <a:pt x="7737" y="5801"/>
                  </a:lnTo>
                  <a:cubicBezTo>
                    <a:pt x="7737" y="5944"/>
                    <a:pt x="7844" y="6016"/>
                    <a:pt x="7952" y="6016"/>
                  </a:cubicBezTo>
                  <a:cubicBezTo>
                    <a:pt x="8059" y="6016"/>
                    <a:pt x="8166" y="5944"/>
                    <a:pt x="8166" y="5801"/>
                  </a:cubicBezTo>
                  <a:lnTo>
                    <a:pt x="8166" y="4084"/>
                  </a:lnTo>
                  <a:cubicBezTo>
                    <a:pt x="8166" y="1823"/>
                    <a:pt x="6344" y="1"/>
                    <a:pt x="4083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492;p66">
              <a:extLst>
                <a:ext uri="{FF2B5EF4-FFF2-40B4-BE49-F238E27FC236}">
                  <a16:creationId xmlns:a16="http://schemas.microsoft.com/office/drawing/2014/main" id="{D41DB409-95EB-4469-B01E-5990FA725A05}"/>
                </a:ext>
              </a:extLst>
            </p:cNvPr>
            <p:cNvSpPr/>
            <p:nvPr/>
          </p:nvSpPr>
          <p:spPr>
            <a:xfrm>
              <a:off x="5409040" y="3373917"/>
              <a:ext cx="169155" cy="112543"/>
            </a:xfrm>
            <a:custGeom>
              <a:avLst/>
              <a:gdLst/>
              <a:ahLst/>
              <a:cxnLst/>
              <a:rect l="l" t="t" r="r" b="b"/>
              <a:pathLst>
                <a:path w="6460" h="4298" extrusionOk="0">
                  <a:moveTo>
                    <a:pt x="3242" y="0"/>
                  </a:moveTo>
                  <a:cubicBezTo>
                    <a:pt x="3186" y="0"/>
                    <a:pt x="3129" y="2"/>
                    <a:pt x="3073" y="5"/>
                  </a:cubicBezTo>
                  <a:cubicBezTo>
                    <a:pt x="1336" y="81"/>
                    <a:pt x="1" y="1579"/>
                    <a:pt x="1" y="3315"/>
                  </a:cubicBezTo>
                  <a:lnTo>
                    <a:pt x="1" y="4298"/>
                  </a:lnTo>
                  <a:lnTo>
                    <a:pt x="440" y="4298"/>
                  </a:lnTo>
                  <a:lnTo>
                    <a:pt x="440" y="4107"/>
                  </a:lnTo>
                  <a:cubicBezTo>
                    <a:pt x="430" y="3907"/>
                    <a:pt x="564" y="3735"/>
                    <a:pt x="754" y="3687"/>
                  </a:cubicBezTo>
                  <a:cubicBezTo>
                    <a:pt x="1594" y="3468"/>
                    <a:pt x="2958" y="3067"/>
                    <a:pt x="3779" y="2581"/>
                  </a:cubicBezTo>
                  <a:cubicBezTo>
                    <a:pt x="3814" y="2559"/>
                    <a:pt x="3851" y="2550"/>
                    <a:pt x="3888" y="2550"/>
                  </a:cubicBezTo>
                  <a:cubicBezTo>
                    <a:pt x="4000" y="2550"/>
                    <a:pt x="4103" y="2640"/>
                    <a:pt x="4103" y="2762"/>
                  </a:cubicBezTo>
                  <a:lnTo>
                    <a:pt x="4103" y="3220"/>
                  </a:lnTo>
                  <a:cubicBezTo>
                    <a:pt x="4103" y="3338"/>
                    <a:pt x="4198" y="3430"/>
                    <a:pt x="4315" y="3430"/>
                  </a:cubicBezTo>
                  <a:cubicBezTo>
                    <a:pt x="4320" y="3430"/>
                    <a:pt x="4326" y="3430"/>
                    <a:pt x="4332" y="3430"/>
                  </a:cubicBezTo>
                  <a:cubicBezTo>
                    <a:pt x="4723" y="3401"/>
                    <a:pt x="5105" y="3334"/>
                    <a:pt x="5486" y="3229"/>
                  </a:cubicBezTo>
                  <a:cubicBezTo>
                    <a:pt x="5514" y="3221"/>
                    <a:pt x="5542" y="3217"/>
                    <a:pt x="5570" y="3217"/>
                  </a:cubicBezTo>
                  <a:cubicBezTo>
                    <a:pt x="5794" y="3217"/>
                    <a:pt x="6020" y="3474"/>
                    <a:pt x="6020" y="3754"/>
                  </a:cubicBezTo>
                  <a:lnTo>
                    <a:pt x="6020" y="4298"/>
                  </a:lnTo>
                  <a:lnTo>
                    <a:pt x="6459" y="4298"/>
                  </a:lnTo>
                  <a:lnTo>
                    <a:pt x="6459" y="3229"/>
                  </a:lnTo>
                  <a:cubicBezTo>
                    <a:pt x="6459" y="1436"/>
                    <a:pt x="5008" y="0"/>
                    <a:pt x="3242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493;p66">
              <a:extLst>
                <a:ext uri="{FF2B5EF4-FFF2-40B4-BE49-F238E27FC236}">
                  <a16:creationId xmlns:a16="http://schemas.microsoft.com/office/drawing/2014/main" id="{EC642F59-4899-4F3C-A45E-890BC821C712}"/>
                </a:ext>
              </a:extLst>
            </p:cNvPr>
            <p:cNvSpPr/>
            <p:nvPr/>
          </p:nvSpPr>
          <p:spPr>
            <a:xfrm>
              <a:off x="5454759" y="3373917"/>
              <a:ext cx="123410" cy="112543"/>
            </a:xfrm>
            <a:custGeom>
              <a:avLst/>
              <a:gdLst/>
              <a:ahLst/>
              <a:cxnLst/>
              <a:rect l="l" t="t" r="r" b="b"/>
              <a:pathLst>
                <a:path w="4713" h="4298" extrusionOk="0">
                  <a:moveTo>
                    <a:pt x="1495" y="0"/>
                  </a:moveTo>
                  <a:cubicBezTo>
                    <a:pt x="1439" y="0"/>
                    <a:pt x="1383" y="2"/>
                    <a:pt x="1327" y="5"/>
                  </a:cubicBezTo>
                  <a:cubicBezTo>
                    <a:pt x="859" y="24"/>
                    <a:pt x="411" y="157"/>
                    <a:pt x="1" y="377"/>
                  </a:cubicBezTo>
                  <a:cubicBezTo>
                    <a:pt x="105" y="1359"/>
                    <a:pt x="563" y="2266"/>
                    <a:pt x="1288" y="2953"/>
                  </a:cubicBezTo>
                  <a:cubicBezTo>
                    <a:pt x="1536" y="2838"/>
                    <a:pt x="1794" y="2724"/>
                    <a:pt x="2033" y="2581"/>
                  </a:cubicBezTo>
                  <a:cubicBezTo>
                    <a:pt x="2067" y="2560"/>
                    <a:pt x="2105" y="2550"/>
                    <a:pt x="2141" y="2550"/>
                  </a:cubicBezTo>
                  <a:cubicBezTo>
                    <a:pt x="2253" y="2550"/>
                    <a:pt x="2355" y="2642"/>
                    <a:pt x="2347" y="2771"/>
                  </a:cubicBezTo>
                  <a:lnTo>
                    <a:pt x="2347" y="3220"/>
                  </a:lnTo>
                  <a:cubicBezTo>
                    <a:pt x="2347" y="3338"/>
                    <a:pt x="2443" y="3430"/>
                    <a:pt x="2559" y="3430"/>
                  </a:cubicBezTo>
                  <a:cubicBezTo>
                    <a:pt x="2565" y="3430"/>
                    <a:pt x="2571" y="3430"/>
                    <a:pt x="2576" y="3430"/>
                  </a:cubicBezTo>
                  <a:cubicBezTo>
                    <a:pt x="2967" y="3401"/>
                    <a:pt x="3359" y="3334"/>
                    <a:pt x="3731" y="3229"/>
                  </a:cubicBezTo>
                  <a:cubicBezTo>
                    <a:pt x="3758" y="3221"/>
                    <a:pt x="3786" y="3217"/>
                    <a:pt x="3814" y="3217"/>
                  </a:cubicBezTo>
                  <a:cubicBezTo>
                    <a:pt x="4041" y="3217"/>
                    <a:pt x="4274" y="3474"/>
                    <a:pt x="4274" y="3754"/>
                  </a:cubicBezTo>
                  <a:lnTo>
                    <a:pt x="4274" y="4298"/>
                  </a:lnTo>
                  <a:lnTo>
                    <a:pt x="4704" y="4298"/>
                  </a:lnTo>
                  <a:lnTo>
                    <a:pt x="4704" y="3229"/>
                  </a:lnTo>
                  <a:cubicBezTo>
                    <a:pt x="4713" y="1445"/>
                    <a:pt x="3261" y="0"/>
                    <a:pt x="1495" y="0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494;p66">
              <a:extLst>
                <a:ext uri="{FF2B5EF4-FFF2-40B4-BE49-F238E27FC236}">
                  <a16:creationId xmlns:a16="http://schemas.microsoft.com/office/drawing/2014/main" id="{48B570D0-6551-4BD1-AEDE-B8953F209930}"/>
                </a:ext>
              </a:extLst>
            </p:cNvPr>
            <p:cNvSpPr/>
            <p:nvPr/>
          </p:nvSpPr>
          <p:spPr>
            <a:xfrm>
              <a:off x="5369579" y="3647314"/>
              <a:ext cx="45483" cy="52972"/>
            </a:xfrm>
            <a:custGeom>
              <a:avLst/>
              <a:gdLst/>
              <a:ahLst/>
              <a:cxnLst/>
              <a:rect l="l" t="t" r="r" b="b"/>
              <a:pathLst>
                <a:path w="1737" h="2023" extrusionOk="0">
                  <a:moveTo>
                    <a:pt x="287" y="0"/>
                  </a:moveTo>
                  <a:cubicBezTo>
                    <a:pt x="172" y="86"/>
                    <a:pt x="77" y="191"/>
                    <a:pt x="0" y="315"/>
                  </a:cubicBezTo>
                  <a:lnTo>
                    <a:pt x="1088" y="1279"/>
                  </a:lnTo>
                  <a:cubicBezTo>
                    <a:pt x="1231" y="1403"/>
                    <a:pt x="1307" y="1584"/>
                    <a:pt x="1307" y="1765"/>
                  </a:cubicBezTo>
                  <a:lnTo>
                    <a:pt x="1307" y="2023"/>
                  </a:lnTo>
                  <a:lnTo>
                    <a:pt x="1737" y="2023"/>
                  </a:lnTo>
                  <a:lnTo>
                    <a:pt x="1737" y="1765"/>
                  </a:lnTo>
                  <a:cubicBezTo>
                    <a:pt x="1737" y="1460"/>
                    <a:pt x="1603" y="1164"/>
                    <a:pt x="1374" y="964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495;p66">
              <a:extLst>
                <a:ext uri="{FF2B5EF4-FFF2-40B4-BE49-F238E27FC236}">
                  <a16:creationId xmlns:a16="http://schemas.microsoft.com/office/drawing/2014/main" id="{06093310-EC84-4848-933D-67C8ECBCB855}"/>
                </a:ext>
              </a:extLst>
            </p:cNvPr>
            <p:cNvSpPr/>
            <p:nvPr/>
          </p:nvSpPr>
          <p:spPr>
            <a:xfrm>
              <a:off x="5572173" y="3647314"/>
              <a:ext cx="45745" cy="52972"/>
            </a:xfrm>
            <a:custGeom>
              <a:avLst/>
              <a:gdLst/>
              <a:ahLst/>
              <a:cxnLst/>
              <a:rect l="l" t="t" r="r" b="b"/>
              <a:pathLst>
                <a:path w="1747" h="2023" extrusionOk="0">
                  <a:moveTo>
                    <a:pt x="1460" y="0"/>
                  </a:moveTo>
                  <a:lnTo>
                    <a:pt x="363" y="964"/>
                  </a:lnTo>
                  <a:cubicBezTo>
                    <a:pt x="134" y="1164"/>
                    <a:pt x="0" y="1460"/>
                    <a:pt x="10" y="1765"/>
                  </a:cubicBezTo>
                  <a:lnTo>
                    <a:pt x="10" y="2023"/>
                  </a:lnTo>
                  <a:lnTo>
                    <a:pt x="430" y="2023"/>
                  </a:lnTo>
                  <a:lnTo>
                    <a:pt x="430" y="1765"/>
                  </a:lnTo>
                  <a:cubicBezTo>
                    <a:pt x="430" y="1584"/>
                    <a:pt x="506" y="1403"/>
                    <a:pt x="649" y="1279"/>
                  </a:cubicBezTo>
                  <a:lnTo>
                    <a:pt x="1746" y="315"/>
                  </a:lnTo>
                  <a:cubicBezTo>
                    <a:pt x="1660" y="191"/>
                    <a:pt x="1565" y="86"/>
                    <a:pt x="1460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496;p66">
              <a:extLst>
                <a:ext uri="{FF2B5EF4-FFF2-40B4-BE49-F238E27FC236}">
                  <a16:creationId xmlns:a16="http://schemas.microsoft.com/office/drawing/2014/main" id="{8D94D850-98B8-444A-8D42-C717773E3557}"/>
                </a:ext>
              </a:extLst>
            </p:cNvPr>
            <p:cNvSpPr/>
            <p:nvPr/>
          </p:nvSpPr>
          <p:spPr>
            <a:xfrm>
              <a:off x="5432528" y="3621836"/>
              <a:ext cx="122179" cy="55984"/>
            </a:xfrm>
            <a:custGeom>
              <a:avLst/>
              <a:gdLst/>
              <a:ahLst/>
              <a:cxnLst/>
              <a:rect l="l" t="t" r="r" b="b"/>
              <a:pathLst>
                <a:path w="4666" h="2138" extrusionOk="0">
                  <a:moveTo>
                    <a:pt x="411" y="0"/>
                  </a:moveTo>
                  <a:lnTo>
                    <a:pt x="0" y="143"/>
                  </a:lnTo>
                  <a:cubicBezTo>
                    <a:pt x="172" y="1298"/>
                    <a:pt x="1164" y="2137"/>
                    <a:pt x="2328" y="2137"/>
                  </a:cubicBezTo>
                  <a:cubicBezTo>
                    <a:pt x="3492" y="2137"/>
                    <a:pt x="4484" y="1298"/>
                    <a:pt x="4665" y="143"/>
                  </a:cubicBezTo>
                  <a:lnTo>
                    <a:pt x="4246" y="0"/>
                  </a:lnTo>
                  <a:cubicBezTo>
                    <a:pt x="4131" y="973"/>
                    <a:pt x="3311" y="1708"/>
                    <a:pt x="2328" y="1708"/>
                  </a:cubicBezTo>
                  <a:cubicBezTo>
                    <a:pt x="1346" y="1708"/>
                    <a:pt x="525" y="973"/>
                    <a:pt x="411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497;p66">
              <a:extLst>
                <a:ext uri="{FF2B5EF4-FFF2-40B4-BE49-F238E27FC236}">
                  <a16:creationId xmlns:a16="http://schemas.microsoft.com/office/drawing/2014/main" id="{166159B4-0265-4F28-AA49-9F708E4DBDE0}"/>
                </a:ext>
              </a:extLst>
            </p:cNvPr>
            <p:cNvSpPr/>
            <p:nvPr/>
          </p:nvSpPr>
          <p:spPr>
            <a:xfrm>
              <a:off x="5392046" y="3475200"/>
              <a:ext cx="28254" cy="44986"/>
            </a:xfrm>
            <a:custGeom>
              <a:avLst/>
              <a:gdLst/>
              <a:ahLst/>
              <a:cxnLst/>
              <a:rect l="l" t="t" r="r" b="b"/>
              <a:pathLst>
                <a:path w="1079" h="1718" extrusionOk="0">
                  <a:moveTo>
                    <a:pt x="440" y="0"/>
                  </a:moveTo>
                  <a:cubicBezTo>
                    <a:pt x="201" y="0"/>
                    <a:pt x="1" y="191"/>
                    <a:pt x="1" y="430"/>
                  </a:cubicBezTo>
                  <a:lnTo>
                    <a:pt x="1" y="1288"/>
                  </a:lnTo>
                  <a:cubicBezTo>
                    <a:pt x="1" y="1527"/>
                    <a:pt x="201" y="1718"/>
                    <a:pt x="440" y="1718"/>
                  </a:cubicBezTo>
                  <a:lnTo>
                    <a:pt x="869" y="1718"/>
                  </a:lnTo>
                  <a:cubicBezTo>
                    <a:pt x="984" y="1718"/>
                    <a:pt x="1079" y="1622"/>
                    <a:pt x="1079" y="1508"/>
                  </a:cubicBezTo>
                  <a:lnTo>
                    <a:pt x="1079" y="220"/>
                  </a:lnTo>
                  <a:cubicBezTo>
                    <a:pt x="1079" y="96"/>
                    <a:pt x="984" y="0"/>
                    <a:pt x="869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498;p66">
              <a:extLst>
                <a:ext uri="{FF2B5EF4-FFF2-40B4-BE49-F238E27FC236}">
                  <a16:creationId xmlns:a16="http://schemas.microsoft.com/office/drawing/2014/main" id="{506755A3-7BF6-433F-B85A-7C914C284619}"/>
                </a:ext>
              </a:extLst>
            </p:cNvPr>
            <p:cNvSpPr/>
            <p:nvPr/>
          </p:nvSpPr>
          <p:spPr>
            <a:xfrm>
              <a:off x="5409040" y="3475200"/>
              <a:ext cx="11260" cy="44986"/>
            </a:xfrm>
            <a:custGeom>
              <a:avLst/>
              <a:gdLst/>
              <a:ahLst/>
              <a:cxnLst/>
              <a:rect l="l" t="t" r="r" b="b"/>
              <a:pathLst>
                <a:path w="430" h="1718" extrusionOk="0">
                  <a:moveTo>
                    <a:pt x="1" y="0"/>
                  </a:moveTo>
                  <a:lnTo>
                    <a:pt x="1" y="1718"/>
                  </a:lnTo>
                  <a:lnTo>
                    <a:pt x="220" y="1718"/>
                  </a:lnTo>
                  <a:cubicBezTo>
                    <a:pt x="335" y="1718"/>
                    <a:pt x="430" y="1622"/>
                    <a:pt x="430" y="1508"/>
                  </a:cubicBezTo>
                  <a:lnTo>
                    <a:pt x="430" y="220"/>
                  </a:lnTo>
                  <a:cubicBezTo>
                    <a:pt x="430" y="96"/>
                    <a:pt x="335" y="0"/>
                    <a:pt x="22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499;p66">
              <a:extLst>
                <a:ext uri="{FF2B5EF4-FFF2-40B4-BE49-F238E27FC236}">
                  <a16:creationId xmlns:a16="http://schemas.microsoft.com/office/drawing/2014/main" id="{140EA8C9-B137-4CDC-8B7A-FF0B25A6CDDA}"/>
                </a:ext>
              </a:extLst>
            </p:cNvPr>
            <p:cNvSpPr/>
            <p:nvPr/>
          </p:nvSpPr>
          <p:spPr>
            <a:xfrm>
              <a:off x="5566674" y="3475200"/>
              <a:ext cx="28254" cy="44986"/>
            </a:xfrm>
            <a:custGeom>
              <a:avLst/>
              <a:gdLst/>
              <a:ahLst/>
              <a:cxnLst/>
              <a:rect l="l" t="t" r="r" b="b"/>
              <a:pathLst>
                <a:path w="1079" h="1718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508"/>
                  </a:lnTo>
                  <a:cubicBezTo>
                    <a:pt x="0" y="1622"/>
                    <a:pt x="96" y="1718"/>
                    <a:pt x="220" y="1718"/>
                  </a:cubicBezTo>
                  <a:lnTo>
                    <a:pt x="649" y="1718"/>
                  </a:lnTo>
                  <a:cubicBezTo>
                    <a:pt x="878" y="1718"/>
                    <a:pt x="1078" y="1527"/>
                    <a:pt x="1078" y="1288"/>
                  </a:cubicBezTo>
                  <a:lnTo>
                    <a:pt x="1078" y="430"/>
                  </a:lnTo>
                  <a:cubicBezTo>
                    <a:pt x="1078" y="191"/>
                    <a:pt x="888" y="0"/>
                    <a:pt x="649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500;p66">
              <a:extLst>
                <a:ext uri="{FF2B5EF4-FFF2-40B4-BE49-F238E27FC236}">
                  <a16:creationId xmlns:a16="http://schemas.microsoft.com/office/drawing/2014/main" id="{F9857FAB-B51C-467B-B94C-68DEBC584A11}"/>
                </a:ext>
              </a:extLst>
            </p:cNvPr>
            <p:cNvSpPr/>
            <p:nvPr/>
          </p:nvSpPr>
          <p:spPr>
            <a:xfrm>
              <a:off x="5566674" y="3475200"/>
              <a:ext cx="11260" cy="44986"/>
            </a:xfrm>
            <a:custGeom>
              <a:avLst/>
              <a:gdLst/>
              <a:ahLst/>
              <a:cxnLst/>
              <a:rect l="l" t="t" r="r" b="b"/>
              <a:pathLst>
                <a:path w="430" h="1718" extrusionOk="0">
                  <a:moveTo>
                    <a:pt x="220" y="0"/>
                  </a:moveTo>
                  <a:cubicBezTo>
                    <a:pt x="96" y="0"/>
                    <a:pt x="0" y="96"/>
                    <a:pt x="0" y="220"/>
                  </a:cubicBezTo>
                  <a:lnTo>
                    <a:pt x="0" y="1508"/>
                  </a:lnTo>
                  <a:cubicBezTo>
                    <a:pt x="0" y="1622"/>
                    <a:pt x="96" y="1718"/>
                    <a:pt x="220" y="1718"/>
                  </a:cubicBezTo>
                  <a:lnTo>
                    <a:pt x="430" y="1718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501;p66">
              <a:extLst>
                <a:ext uri="{FF2B5EF4-FFF2-40B4-BE49-F238E27FC236}">
                  <a16:creationId xmlns:a16="http://schemas.microsoft.com/office/drawing/2014/main" id="{5EA4FA8F-9B54-4A8A-99F8-D28317E7ED14}"/>
                </a:ext>
              </a:extLst>
            </p:cNvPr>
            <p:cNvSpPr/>
            <p:nvPr/>
          </p:nvSpPr>
          <p:spPr>
            <a:xfrm>
              <a:off x="5442766" y="3537154"/>
              <a:ext cx="17020" cy="11260"/>
            </a:xfrm>
            <a:custGeom>
              <a:avLst/>
              <a:gdLst/>
              <a:ahLst/>
              <a:cxnLst/>
              <a:rect l="l" t="t" r="r" b="b"/>
              <a:pathLst>
                <a:path w="650" h="430" extrusionOk="0">
                  <a:moveTo>
                    <a:pt x="1" y="0"/>
                  </a:moveTo>
                  <a:lnTo>
                    <a:pt x="1" y="430"/>
                  </a:lnTo>
                  <a:lnTo>
                    <a:pt x="430" y="430"/>
                  </a:lnTo>
                  <a:cubicBezTo>
                    <a:pt x="554" y="430"/>
                    <a:pt x="649" y="334"/>
                    <a:pt x="649" y="210"/>
                  </a:cubicBezTo>
                  <a:cubicBezTo>
                    <a:pt x="649" y="96"/>
                    <a:pt x="554" y="0"/>
                    <a:pt x="430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485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9"/>
          <p:cNvSpPr txBox="1">
            <a:spLocks noGrp="1"/>
          </p:cNvSpPr>
          <p:nvPr>
            <p:ph type="ctrTitle"/>
          </p:nvPr>
        </p:nvSpPr>
        <p:spPr>
          <a:xfrm>
            <a:off x="365162" y="1605163"/>
            <a:ext cx="4506715" cy="10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Thank you for your attention !</a:t>
            </a:r>
            <a:endParaRPr sz="5000" dirty="0"/>
          </a:p>
        </p:txBody>
      </p:sp>
      <p:sp>
        <p:nvSpPr>
          <p:cNvPr id="1261" name="Google Shape;1261;p49"/>
          <p:cNvSpPr/>
          <p:nvPr/>
        </p:nvSpPr>
        <p:spPr>
          <a:xfrm>
            <a:off x="3737471" y="3592044"/>
            <a:ext cx="8933" cy="3970"/>
          </a:xfrm>
          <a:custGeom>
            <a:avLst/>
            <a:gdLst/>
            <a:ahLst/>
            <a:cxnLst/>
            <a:rect l="l" t="t" r="r" b="b"/>
            <a:pathLst>
              <a:path w="369" h="164" extrusionOk="0">
                <a:moveTo>
                  <a:pt x="1" y="0"/>
                </a:moveTo>
                <a:cubicBezTo>
                  <a:pt x="164" y="0"/>
                  <a:pt x="164" y="0"/>
                  <a:pt x="369" y="164"/>
                </a:cubicBezTo>
                <a:lnTo>
                  <a:pt x="369" y="0"/>
                </a:lnTo>
                <a:close/>
              </a:path>
            </a:pathLst>
          </a:custGeom>
          <a:solidFill>
            <a:srgbClr val="BBD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49"/>
          <p:cNvSpPr/>
          <p:nvPr/>
        </p:nvSpPr>
        <p:spPr>
          <a:xfrm>
            <a:off x="4071957" y="3717705"/>
            <a:ext cx="3970" cy="7941"/>
          </a:xfrm>
          <a:custGeom>
            <a:avLst/>
            <a:gdLst/>
            <a:ahLst/>
            <a:cxnLst/>
            <a:rect l="l" t="t" r="r" b="b"/>
            <a:pathLst>
              <a:path w="164" h="328" extrusionOk="0">
                <a:moveTo>
                  <a:pt x="164" y="1"/>
                </a:moveTo>
                <a:cubicBezTo>
                  <a:pt x="164" y="164"/>
                  <a:pt x="164" y="328"/>
                  <a:pt x="0" y="328"/>
                </a:cubicBezTo>
                <a:lnTo>
                  <a:pt x="0" y="328"/>
                </a:lnTo>
                <a:cubicBezTo>
                  <a:pt x="164" y="328"/>
                  <a:pt x="164" y="164"/>
                  <a:pt x="164" y="1"/>
                </a:cubicBezTo>
                <a:close/>
              </a:path>
            </a:pathLst>
          </a:custGeom>
          <a:solidFill>
            <a:srgbClr val="609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49"/>
          <p:cNvSpPr/>
          <p:nvPr/>
        </p:nvSpPr>
        <p:spPr>
          <a:xfrm>
            <a:off x="8374101" y="2829563"/>
            <a:ext cx="16689" cy="109795"/>
          </a:xfrm>
          <a:custGeom>
            <a:avLst/>
            <a:gdLst/>
            <a:ahLst/>
            <a:cxnLst/>
            <a:rect l="l" t="t" r="r" b="b"/>
            <a:pathLst>
              <a:path w="696" h="4579" extrusionOk="0">
                <a:moveTo>
                  <a:pt x="0" y="0"/>
                </a:moveTo>
                <a:lnTo>
                  <a:pt x="0" y="4088"/>
                </a:lnTo>
                <a:lnTo>
                  <a:pt x="695" y="4578"/>
                </a:lnTo>
                <a:lnTo>
                  <a:pt x="695" y="695"/>
                </a:lnTo>
                <a:lnTo>
                  <a:pt x="0" y="0"/>
                </a:lnTo>
                <a:close/>
              </a:path>
            </a:pathLst>
          </a:custGeom>
          <a:solidFill>
            <a:srgbClr val="0652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49"/>
          <p:cNvSpPr/>
          <p:nvPr/>
        </p:nvSpPr>
        <p:spPr>
          <a:xfrm>
            <a:off x="8190811" y="3404875"/>
            <a:ext cx="3956" cy="86273"/>
          </a:xfrm>
          <a:custGeom>
            <a:avLst/>
            <a:gdLst/>
            <a:ahLst/>
            <a:cxnLst/>
            <a:rect l="l" t="t" r="r" b="b"/>
            <a:pathLst>
              <a:path w="165" h="3598" extrusionOk="0">
                <a:moveTo>
                  <a:pt x="164" y="0"/>
                </a:moveTo>
                <a:lnTo>
                  <a:pt x="1" y="3597"/>
                </a:lnTo>
                <a:lnTo>
                  <a:pt x="1" y="3597"/>
                </a:ln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7E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9"/>
          <p:cNvSpPr/>
          <p:nvPr/>
        </p:nvSpPr>
        <p:spPr>
          <a:xfrm>
            <a:off x="8292743" y="299714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close/>
                <a:moveTo>
                  <a:pt x="1" y="1"/>
                </a:moveTo>
                <a:lnTo>
                  <a:pt x="1" y="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DCDA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9"/>
          <p:cNvSpPr/>
          <p:nvPr/>
        </p:nvSpPr>
        <p:spPr>
          <a:xfrm>
            <a:off x="8153573" y="2993239"/>
            <a:ext cx="143124" cy="109795"/>
          </a:xfrm>
          <a:custGeom>
            <a:avLst/>
            <a:gdLst/>
            <a:ahLst/>
            <a:cxnLst/>
            <a:rect l="l" t="t" r="r" b="b"/>
            <a:pathLst>
              <a:path w="5969" h="4579" extrusionOk="0">
                <a:moveTo>
                  <a:pt x="4783" y="0"/>
                </a:moveTo>
                <a:cubicBezTo>
                  <a:pt x="3066" y="1186"/>
                  <a:pt x="1554" y="2535"/>
                  <a:pt x="1" y="3720"/>
                </a:cubicBezTo>
                <a:cubicBezTo>
                  <a:pt x="328" y="4088"/>
                  <a:pt x="859" y="4251"/>
                  <a:pt x="1186" y="4578"/>
                </a:cubicBezTo>
                <a:cubicBezTo>
                  <a:pt x="2739" y="3393"/>
                  <a:pt x="4415" y="2044"/>
                  <a:pt x="5968" y="818"/>
                </a:cubicBezTo>
                <a:cubicBezTo>
                  <a:pt x="5968" y="491"/>
                  <a:pt x="5968" y="327"/>
                  <a:pt x="5805" y="164"/>
                </a:cubicBezTo>
                <a:cubicBezTo>
                  <a:pt x="5641" y="0"/>
                  <a:pt x="5437" y="0"/>
                  <a:pt x="5273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9"/>
          <p:cNvSpPr/>
          <p:nvPr/>
        </p:nvSpPr>
        <p:spPr>
          <a:xfrm>
            <a:off x="7884056" y="3291194"/>
            <a:ext cx="12756" cy="45103"/>
          </a:xfrm>
          <a:custGeom>
            <a:avLst/>
            <a:gdLst/>
            <a:ahLst/>
            <a:cxnLst/>
            <a:rect l="l" t="t" r="r" b="b"/>
            <a:pathLst>
              <a:path w="532" h="1881" extrusionOk="0">
                <a:moveTo>
                  <a:pt x="327" y="164"/>
                </a:moveTo>
                <a:cubicBezTo>
                  <a:pt x="532" y="491"/>
                  <a:pt x="164" y="1185"/>
                  <a:pt x="0" y="1880"/>
                </a:cubicBezTo>
                <a:lnTo>
                  <a:pt x="0" y="1880"/>
                </a:lnTo>
                <a:cubicBezTo>
                  <a:pt x="164" y="1185"/>
                  <a:pt x="532" y="491"/>
                  <a:pt x="327" y="164"/>
                </a:cubicBezTo>
                <a:close/>
                <a:moveTo>
                  <a:pt x="327" y="0"/>
                </a:moveTo>
                <a:lnTo>
                  <a:pt x="327" y="164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9"/>
          <p:cNvSpPr/>
          <p:nvPr/>
        </p:nvSpPr>
        <p:spPr>
          <a:xfrm>
            <a:off x="7884056" y="3274529"/>
            <a:ext cx="41170" cy="61767"/>
          </a:xfrm>
          <a:custGeom>
            <a:avLst/>
            <a:gdLst/>
            <a:ahLst/>
            <a:cxnLst/>
            <a:rect l="l" t="t" r="r" b="b"/>
            <a:pathLst>
              <a:path w="1717" h="2576" extrusionOk="0">
                <a:moveTo>
                  <a:pt x="1186" y="0"/>
                </a:moveTo>
                <a:cubicBezTo>
                  <a:pt x="859" y="164"/>
                  <a:pt x="532" y="327"/>
                  <a:pt x="327" y="695"/>
                </a:cubicBezTo>
                <a:lnTo>
                  <a:pt x="327" y="859"/>
                </a:lnTo>
                <a:cubicBezTo>
                  <a:pt x="532" y="1186"/>
                  <a:pt x="164" y="1880"/>
                  <a:pt x="0" y="2575"/>
                </a:cubicBezTo>
                <a:cubicBezTo>
                  <a:pt x="532" y="2044"/>
                  <a:pt x="1022" y="1717"/>
                  <a:pt x="1717" y="1186"/>
                </a:cubicBezTo>
                <a:cubicBezTo>
                  <a:pt x="1349" y="859"/>
                  <a:pt x="1186" y="327"/>
                  <a:pt x="1186" y="0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9"/>
          <p:cNvSpPr/>
          <p:nvPr/>
        </p:nvSpPr>
        <p:spPr>
          <a:xfrm>
            <a:off x="8259413" y="3148091"/>
            <a:ext cx="24529" cy="16689"/>
          </a:xfrm>
          <a:custGeom>
            <a:avLst/>
            <a:gdLst/>
            <a:ahLst/>
            <a:cxnLst/>
            <a:rect l="l" t="t" r="r" b="b"/>
            <a:pathLst>
              <a:path w="1023" h="696" extrusionOk="0">
                <a:moveTo>
                  <a:pt x="1" y="0"/>
                </a:moveTo>
                <a:lnTo>
                  <a:pt x="1" y="0"/>
                </a:lnTo>
                <a:cubicBezTo>
                  <a:pt x="205" y="327"/>
                  <a:pt x="532" y="491"/>
                  <a:pt x="1023" y="695"/>
                </a:cubicBezTo>
                <a:lnTo>
                  <a:pt x="1023" y="491"/>
                </a:lnTo>
                <a:cubicBezTo>
                  <a:pt x="532" y="491"/>
                  <a:pt x="369" y="327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9"/>
          <p:cNvSpPr/>
          <p:nvPr/>
        </p:nvSpPr>
        <p:spPr>
          <a:xfrm>
            <a:off x="7945800" y="3397035"/>
            <a:ext cx="32370" cy="12756"/>
          </a:xfrm>
          <a:custGeom>
            <a:avLst/>
            <a:gdLst/>
            <a:ahLst/>
            <a:cxnLst/>
            <a:rect l="l" t="t" r="r" b="b"/>
            <a:pathLst>
              <a:path w="1350" h="532" extrusionOk="0">
                <a:moveTo>
                  <a:pt x="1349" y="0"/>
                </a:moveTo>
                <a:cubicBezTo>
                  <a:pt x="1022" y="0"/>
                  <a:pt x="491" y="164"/>
                  <a:pt x="0" y="532"/>
                </a:cubicBezTo>
                <a:lnTo>
                  <a:pt x="0" y="532"/>
                </a:lnTo>
                <a:cubicBezTo>
                  <a:pt x="491" y="164"/>
                  <a:pt x="1022" y="0"/>
                  <a:pt x="1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9"/>
          <p:cNvSpPr/>
          <p:nvPr/>
        </p:nvSpPr>
        <p:spPr>
          <a:xfrm>
            <a:off x="7978147" y="339703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EE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9"/>
          <p:cNvSpPr/>
          <p:nvPr/>
        </p:nvSpPr>
        <p:spPr>
          <a:xfrm>
            <a:off x="7978147" y="3393102"/>
            <a:ext cx="20597" cy="3956"/>
          </a:xfrm>
          <a:custGeom>
            <a:avLst/>
            <a:gdLst/>
            <a:ahLst/>
            <a:cxnLst/>
            <a:rect l="l" t="t" r="r" b="b"/>
            <a:pathLst>
              <a:path w="859" h="165" extrusionOk="0">
                <a:moveTo>
                  <a:pt x="858" y="164"/>
                </a:moveTo>
                <a:lnTo>
                  <a:pt x="858" y="164"/>
                </a:lnTo>
                <a:lnTo>
                  <a:pt x="858" y="164"/>
                </a:lnTo>
                <a:lnTo>
                  <a:pt x="858" y="164"/>
                </a:lnTo>
                <a:close/>
                <a:moveTo>
                  <a:pt x="491" y="1"/>
                </a:moveTo>
                <a:cubicBezTo>
                  <a:pt x="327" y="1"/>
                  <a:pt x="164" y="164"/>
                  <a:pt x="0" y="164"/>
                </a:cubicBezTo>
                <a:lnTo>
                  <a:pt x="0" y="164"/>
                </a:lnTo>
                <a:cubicBezTo>
                  <a:pt x="164" y="164"/>
                  <a:pt x="327" y="1"/>
                  <a:pt x="491" y="1"/>
                </a:cubicBezTo>
                <a:cubicBezTo>
                  <a:pt x="491" y="1"/>
                  <a:pt x="695" y="164"/>
                  <a:pt x="858" y="164"/>
                </a:cubicBezTo>
                <a:cubicBezTo>
                  <a:pt x="695" y="164"/>
                  <a:pt x="491" y="1"/>
                  <a:pt x="491" y="1"/>
                </a:cubicBez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9"/>
          <p:cNvSpPr/>
          <p:nvPr/>
        </p:nvSpPr>
        <p:spPr>
          <a:xfrm>
            <a:off x="7945800" y="3372529"/>
            <a:ext cx="68625" cy="37262"/>
          </a:xfrm>
          <a:custGeom>
            <a:avLst/>
            <a:gdLst/>
            <a:ahLst/>
            <a:cxnLst/>
            <a:rect l="l" t="t" r="r" b="b"/>
            <a:pathLst>
              <a:path w="2862" h="1554" extrusionOk="0">
                <a:moveTo>
                  <a:pt x="1676" y="1"/>
                </a:moveTo>
                <a:cubicBezTo>
                  <a:pt x="1186" y="532"/>
                  <a:pt x="491" y="1022"/>
                  <a:pt x="0" y="1554"/>
                </a:cubicBezTo>
                <a:cubicBezTo>
                  <a:pt x="491" y="1186"/>
                  <a:pt x="1022" y="1022"/>
                  <a:pt x="1349" y="1022"/>
                </a:cubicBezTo>
                <a:cubicBezTo>
                  <a:pt x="1513" y="1022"/>
                  <a:pt x="1676" y="859"/>
                  <a:pt x="1840" y="859"/>
                </a:cubicBezTo>
                <a:cubicBezTo>
                  <a:pt x="1840" y="859"/>
                  <a:pt x="2044" y="1022"/>
                  <a:pt x="2207" y="1022"/>
                </a:cubicBezTo>
                <a:cubicBezTo>
                  <a:pt x="2534" y="859"/>
                  <a:pt x="2698" y="695"/>
                  <a:pt x="2861" y="532"/>
                </a:cubicBezTo>
                <a:cubicBezTo>
                  <a:pt x="2371" y="328"/>
                  <a:pt x="2044" y="164"/>
                  <a:pt x="1676" y="1"/>
                </a:cubicBezTo>
                <a:close/>
              </a:path>
            </a:pathLst>
          </a:custGeom>
          <a:solidFill>
            <a:srgbClr val="B8D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9"/>
          <p:cNvSpPr/>
          <p:nvPr/>
        </p:nvSpPr>
        <p:spPr>
          <a:xfrm>
            <a:off x="8072238" y="3523472"/>
            <a:ext cx="7865" cy="3932"/>
          </a:xfrm>
          <a:custGeom>
            <a:avLst/>
            <a:gdLst/>
            <a:ahLst/>
            <a:cxnLst/>
            <a:rect l="l" t="t" r="r" b="b"/>
            <a:pathLst>
              <a:path w="328" h="164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164"/>
                </a:moveTo>
                <a:lnTo>
                  <a:pt x="164" y="164"/>
                </a:lnTo>
                <a:lnTo>
                  <a:pt x="164" y="164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164" y="0"/>
                </a:moveTo>
                <a:lnTo>
                  <a:pt x="164" y="0"/>
                </a:lnTo>
                <a:lnTo>
                  <a:pt x="164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lnTo>
                  <a:pt x="327" y="0"/>
                </a:lnTo>
                <a:close/>
                <a:moveTo>
                  <a:pt x="327" y="0"/>
                </a:moveTo>
                <a:lnTo>
                  <a:pt x="327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9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F3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49"/>
          <p:cNvSpPr/>
          <p:nvPr/>
        </p:nvSpPr>
        <p:spPr>
          <a:xfrm>
            <a:off x="8194743" y="3404875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4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8" name="Google Shape;1288;p49"/>
          <p:cNvGrpSpPr/>
          <p:nvPr/>
        </p:nvGrpSpPr>
        <p:grpSpPr>
          <a:xfrm>
            <a:off x="3524229" y="4307540"/>
            <a:ext cx="6289257" cy="539081"/>
            <a:chOff x="3457434" y="4469778"/>
            <a:chExt cx="6350017" cy="544289"/>
          </a:xfrm>
        </p:grpSpPr>
        <p:sp>
          <p:nvSpPr>
            <p:cNvPr id="1289" name="Google Shape;1289;p49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rgbClr val="AFD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3494040" y="4494520"/>
              <a:ext cx="6313411" cy="12880"/>
            </a:xfrm>
            <a:custGeom>
              <a:avLst/>
              <a:gdLst/>
              <a:ahLst/>
              <a:cxnLst/>
              <a:rect l="l" t="t" r="r" b="b"/>
              <a:pathLst>
                <a:path w="260777" h="532" extrusionOk="0">
                  <a:moveTo>
                    <a:pt x="1" y="0"/>
                  </a:moveTo>
                  <a:lnTo>
                    <a:pt x="1" y="532"/>
                  </a:lnTo>
                  <a:cubicBezTo>
                    <a:pt x="369" y="368"/>
                    <a:pt x="696" y="164"/>
                    <a:pt x="1227" y="0"/>
                  </a:cubicBezTo>
                  <a:close/>
                  <a:moveTo>
                    <a:pt x="217491" y="0"/>
                  </a:moveTo>
                  <a:lnTo>
                    <a:pt x="218350" y="532"/>
                  </a:lnTo>
                  <a:lnTo>
                    <a:pt x="224317" y="532"/>
                  </a:lnTo>
                  <a:lnTo>
                    <a:pt x="224154" y="0"/>
                  </a:lnTo>
                  <a:close/>
                  <a:moveTo>
                    <a:pt x="255463" y="0"/>
                  </a:moveTo>
                  <a:lnTo>
                    <a:pt x="255463" y="532"/>
                  </a:lnTo>
                  <a:lnTo>
                    <a:pt x="260777" y="532"/>
                  </a:lnTo>
                  <a:lnTo>
                    <a:pt x="260777" y="0"/>
                  </a:lnTo>
                  <a:close/>
                </a:path>
              </a:pathLst>
            </a:custGeom>
            <a:solidFill>
              <a:srgbClr val="000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49"/>
          <p:cNvSpPr/>
          <p:nvPr/>
        </p:nvSpPr>
        <p:spPr>
          <a:xfrm>
            <a:off x="4124124" y="1940852"/>
            <a:ext cx="5114140" cy="3032321"/>
          </a:xfrm>
          <a:custGeom>
            <a:avLst/>
            <a:gdLst/>
            <a:ahLst/>
            <a:cxnLst/>
            <a:rect l="l" t="t" r="r" b="b"/>
            <a:pathLst>
              <a:path w="225135" h="134190" extrusionOk="0">
                <a:moveTo>
                  <a:pt x="41896" y="1"/>
                </a:moveTo>
                <a:cubicBezTo>
                  <a:pt x="37114" y="1"/>
                  <a:pt x="33190" y="3924"/>
                  <a:pt x="33190" y="8707"/>
                </a:cubicBezTo>
                <a:lnTo>
                  <a:pt x="33190" y="102349"/>
                </a:lnTo>
                <a:lnTo>
                  <a:pt x="1676" y="125197"/>
                </a:lnTo>
                <a:lnTo>
                  <a:pt x="2044" y="125197"/>
                </a:lnTo>
                <a:cubicBezTo>
                  <a:pt x="859" y="126015"/>
                  <a:pt x="0" y="127568"/>
                  <a:pt x="0" y="129081"/>
                </a:cubicBezTo>
                <a:cubicBezTo>
                  <a:pt x="0" y="131819"/>
                  <a:pt x="2371" y="134190"/>
                  <a:pt x="5109" y="134190"/>
                </a:cubicBezTo>
                <a:lnTo>
                  <a:pt x="220188" y="134190"/>
                </a:lnTo>
                <a:cubicBezTo>
                  <a:pt x="222927" y="134190"/>
                  <a:pt x="225134" y="131819"/>
                  <a:pt x="225134" y="129081"/>
                </a:cubicBezTo>
                <a:cubicBezTo>
                  <a:pt x="225134" y="127732"/>
                  <a:pt x="224644" y="126383"/>
                  <a:pt x="223622" y="125524"/>
                </a:cubicBezTo>
                <a:lnTo>
                  <a:pt x="223785" y="125524"/>
                </a:lnTo>
                <a:lnTo>
                  <a:pt x="192762" y="102349"/>
                </a:lnTo>
                <a:lnTo>
                  <a:pt x="192762" y="8707"/>
                </a:lnTo>
                <a:cubicBezTo>
                  <a:pt x="192762" y="3924"/>
                  <a:pt x="188879" y="1"/>
                  <a:pt x="1840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1" name="Google Shape;1311;p49"/>
          <p:cNvGrpSpPr/>
          <p:nvPr/>
        </p:nvGrpSpPr>
        <p:grpSpPr>
          <a:xfrm>
            <a:off x="8539415" y="1516626"/>
            <a:ext cx="1176128" cy="2845470"/>
            <a:chOff x="7907551" y="-114309"/>
            <a:chExt cx="1908059" cy="4616272"/>
          </a:xfrm>
        </p:grpSpPr>
        <p:sp>
          <p:nvSpPr>
            <p:cNvPr id="1312" name="Google Shape;1312;p49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rgbClr val="00004D"/>
            </a:solidFill>
            <a:ln w="952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8" name="Google Shape;1328;p49"/>
          <p:cNvSpPr/>
          <p:nvPr/>
        </p:nvSpPr>
        <p:spPr>
          <a:xfrm>
            <a:off x="4108715" y="1945809"/>
            <a:ext cx="5145459" cy="3032302"/>
          </a:xfrm>
          <a:custGeom>
            <a:avLst/>
            <a:gdLst/>
            <a:ahLst/>
            <a:cxnLst/>
            <a:rect l="l" t="t" r="r" b="b"/>
            <a:pathLst>
              <a:path w="225626" h="134722" extrusionOk="0">
                <a:moveTo>
                  <a:pt x="184261" y="491"/>
                </a:moveTo>
                <a:cubicBezTo>
                  <a:pt x="186468" y="491"/>
                  <a:pt x="188675" y="1513"/>
                  <a:pt x="190228" y="3066"/>
                </a:cubicBezTo>
                <a:cubicBezTo>
                  <a:pt x="191577" y="4578"/>
                  <a:pt x="192599" y="6622"/>
                  <a:pt x="192599" y="9034"/>
                </a:cubicBezTo>
                <a:lnTo>
                  <a:pt x="192599" y="102839"/>
                </a:lnTo>
                <a:lnTo>
                  <a:pt x="223381" y="125714"/>
                </a:lnTo>
                <a:lnTo>
                  <a:pt x="223581" y="126015"/>
                </a:lnTo>
                <a:cubicBezTo>
                  <a:pt x="224440" y="126873"/>
                  <a:pt x="225135" y="128059"/>
                  <a:pt x="225135" y="129408"/>
                </a:cubicBezTo>
                <a:cubicBezTo>
                  <a:pt x="225135" y="130797"/>
                  <a:pt x="224603" y="131983"/>
                  <a:pt x="223581" y="132841"/>
                </a:cubicBezTo>
                <a:cubicBezTo>
                  <a:pt x="222764" y="133699"/>
                  <a:pt x="221538" y="134190"/>
                  <a:pt x="220352" y="134190"/>
                </a:cubicBezTo>
                <a:lnTo>
                  <a:pt x="5273" y="134190"/>
                </a:lnTo>
                <a:cubicBezTo>
                  <a:pt x="3884" y="134190"/>
                  <a:pt x="2698" y="133699"/>
                  <a:pt x="1840" y="132841"/>
                </a:cubicBezTo>
                <a:cubicBezTo>
                  <a:pt x="1023" y="131983"/>
                  <a:pt x="491" y="130797"/>
                  <a:pt x="491" y="129408"/>
                </a:cubicBezTo>
                <a:cubicBezTo>
                  <a:pt x="491" y="127895"/>
                  <a:pt x="1186" y="126546"/>
                  <a:pt x="2371" y="125688"/>
                </a:cubicBezTo>
                <a:lnTo>
                  <a:pt x="2862" y="125157"/>
                </a:lnTo>
                <a:lnTo>
                  <a:pt x="2698" y="125157"/>
                </a:lnTo>
                <a:lnTo>
                  <a:pt x="33722" y="102839"/>
                </a:lnTo>
                <a:lnTo>
                  <a:pt x="33722" y="9034"/>
                </a:lnTo>
                <a:cubicBezTo>
                  <a:pt x="33722" y="6622"/>
                  <a:pt x="34539" y="4578"/>
                  <a:pt x="36092" y="3066"/>
                </a:cubicBezTo>
                <a:cubicBezTo>
                  <a:pt x="37605" y="1513"/>
                  <a:pt x="39853" y="491"/>
                  <a:pt x="42060" y="491"/>
                </a:cubicBezTo>
                <a:close/>
                <a:moveTo>
                  <a:pt x="42060" y="1"/>
                </a:moveTo>
                <a:cubicBezTo>
                  <a:pt x="37114" y="1"/>
                  <a:pt x="33190" y="4088"/>
                  <a:pt x="33190" y="9034"/>
                </a:cubicBezTo>
                <a:lnTo>
                  <a:pt x="33190" y="102676"/>
                </a:lnTo>
                <a:lnTo>
                  <a:pt x="1023" y="125688"/>
                </a:lnTo>
                <a:lnTo>
                  <a:pt x="1589" y="125688"/>
                </a:lnTo>
                <a:cubicBezTo>
                  <a:pt x="620" y="126584"/>
                  <a:pt x="1" y="127949"/>
                  <a:pt x="1" y="129408"/>
                </a:cubicBezTo>
                <a:cubicBezTo>
                  <a:pt x="1" y="132310"/>
                  <a:pt x="2371" y="134721"/>
                  <a:pt x="5273" y="134721"/>
                </a:cubicBezTo>
                <a:lnTo>
                  <a:pt x="220352" y="134721"/>
                </a:lnTo>
                <a:cubicBezTo>
                  <a:pt x="223254" y="134721"/>
                  <a:pt x="225625" y="132310"/>
                  <a:pt x="225625" y="129408"/>
                </a:cubicBezTo>
                <a:cubicBezTo>
                  <a:pt x="225625" y="128054"/>
                  <a:pt x="225101" y="126962"/>
                  <a:pt x="224258" y="126015"/>
                </a:cubicBezTo>
                <a:lnTo>
                  <a:pt x="224603" y="126015"/>
                </a:lnTo>
                <a:lnTo>
                  <a:pt x="223949" y="125530"/>
                </a:lnTo>
                <a:lnTo>
                  <a:pt x="223949" y="125530"/>
                </a:lnTo>
                <a:lnTo>
                  <a:pt x="223949" y="125524"/>
                </a:lnTo>
                <a:lnTo>
                  <a:pt x="223942" y="125524"/>
                </a:lnTo>
                <a:lnTo>
                  <a:pt x="193130" y="102676"/>
                </a:lnTo>
                <a:lnTo>
                  <a:pt x="193130" y="9034"/>
                </a:lnTo>
                <a:cubicBezTo>
                  <a:pt x="193130" y="4088"/>
                  <a:pt x="189043" y="1"/>
                  <a:pt x="184261" y="1"/>
                </a:cubicBezTo>
                <a:close/>
              </a:path>
            </a:pathLst>
          </a:custGeom>
          <a:solidFill>
            <a:srgbClr val="006FE6"/>
          </a:solidFill>
          <a:ln w="19050" cap="flat" cmpd="sng">
            <a:solidFill>
              <a:srgbClr val="0000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9"/>
          <p:cNvSpPr/>
          <p:nvPr/>
        </p:nvSpPr>
        <p:spPr>
          <a:xfrm>
            <a:off x="4195225" y="4784947"/>
            <a:ext cx="5013245" cy="10622"/>
          </a:xfrm>
          <a:custGeom>
            <a:avLst/>
            <a:gdLst/>
            <a:ahLst/>
            <a:cxnLst/>
            <a:rect l="l" t="t" r="r" b="b"/>
            <a:pathLst>
              <a:path w="219044" h="696" extrusionOk="0">
                <a:moveTo>
                  <a:pt x="0" y="1"/>
                </a:moveTo>
                <a:lnTo>
                  <a:pt x="0" y="695"/>
                </a:lnTo>
                <a:lnTo>
                  <a:pt x="219044" y="695"/>
                </a:lnTo>
                <a:lnTo>
                  <a:pt x="219044" y="1"/>
                </a:lnTo>
                <a:close/>
              </a:path>
            </a:pathLst>
          </a:custGeom>
          <a:solidFill>
            <a:srgbClr val="00004D"/>
          </a:solidFill>
          <a:ln w="9525" cap="flat" cmpd="sng">
            <a:solidFill>
              <a:srgbClr val="0000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9"/>
          <p:cNvSpPr/>
          <p:nvPr/>
        </p:nvSpPr>
        <p:spPr>
          <a:xfrm>
            <a:off x="4496502" y="4310732"/>
            <a:ext cx="4422199" cy="367558"/>
          </a:xfrm>
          <a:custGeom>
            <a:avLst/>
            <a:gdLst/>
            <a:ahLst/>
            <a:cxnLst/>
            <a:rect l="l" t="t" r="r" b="b"/>
            <a:pathLst>
              <a:path w="192313" h="15329" extrusionOk="0">
                <a:moveTo>
                  <a:pt x="20806" y="164"/>
                </a:moveTo>
                <a:lnTo>
                  <a:pt x="44043" y="327"/>
                </a:lnTo>
                <a:lnTo>
                  <a:pt x="43777" y="327"/>
                </a:lnTo>
                <a:lnTo>
                  <a:pt x="42428" y="1840"/>
                </a:lnTo>
                <a:lnTo>
                  <a:pt x="30329" y="1676"/>
                </a:lnTo>
                <a:lnTo>
                  <a:pt x="32046" y="327"/>
                </a:lnTo>
                <a:lnTo>
                  <a:pt x="31188" y="327"/>
                </a:lnTo>
                <a:lnTo>
                  <a:pt x="29471" y="1676"/>
                </a:lnTo>
                <a:lnTo>
                  <a:pt x="18925" y="1676"/>
                </a:lnTo>
                <a:lnTo>
                  <a:pt x="20806" y="164"/>
                </a:lnTo>
                <a:close/>
                <a:moveTo>
                  <a:pt x="44632" y="332"/>
                </a:moveTo>
                <a:lnTo>
                  <a:pt x="67279" y="491"/>
                </a:lnTo>
                <a:lnTo>
                  <a:pt x="66625" y="2044"/>
                </a:lnTo>
                <a:lnTo>
                  <a:pt x="55876" y="2044"/>
                </a:lnTo>
                <a:lnTo>
                  <a:pt x="56897" y="491"/>
                </a:lnTo>
                <a:lnTo>
                  <a:pt x="56039" y="491"/>
                </a:lnTo>
                <a:lnTo>
                  <a:pt x="55017" y="1840"/>
                </a:lnTo>
                <a:lnTo>
                  <a:pt x="43286" y="1840"/>
                </a:lnTo>
                <a:lnTo>
                  <a:pt x="44632" y="332"/>
                </a:lnTo>
                <a:close/>
                <a:moveTo>
                  <a:pt x="68138" y="491"/>
                </a:moveTo>
                <a:lnTo>
                  <a:pt x="80073" y="654"/>
                </a:lnTo>
                <a:lnTo>
                  <a:pt x="79542" y="2208"/>
                </a:lnTo>
                <a:lnTo>
                  <a:pt x="67443" y="2044"/>
                </a:lnTo>
                <a:lnTo>
                  <a:pt x="68138" y="491"/>
                </a:lnTo>
                <a:close/>
                <a:moveTo>
                  <a:pt x="80727" y="654"/>
                </a:moveTo>
                <a:lnTo>
                  <a:pt x="92335" y="818"/>
                </a:lnTo>
                <a:lnTo>
                  <a:pt x="92335" y="2208"/>
                </a:lnTo>
                <a:lnTo>
                  <a:pt x="80400" y="2208"/>
                </a:lnTo>
                <a:lnTo>
                  <a:pt x="80727" y="654"/>
                </a:lnTo>
                <a:close/>
                <a:moveTo>
                  <a:pt x="104597" y="818"/>
                </a:moveTo>
                <a:lnTo>
                  <a:pt x="104761" y="2371"/>
                </a:lnTo>
                <a:lnTo>
                  <a:pt x="93194" y="2208"/>
                </a:lnTo>
                <a:lnTo>
                  <a:pt x="93194" y="818"/>
                </a:lnTo>
                <a:close/>
                <a:moveTo>
                  <a:pt x="105456" y="818"/>
                </a:moveTo>
                <a:lnTo>
                  <a:pt x="116492" y="1022"/>
                </a:lnTo>
                <a:lnTo>
                  <a:pt x="116860" y="2371"/>
                </a:lnTo>
                <a:lnTo>
                  <a:pt x="105619" y="2371"/>
                </a:lnTo>
                <a:lnTo>
                  <a:pt x="105456" y="818"/>
                </a:lnTo>
                <a:close/>
                <a:moveTo>
                  <a:pt x="128100" y="1022"/>
                </a:moveTo>
                <a:lnTo>
                  <a:pt x="128754" y="2535"/>
                </a:lnTo>
                <a:lnTo>
                  <a:pt x="117718" y="2371"/>
                </a:lnTo>
                <a:lnTo>
                  <a:pt x="117187" y="1022"/>
                </a:lnTo>
                <a:close/>
                <a:moveTo>
                  <a:pt x="128958" y="1022"/>
                </a:moveTo>
                <a:lnTo>
                  <a:pt x="139504" y="1186"/>
                </a:lnTo>
                <a:lnTo>
                  <a:pt x="140526" y="2535"/>
                </a:lnTo>
                <a:lnTo>
                  <a:pt x="129612" y="2535"/>
                </a:lnTo>
                <a:lnTo>
                  <a:pt x="128958" y="1022"/>
                </a:lnTo>
                <a:close/>
                <a:moveTo>
                  <a:pt x="150744" y="1186"/>
                </a:moveTo>
                <a:lnTo>
                  <a:pt x="151929" y="2698"/>
                </a:lnTo>
                <a:lnTo>
                  <a:pt x="141220" y="2535"/>
                </a:lnTo>
                <a:lnTo>
                  <a:pt x="140362" y="1186"/>
                </a:lnTo>
                <a:close/>
                <a:moveTo>
                  <a:pt x="151439" y="1186"/>
                </a:moveTo>
                <a:lnTo>
                  <a:pt x="162843" y="1349"/>
                </a:lnTo>
                <a:lnTo>
                  <a:pt x="164355" y="2698"/>
                </a:lnTo>
                <a:lnTo>
                  <a:pt x="152624" y="2698"/>
                </a:lnTo>
                <a:lnTo>
                  <a:pt x="151439" y="1186"/>
                </a:lnTo>
                <a:close/>
                <a:moveTo>
                  <a:pt x="163701" y="1349"/>
                </a:moveTo>
                <a:lnTo>
                  <a:pt x="174574" y="1513"/>
                </a:lnTo>
                <a:lnTo>
                  <a:pt x="176290" y="2862"/>
                </a:lnTo>
                <a:lnTo>
                  <a:pt x="165050" y="2698"/>
                </a:lnTo>
                <a:lnTo>
                  <a:pt x="163701" y="1349"/>
                </a:lnTo>
                <a:close/>
                <a:moveTo>
                  <a:pt x="18598" y="1840"/>
                </a:moveTo>
                <a:lnTo>
                  <a:pt x="29307" y="2044"/>
                </a:lnTo>
                <a:lnTo>
                  <a:pt x="27427" y="3556"/>
                </a:lnTo>
                <a:lnTo>
                  <a:pt x="16350" y="3556"/>
                </a:lnTo>
                <a:lnTo>
                  <a:pt x="18598" y="1840"/>
                </a:lnTo>
                <a:close/>
                <a:moveTo>
                  <a:pt x="42265" y="2044"/>
                </a:moveTo>
                <a:lnTo>
                  <a:pt x="40711" y="3720"/>
                </a:lnTo>
                <a:lnTo>
                  <a:pt x="28286" y="3556"/>
                </a:lnTo>
                <a:lnTo>
                  <a:pt x="30166" y="2044"/>
                </a:lnTo>
                <a:close/>
                <a:moveTo>
                  <a:pt x="43123" y="2044"/>
                </a:moveTo>
                <a:lnTo>
                  <a:pt x="54854" y="2208"/>
                </a:lnTo>
                <a:lnTo>
                  <a:pt x="53832" y="3720"/>
                </a:lnTo>
                <a:lnTo>
                  <a:pt x="41733" y="3720"/>
                </a:lnTo>
                <a:lnTo>
                  <a:pt x="43123" y="2044"/>
                </a:lnTo>
                <a:close/>
                <a:moveTo>
                  <a:pt x="66421" y="2208"/>
                </a:moveTo>
                <a:lnTo>
                  <a:pt x="65604" y="3883"/>
                </a:lnTo>
                <a:lnTo>
                  <a:pt x="54690" y="3720"/>
                </a:lnTo>
                <a:lnTo>
                  <a:pt x="55876" y="2208"/>
                </a:lnTo>
                <a:close/>
                <a:moveTo>
                  <a:pt x="67279" y="2208"/>
                </a:moveTo>
                <a:lnTo>
                  <a:pt x="79542" y="2371"/>
                </a:lnTo>
                <a:lnTo>
                  <a:pt x="79051" y="3883"/>
                </a:lnTo>
                <a:lnTo>
                  <a:pt x="66625" y="3883"/>
                </a:lnTo>
                <a:lnTo>
                  <a:pt x="67279" y="2208"/>
                </a:lnTo>
                <a:close/>
                <a:moveTo>
                  <a:pt x="92335" y="2371"/>
                </a:moveTo>
                <a:lnTo>
                  <a:pt x="92172" y="4088"/>
                </a:lnTo>
                <a:lnTo>
                  <a:pt x="79909" y="3883"/>
                </a:lnTo>
                <a:lnTo>
                  <a:pt x="80400" y="2371"/>
                </a:lnTo>
                <a:close/>
                <a:moveTo>
                  <a:pt x="93194" y="2371"/>
                </a:moveTo>
                <a:lnTo>
                  <a:pt x="104761" y="2535"/>
                </a:lnTo>
                <a:lnTo>
                  <a:pt x="104924" y="4088"/>
                </a:lnTo>
                <a:lnTo>
                  <a:pt x="92989" y="4088"/>
                </a:lnTo>
                <a:lnTo>
                  <a:pt x="93194" y="2371"/>
                </a:lnTo>
                <a:close/>
                <a:moveTo>
                  <a:pt x="117023" y="2535"/>
                </a:moveTo>
                <a:lnTo>
                  <a:pt x="117514" y="4088"/>
                </a:lnTo>
                <a:lnTo>
                  <a:pt x="105783" y="4088"/>
                </a:lnTo>
                <a:lnTo>
                  <a:pt x="105619" y="2535"/>
                </a:lnTo>
                <a:close/>
                <a:moveTo>
                  <a:pt x="117718" y="2535"/>
                </a:moveTo>
                <a:lnTo>
                  <a:pt x="128958" y="2698"/>
                </a:lnTo>
                <a:lnTo>
                  <a:pt x="129776" y="4251"/>
                </a:lnTo>
                <a:lnTo>
                  <a:pt x="118372" y="4088"/>
                </a:lnTo>
                <a:lnTo>
                  <a:pt x="117718" y="2535"/>
                </a:lnTo>
                <a:close/>
                <a:moveTo>
                  <a:pt x="140689" y="2698"/>
                </a:moveTo>
                <a:lnTo>
                  <a:pt x="141711" y="4251"/>
                </a:lnTo>
                <a:lnTo>
                  <a:pt x="130471" y="4251"/>
                </a:lnTo>
                <a:lnTo>
                  <a:pt x="129776" y="2698"/>
                </a:lnTo>
                <a:close/>
                <a:moveTo>
                  <a:pt x="141384" y="2698"/>
                </a:moveTo>
                <a:lnTo>
                  <a:pt x="152093" y="2862"/>
                </a:lnTo>
                <a:lnTo>
                  <a:pt x="153483" y="4415"/>
                </a:lnTo>
                <a:lnTo>
                  <a:pt x="153483" y="4415"/>
                </a:lnTo>
                <a:lnTo>
                  <a:pt x="142569" y="4251"/>
                </a:lnTo>
                <a:lnTo>
                  <a:pt x="141384" y="2698"/>
                </a:lnTo>
                <a:close/>
                <a:moveTo>
                  <a:pt x="164519" y="2862"/>
                </a:moveTo>
                <a:lnTo>
                  <a:pt x="166235" y="4415"/>
                </a:lnTo>
                <a:lnTo>
                  <a:pt x="154137" y="4415"/>
                </a:lnTo>
                <a:lnTo>
                  <a:pt x="152788" y="2862"/>
                </a:lnTo>
                <a:close/>
                <a:moveTo>
                  <a:pt x="165377" y="2862"/>
                </a:moveTo>
                <a:lnTo>
                  <a:pt x="176617" y="3066"/>
                </a:lnTo>
                <a:lnTo>
                  <a:pt x="178498" y="4415"/>
                </a:lnTo>
                <a:lnTo>
                  <a:pt x="166930" y="4415"/>
                </a:lnTo>
                <a:lnTo>
                  <a:pt x="165377" y="2862"/>
                </a:lnTo>
                <a:close/>
                <a:moveTo>
                  <a:pt x="16187" y="3720"/>
                </a:moveTo>
                <a:lnTo>
                  <a:pt x="27100" y="3883"/>
                </a:lnTo>
                <a:lnTo>
                  <a:pt x="25220" y="5600"/>
                </a:lnTo>
                <a:lnTo>
                  <a:pt x="13816" y="5600"/>
                </a:lnTo>
                <a:lnTo>
                  <a:pt x="16187" y="3720"/>
                </a:lnTo>
                <a:close/>
                <a:moveTo>
                  <a:pt x="40548" y="3883"/>
                </a:moveTo>
                <a:lnTo>
                  <a:pt x="39035" y="5600"/>
                </a:lnTo>
                <a:lnTo>
                  <a:pt x="26242" y="5600"/>
                </a:lnTo>
                <a:lnTo>
                  <a:pt x="28122" y="3883"/>
                </a:lnTo>
                <a:close/>
                <a:moveTo>
                  <a:pt x="53668" y="3883"/>
                </a:moveTo>
                <a:lnTo>
                  <a:pt x="52483" y="5764"/>
                </a:lnTo>
                <a:lnTo>
                  <a:pt x="40057" y="5600"/>
                </a:lnTo>
                <a:lnTo>
                  <a:pt x="41570" y="3883"/>
                </a:lnTo>
                <a:close/>
                <a:moveTo>
                  <a:pt x="54527" y="3883"/>
                </a:moveTo>
                <a:lnTo>
                  <a:pt x="65604" y="4088"/>
                </a:lnTo>
                <a:lnTo>
                  <a:pt x="64745" y="5764"/>
                </a:lnTo>
                <a:lnTo>
                  <a:pt x="53341" y="5764"/>
                </a:lnTo>
                <a:lnTo>
                  <a:pt x="54527" y="3883"/>
                </a:lnTo>
                <a:close/>
                <a:moveTo>
                  <a:pt x="79051" y="4088"/>
                </a:moveTo>
                <a:lnTo>
                  <a:pt x="78520" y="5764"/>
                </a:lnTo>
                <a:lnTo>
                  <a:pt x="65604" y="5764"/>
                </a:lnTo>
                <a:lnTo>
                  <a:pt x="66421" y="4088"/>
                </a:lnTo>
                <a:close/>
                <a:moveTo>
                  <a:pt x="79909" y="4088"/>
                </a:moveTo>
                <a:lnTo>
                  <a:pt x="92172" y="4251"/>
                </a:lnTo>
                <a:lnTo>
                  <a:pt x="91967" y="5927"/>
                </a:lnTo>
                <a:lnTo>
                  <a:pt x="79378" y="5764"/>
                </a:lnTo>
                <a:lnTo>
                  <a:pt x="79909" y="4088"/>
                </a:lnTo>
                <a:close/>
                <a:moveTo>
                  <a:pt x="104924" y="4251"/>
                </a:moveTo>
                <a:lnTo>
                  <a:pt x="105088" y="5927"/>
                </a:lnTo>
                <a:lnTo>
                  <a:pt x="92826" y="5927"/>
                </a:lnTo>
                <a:lnTo>
                  <a:pt x="92989" y="4251"/>
                </a:lnTo>
                <a:close/>
                <a:moveTo>
                  <a:pt x="105783" y="4251"/>
                </a:moveTo>
                <a:lnTo>
                  <a:pt x="117514" y="4415"/>
                </a:lnTo>
                <a:lnTo>
                  <a:pt x="118045" y="5927"/>
                </a:lnTo>
                <a:lnTo>
                  <a:pt x="106110" y="5927"/>
                </a:lnTo>
                <a:lnTo>
                  <a:pt x="105783" y="4251"/>
                </a:lnTo>
                <a:close/>
                <a:moveTo>
                  <a:pt x="129776" y="4415"/>
                </a:moveTo>
                <a:lnTo>
                  <a:pt x="130634" y="5927"/>
                </a:lnTo>
                <a:lnTo>
                  <a:pt x="118903" y="5927"/>
                </a:lnTo>
                <a:lnTo>
                  <a:pt x="118372" y="4415"/>
                </a:lnTo>
                <a:close/>
                <a:moveTo>
                  <a:pt x="141874" y="4415"/>
                </a:moveTo>
                <a:lnTo>
                  <a:pt x="142896" y="6131"/>
                </a:lnTo>
                <a:lnTo>
                  <a:pt x="131492" y="6131"/>
                </a:lnTo>
                <a:lnTo>
                  <a:pt x="130634" y="4415"/>
                </a:lnTo>
                <a:close/>
                <a:moveTo>
                  <a:pt x="142569" y="4415"/>
                </a:moveTo>
                <a:lnTo>
                  <a:pt x="153646" y="4578"/>
                </a:lnTo>
                <a:lnTo>
                  <a:pt x="154995" y="6131"/>
                </a:lnTo>
                <a:lnTo>
                  <a:pt x="143755" y="6131"/>
                </a:lnTo>
                <a:lnTo>
                  <a:pt x="142569" y="4415"/>
                </a:lnTo>
                <a:close/>
                <a:moveTo>
                  <a:pt x="166399" y="4578"/>
                </a:moveTo>
                <a:lnTo>
                  <a:pt x="168116" y="6131"/>
                </a:lnTo>
                <a:lnTo>
                  <a:pt x="155853" y="6131"/>
                </a:lnTo>
                <a:lnTo>
                  <a:pt x="154300" y="4578"/>
                </a:lnTo>
                <a:close/>
                <a:moveTo>
                  <a:pt x="167094" y="4578"/>
                </a:moveTo>
                <a:lnTo>
                  <a:pt x="178661" y="4742"/>
                </a:lnTo>
                <a:lnTo>
                  <a:pt x="180705" y="6295"/>
                </a:lnTo>
                <a:lnTo>
                  <a:pt x="168974" y="6131"/>
                </a:lnTo>
                <a:lnTo>
                  <a:pt x="167094" y="4578"/>
                </a:lnTo>
                <a:close/>
                <a:moveTo>
                  <a:pt x="24893" y="5764"/>
                </a:moveTo>
                <a:lnTo>
                  <a:pt x="22849" y="7644"/>
                </a:lnTo>
                <a:lnTo>
                  <a:pt x="11078" y="7644"/>
                </a:lnTo>
                <a:lnTo>
                  <a:pt x="13653" y="5764"/>
                </a:lnTo>
                <a:close/>
                <a:moveTo>
                  <a:pt x="25915" y="5764"/>
                </a:moveTo>
                <a:lnTo>
                  <a:pt x="38831" y="5927"/>
                </a:lnTo>
                <a:lnTo>
                  <a:pt x="37155" y="7807"/>
                </a:lnTo>
                <a:lnTo>
                  <a:pt x="23871" y="7644"/>
                </a:lnTo>
                <a:lnTo>
                  <a:pt x="25915" y="5764"/>
                </a:lnTo>
                <a:close/>
                <a:moveTo>
                  <a:pt x="52320" y="5927"/>
                </a:moveTo>
                <a:lnTo>
                  <a:pt x="51093" y="7807"/>
                </a:lnTo>
                <a:lnTo>
                  <a:pt x="38177" y="7807"/>
                </a:lnTo>
                <a:lnTo>
                  <a:pt x="39689" y="5927"/>
                </a:lnTo>
                <a:close/>
                <a:moveTo>
                  <a:pt x="64582" y="5927"/>
                </a:moveTo>
                <a:lnTo>
                  <a:pt x="63723" y="7807"/>
                </a:lnTo>
                <a:lnTo>
                  <a:pt x="51952" y="7807"/>
                </a:lnTo>
                <a:lnTo>
                  <a:pt x="53341" y="5927"/>
                </a:lnTo>
                <a:close/>
                <a:moveTo>
                  <a:pt x="65604" y="5927"/>
                </a:moveTo>
                <a:lnTo>
                  <a:pt x="78356" y="6131"/>
                </a:lnTo>
                <a:lnTo>
                  <a:pt x="77866" y="7807"/>
                </a:lnTo>
                <a:lnTo>
                  <a:pt x="64582" y="7807"/>
                </a:lnTo>
                <a:lnTo>
                  <a:pt x="65604" y="5927"/>
                </a:lnTo>
                <a:close/>
                <a:moveTo>
                  <a:pt x="91967" y="6131"/>
                </a:moveTo>
                <a:lnTo>
                  <a:pt x="91804" y="7807"/>
                </a:lnTo>
                <a:lnTo>
                  <a:pt x="78888" y="7807"/>
                </a:lnTo>
                <a:lnTo>
                  <a:pt x="79378" y="6131"/>
                </a:lnTo>
                <a:close/>
                <a:moveTo>
                  <a:pt x="105251" y="6131"/>
                </a:moveTo>
                <a:lnTo>
                  <a:pt x="105456" y="7971"/>
                </a:lnTo>
                <a:lnTo>
                  <a:pt x="105456" y="7971"/>
                </a:lnTo>
                <a:lnTo>
                  <a:pt x="92826" y="7807"/>
                </a:lnTo>
                <a:lnTo>
                  <a:pt x="92826" y="6131"/>
                </a:lnTo>
                <a:close/>
                <a:moveTo>
                  <a:pt x="118208" y="6131"/>
                </a:moveTo>
                <a:lnTo>
                  <a:pt x="118740" y="7971"/>
                </a:lnTo>
                <a:lnTo>
                  <a:pt x="106273" y="7971"/>
                </a:lnTo>
                <a:lnTo>
                  <a:pt x="106110" y="6131"/>
                </a:lnTo>
                <a:close/>
                <a:moveTo>
                  <a:pt x="119067" y="6131"/>
                </a:moveTo>
                <a:lnTo>
                  <a:pt x="130798" y="6295"/>
                </a:lnTo>
                <a:lnTo>
                  <a:pt x="131656" y="7971"/>
                </a:lnTo>
                <a:lnTo>
                  <a:pt x="119557" y="7971"/>
                </a:lnTo>
                <a:lnTo>
                  <a:pt x="119067" y="6131"/>
                </a:lnTo>
                <a:close/>
                <a:moveTo>
                  <a:pt x="143060" y="6295"/>
                </a:moveTo>
                <a:lnTo>
                  <a:pt x="144286" y="7971"/>
                </a:lnTo>
                <a:lnTo>
                  <a:pt x="132514" y="7971"/>
                </a:lnTo>
                <a:lnTo>
                  <a:pt x="131656" y="6295"/>
                </a:lnTo>
                <a:close/>
                <a:moveTo>
                  <a:pt x="155158" y="6295"/>
                </a:moveTo>
                <a:lnTo>
                  <a:pt x="156712" y="7971"/>
                </a:lnTo>
                <a:lnTo>
                  <a:pt x="145103" y="7971"/>
                </a:lnTo>
                <a:lnTo>
                  <a:pt x="143918" y="6295"/>
                </a:lnTo>
                <a:close/>
                <a:moveTo>
                  <a:pt x="156017" y="6295"/>
                </a:moveTo>
                <a:lnTo>
                  <a:pt x="168279" y="6458"/>
                </a:lnTo>
                <a:lnTo>
                  <a:pt x="170159" y="7971"/>
                </a:lnTo>
                <a:lnTo>
                  <a:pt x="157570" y="7971"/>
                </a:lnTo>
                <a:lnTo>
                  <a:pt x="156017" y="6295"/>
                </a:lnTo>
                <a:close/>
                <a:moveTo>
                  <a:pt x="180868" y="6458"/>
                </a:moveTo>
                <a:lnTo>
                  <a:pt x="183116" y="8175"/>
                </a:lnTo>
                <a:lnTo>
                  <a:pt x="171018" y="7971"/>
                </a:lnTo>
                <a:lnTo>
                  <a:pt x="169137" y="6458"/>
                </a:lnTo>
                <a:close/>
                <a:moveTo>
                  <a:pt x="22686" y="7971"/>
                </a:moveTo>
                <a:lnTo>
                  <a:pt x="20274" y="10014"/>
                </a:lnTo>
                <a:lnTo>
                  <a:pt x="8176" y="10014"/>
                </a:lnTo>
                <a:lnTo>
                  <a:pt x="10751" y="7971"/>
                </a:lnTo>
                <a:close/>
                <a:moveTo>
                  <a:pt x="36992" y="7971"/>
                </a:moveTo>
                <a:lnTo>
                  <a:pt x="35112" y="10014"/>
                </a:lnTo>
                <a:lnTo>
                  <a:pt x="21460" y="10014"/>
                </a:lnTo>
                <a:lnTo>
                  <a:pt x="23708" y="7971"/>
                </a:lnTo>
                <a:close/>
                <a:moveTo>
                  <a:pt x="50930" y="7971"/>
                </a:moveTo>
                <a:lnTo>
                  <a:pt x="49581" y="10014"/>
                </a:lnTo>
                <a:lnTo>
                  <a:pt x="36133" y="10014"/>
                </a:lnTo>
                <a:lnTo>
                  <a:pt x="37809" y="7971"/>
                </a:lnTo>
                <a:close/>
                <a:moveTo>
                  <a:pt x="63560" y="7971"/>
                </a:moveTo>
                <a:lnTo>
                  <a:pt x="62538" y="10014"/>
                </a:lnTo>
                <a:lnTo>
                  <a:pt x="50603" y="10014"/>
                </a:lnTo>
                <a:lnTo>
                  <a:pt x="51788" y="7971"/>
                </a:lnTo>
                <a:close/>
                <a:moveTo>
                  <a:pt x="64582" y="7971"/>
                </a:moveTo>
                <a:lnTo>
                  <a:pt x="77866" y="8175"/>
                </a:lnTo>
                <a:lnTo>
                  <a:pt x="77334" y="10014"/>
                </a:lnTo>
                <a:lnTo>
                  <a:pt x="63560" y="10014"/>
                </a:lnTo>
                <a:lnTo>
                  <a:pt x="64582" y="7971"/>
                </a:lnTo>
                <a:close/>
                <a:moveTo>
                  <a:pt x="91804" y="8175"/>
                </a:moveTo>
                <a:lnTo>
                  <a:pt x="91640" y="10014"/>
                </a:lnTo>
                <a:lnTo>
                  <a:pt x="78356" y="10014"/>
                </a:lnTo>
                <a:lnTo>
                  <a:pt x="78888" y="8175"/>
                </a:lnTo>
                <a:close/>
                <a:moveTo>
                  <a:pt x="105456" y="8175"/>
                </a:moveTo>
                <a:lnTo>
                  <a:pt x="105619" y="10014"/>
                </a:lnTo>
                <a:lnTo>
                  <a:pt x="92662" y="10014"/>
                </a:lnTo>
                <a:lnTo>
                  <a:pt x="92662" y="8175"/>
                </a:lnTo>
                <a:close/>
                <a:moveTo>
                  <a:pt x="118740" y="8175"/>
                </a:moveTo>
                <a:lnTo>
                  <a:pt x="119394" y="10014"/>
                </a:lnTo>
                <a:lnTo>
                  <a:pt x="106641" y="10014"/>
                </a:lnTo>
                <a:lnTo>
                  <a:pt x="106273" y="8175"/>
                </a:lnTo>
                <a:close/>
                <a:moveTo>
                  <a:pt x="131819" y="8175"/>
                </a:moveTo>
                <a:lnTo>
                  <a:pt x="132678" y="10014"/>
                </a:lnTo>
                <a:lnTo>
                  <a:pt x="120252" y="10014"/>
                </a:lnTo>
                <a:lnTo>
                  <a:pt x="119557" y="8175"/>
                </a:lnTo>
                <a:close/>
                <a:moveTo>
                  <a:pt x="144449" y="8175"/>
                </a:moveTo>
                <a:lnTo>
                  <a:pt x="145798" y="10014"/>
                </a:lnTo>
                <a:lnTo>
                  <a:pt x="133536" y="10014"/>
                </a:lnTo>
                <a:lnTo>
                  <a:pt x="132678" y="8175"/>
                </a:lnTo>
                <a:close/>
                <a:moveTo>
                  <a:pt x="156875" y="8175"/>
                </a:moveTo>
                <a:lnTo>
                  <a:pt x="158388" y="10014"/>
                </a:lnTo>
                <a:lnTo>
                  <a:pt x="146657" y="10014"/>
                </a:lnTo>
                <a:lnTo>
                  <a:pt x="145308" y="8175"/>
                </a:lnTo>
                <a:close/>
                <a:moveTo>
                  <a:pt x="157734" y="8175"/>
                </a:moveTo>
                <a:lnTo>
                  <a:pt x="170323" y="8339"/>
                </a:lnTo>
                <a:lnTo>
                  <a:pt x="172366" y="10014"/>
                </a:lnTo>
                <a:lnTo>
                  <a:pt x="159246" y="10014"/>
                </a:lnTo>
                <a:lnTo>
                  <a:pt x="157734" y="8175"/>
                </a:lnTo>
                <a:close/>
                <a:moveTo>
                  <a:pt x="183280" y="8339"/>
                </a:moveTo>
                <a:lnTo>
                  <a:pt x="185487" y="10014"/>
                </a:lnTo>
                <a:lnTo>
                  <a:pt x="173061" y="10014"/>
                </a:lnTo>
                <a:lnTo>
                  <a:pt x="171181" y="8339"/>
                </a:lnTo>
                <a:close/>
                <a:moveTo>
                  <a:pt x="172530" y="10219"/>
                </a:moveTo>
                <a:lnTo>
                  <a:pt x="174574" y="12058"/>
                </a:lnTo>
                <a:lnTo>
                  <a:pt x="161126" y="12058"/>
                </a:lnTo>
                <a:lnTo>
                  <a:pt x="159409" y="10219"/>
                </a:lnTo>
                <a:close/>
                <a:moveTo>
                  <a:pt x="185814" y="10219"/>
                </a:moveTo>
                <a:lnTo>
                  <a:pt x="188226" y="12058"/>
                </a:lnTo>
                <a:lnTo>
                  <a:pt x="175432" y="12058"/>
                </a:lnTo>
                <a:lnTo>
                  <a:pt x="173388" y="10219"/>
                </a:lnTo>
                <a:close/>
                <a:moveTo>
                  <a:pt x="77171" y="10219"/>
                </a:moveTo>
                <a:lnTo>
                  <a:pt x="76640" y="12263"/>
                </a:lnTo>
                <a:lnTo>
                  <a:pt x="62538" y="12263"/>
                </a:lnTo>
                <a:lnTo>
                  <a:pt x="63355" y="10219"/>
                </a:lnTo>
                <a:close/>
                <a:moveTo>
                  <a:pt x="91640" y="10219"/>
                </a:moveTo>
                <a:lnTo>
                  <a:pt x="91477" y="12263"/>
                </a:lnTo>
                <a:lnTo>
                  <a:pt x="77661" y="12263"/>
                </a:lnTo>
                <a:lnTo>
                  <a:pt x="78193" y="10219"/>
                </a:lnTo>
                <a:close/>
                <a:moveTo>
                  <a:pt x="105783" y="10219"/>
                </a:moveTo>
                <a:lnTo>
                  <a:pt x="105946" y="12263"/>
                </a:lnTo>
                <a:lnTo>
                  <a:pt x="92499" y="12263"/>
                </a:lnTo>
                <a:lnTo>
                  <a:pt x="92662" y="10219"/>
                </a:lnTo>
                <a:close/>
                <a:moveTo>
                  <a:pt x="119394" y="10219"/>
                </a:moveTo>
                <a:lnTo>
                  <a:pt x="120089" y="12263"/>
                </a:lnTo>
                <a:lnTo>
                  <a:pt x="106968" y="12263"/>
                </a:lnTo>
                <a:lnTo>
                  <a:pt x="106641" y="10219"/>
                </a:lnTo>
                <a:close/>
                <a:moveTo>
                  <a:pt x="132841" y="10219"/>
                </a:moveTo>
                <a:lnTo>
                  <a:pt x="133863" y="12263"/>
                </a:lnTo>
                <a:lnTo>
                  <a:pt x="120947" y="12263"/>
                </a:lnTo>
                <a:lnTo>
                  <a:pt x="120252" y="10219"/>
                </a:lnTo>
                <a:close/>
                <a:moveTo>
                  <a:pt x="145962" y="10219"/>
                </a:moveTo>
                <a:lnTo>
                  <a:pt x="147147" y="12263"/>
                </a:lnTo>
                <a:lnTo>
                  <a:pt x="134721" y="12263"/>
                </a:lnTo>
                <a:lnTo>
                  <a:pt x="133700" y="10219"/>
                </a:lnTo>
                <a:close/>
                <a:moveTo>
                  <a:pt x="158755" y="10219"/>
                </a:moveTo>
                <a:lnTo>
                  <a:pt x="160268" y="12058"/>
                </a:lnTo>
                <a:lnTo>
                  <a:pt x="148169" y="12263"/>
                </a:lnTo>
                <a:lnTo>
                  <a:pt x="146820" y="10219"/>
                </a:lnTo>
                <a:close/>
                <a:moveTo>
                  <a:pt x="20111" y="10219"/>
                </a:moveTo>
                <a:lnTo>
                  <a:pt x="17740" y="12426"/>
                </a:lnTo>
                <a:lnTo>
                  <a:pt x="5110" y="12426"/>
                </a:lnTo>
                <a:lnTo>
                  <a:pt x="7849" y="10219"/>
                </a:lnTo>
                <a:close/>
                <a:moveTo>
                  <a:pt x="34948" y="10219"/>
                </a:moveTo>
                <a:lnTo>
                  <a:pt x="33068" y="12426"/>
                </a:lnTo>
                <a:lnTo>
                  <a:pt x="18762" y="12426"/>
                </a:lnTo>
                <a:lnTo>
                  <a:pt x="21133" y="10219"/>
                </a:lnTo>
                <a:close/>
                <a:moveTo>
                  <a:pt x="49417" y="10219"/>
                </a:moveTo>
                <a:lnTo>
                  <a:pt x="47864" y="12426"/>
                </a:lnTo>
                <a:lnTo>
                  <a:pt x="34090" y="12426"/>
                </a:lnTo>
                <a:lnTo>
                  <a:pt x="35970" y="10219"/>
                </a:lnTo>
                <a:close/>
                <a:moveTo>
                  <a:pt x="62538" y="10219"/>
                </a:moveTo>
                <a:lnTo>
                  <a:pt x="61516" y="12263"/>
                </a:lnTo>
                <a:lnTo>
                  <a:pt x="48886" y="12426"/>
                </a:lnTo>
                <a:lnTo>
                  <a:pt x="50439" y="10219"/>
                </a:lnTo>
                <a:close/>
                <a:moveTo>
                  <a:pt x="174737" y="12426"/>
                </a:moveTo>
                <a:lnTo>
                  <a:pt x="177149" y="14470"/>
                </a:lnTo>
                <a:lnTo>
                  <a:pt x="163333" y="14470"/>
                </a:lnTo>
                <a:lnTo>
                  <a:pt x="161453" y="12426"/>
                </a:lnTo>
                <a:close/>
                <a:moveTo>
                  <a:pt x="188553" y="12426"/>
                </a:moveTo>
                <a:lnTo>
                  <a:pt x="191087" y="14470"/>
                </a:lnTo>
                <a:lnTo>
                  <a:pt x="178007" y="14470"/>
                </a:lnTo>
                <a:lnTo>
                  <a:pt x="175595" y="12426"/>
                </a:lnTo>
                <a:close/>
                <a:moveTo>
                  <a:pt x="32700" y="12590"/>
                </a:moveTo>
                <a:lnTo>
                  <a:pt x="30656" y="14960"/>
                </a:lnTo>
                <a:lnTo>
                  <a:pt x="15860" y="14960"/>
                </a:lnTo>
                <a:lnTo>
                  <a:pt x="18394" y="12590"/>
                </a:lnTo>
                <a:close/>
                <a:moveTo>
                  <a:pt x="47701" y="12590"/>
                </a:moveTo>
                <a:lnTo>
                  <a:pt x="46188" y="14960"/>
                </a:lnTo>
                <a:lnTo>
                  <a:pt x="31678" y="14960"/>
                </a:lnTo>
                <a:lnTo>
                  <a:pt x="33722" y="12590"/>
                </a:lnTo>
                <a:close/>
                <a:moveTo>
                  <a:pt x="160636" y="12426"/>
                </a:moveTo>
                <a:lnTo>
                  <a:pt x="162311" y="14470"/>
                </a:lnTo>
                <a:lnTo>
                  <a:pt x="47210" y="14960"/>
                </a:lnTo>
                <a:lnTo>
                  <a:pt x="48723" y="12590"/>
                </a:lnTo>
                <a:lnTo>
                  <a:pt x="106968" y="12590"/>
                </a:lnTo>
                <a:lnTo>
                  <a:pt x="106968" y="12426"/>
                </a:lnTo>
                <a:lnTo>
                  <a:pt x="120089" y="12426"/>
                </a:lnTo>
                <a:lnTo>
                  <a:pt x="120089" y="12590"/>
                </a:lnTo>
                <a:lnTo>
                  <a:pt x="121110" y="12590"/>
                </a:lnTo>
                <a:lnTo>
                  <a:pt x="121110" y="12426"/>
                </a:lnTo>
                <a:lnTo>
                  <a:pt x="133863" y="12426"/>
                </a:lnTo>
                <a:lnTo>
                  <a:pt x="134067" y="12590"/>
                </a:lnTo>
                <a:lnTo>
                  <a:pt x="134885" y="12590"/>
                </a:lnTo>
                <a:lnTo>
                  <a:pt x="134885" y="12426"/>
                </a:lnTo>
                <a:lnTo>
                  <a:pt x="147352" y="12426"/>
                </a:lnTo>
                <a:lnTo>
                  <a:pt x="147515" y="12590"/>
                </a:lnTo>
                <a:lnTo>
                  <a:pt x="148373" y="12590"/>
                </a:lnTo>
                <a:lnTo>
                  <a:pt x="148373" y="12426"/>
                </a:lnTo>
                <a:close/>
                <a:moveTo>
                  <a:pt x="17372" y="12590"/>
                </a:moveTo>
                <a:lnTo>
                  <a:pt x="14675" y="14960"/>
                </a:lnTo>
                <a:lnTo>
                  <a:pt x="1554" y="15124"/>
                </a:lnTo>
                <a:lnTo>
                  <a:pt x="4783" y="12753"/>
                </a:lnTo>
                <a:lnTo>
                  <a:pt x="17372" y="12590"/>
                </a:lnTo>
                <a:close/>
                <a:moveTo>
                  <a:pt x="20111" y="0"/>
                </a:moveTo>
                <a:lnTo>
                  <a:pt x="1" y="15328"/>
                </a:lnTo>
                <a:lnTo>
                  <a:pt x="31515" y="15328"/>
                </a:lnTo>
                <a:lnTo>
                  <a:pt x="45984" y="15124"/>
                </a:lnTo>
                <a:lnTo>
                  <a:pt x="45821" y="15328"/>
                </a:lnTo>
                <a:lnTo>
                  <a:pt x="47006" y="15328"/>
                </a:lnTo>
                <a:lnTo>
                  <a:pt x="47006" y="15124"/>
                </a:lnTo>
                <a:lnTo>
                  <a:pt x="192313" y="14633"/>
                </a:lnTo>
                <a:lnTo>
                  <a:pt x="175105" y="1349"/>
                </a:lnTo>
                <a:lnTo>
                  <a:pt x="163333" y="1186"/>
                </a:lnTo>
                <a:lnTo>
                  <a:pt x="162679" y="1186"/>
                </a:lnTo>
                <a:lnTo>
                  <a:pt x="151235" y="1022"/>
                </a:lnTo>
                <a:lnTo>
                  <a:pt x="139340" y="1022"/>
                </a:lnTo>
                <a:lnTo>
                  <a:pt x="128754" y="818"/>
                </a:lnTo>
                <a:lnTo>
                  <a:pt x="116328" y="818"/>
                </a:lnTo>
                <a:lnTo>
                  <a:pt x="105251" y="654"/>
                </a:lnTo>
                <a:lnTo>
                  <a:pt x="104597" y="654"/>
                </a:lnTo>
                <a:lnTo>
                  <a:pt x="93194" y="491"/>
                </a:lnTo>
                <a:lnTo>
                  <a:pt x="80073" y="491"/>
                </a:lnTo>
                <a:lnTo>
                  <a:pt x="68301" y="327"/>
                </a:lnTo>
                <a:lnTo>
                  <a:pt x="67443" y="327"/>
                </a:lnTo>
                <a:lnTo>
                  <a:pt x="2011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9"/>
          <p:cNvSpPr/>
          <p:nvPr/>
        </p:nvSpPr>
        <p:spPr>
          <a:xfrm>
            <a:off x="4375927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328" y="1"/>
                  <a:pt x="1" y="532"/>
                  <a:pt x="1" y="1022"/>
                </a:cubicBezTo>
                <a:cubicBezTo>
                  <a:pt x="1" y="1717"/>
                  <a:pt x="328" y="2249"/>
                  <a:pt x="1023" y="2249"/>
                </a:cubicBezTo>
                <a:cubicBezTo>
                  <a:pt x="1513" y="2249"/>
                  <a:pt x="2044" y="1717"/>
                  <a:pt x="2044" y="1022"/>
                </a:cubicBezTo>
                <a:cubicBezTo>
                  <a:pt x="2044" y="532"/>
                  <a:pt x="1513" y="1"/>
                  <a:pt x="1023" y="1"/>
                </a:cubicBezTo>
                <a:close/>
              </a:path>
            </a:pathLst>
          </a:custGeom>
          <a:solidFill>
            <a:srgbClr val="AFD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9"/>
          <p:cNvSpPr/>
          <p:nvPr/>
        </p:nvSpPr>
        <p:spPr>
          <a:xfrm>
            <a:off x="4483610" y="4850506"/>
            <a:ext cx="49035" cy="53926"/>
          </a:xfrm>
          <a:custGeom>
            <a:avLst/>
            <a:gdLst/>
            <a:ahLst/>
            <a:cxnLst/>
            <a:rect l="l" t="t" r="r" b="b"/>
            <a:pathLst>
              <a:path w="2045" h="2249" extrusionOk="0">
                <a:moveTo>
                  <a:pt x="1023" y="1"/>
                </a:moveTo>
                <a:cubicBezTo>
                  <a:pt x="491" y="1"/>
                  <a:pt x="1" y="532"/>
                  <a:pt x="1" y="1022"/>
                </a:cubicBezTo>
                <a:cubicBezTo>
                  <a:pt x="1" y="1717"/>
                  <a:pt x="491" y="2249"/>
                  <a:pt x="1023" y="2249"/>
                </a:cubicBezTo>
                <a:cubicBezTo>
                  <a:pt x="1718" y="2249"/>
                  <a:pt x="2045" y="1717"/>
                  <a:pt x="2045" y="1022"/>
                </a:cubicBezTo>
                <a:cubicBezTo>
                  <a:pt x="2045" y="532"/>
                  <a:pt x="1718" y="1"/>
                  <a:pt x="1023" y="1"/>
                </a:cubicBezTo>
                <a:close/>
              </a:path>
            </a:pathLst>
          </a:custGeom>
          <a:solidFill>
            <a:srgbClr val="AFD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9"/>
          <p:cNvSpPr/>
          <p:nvPr/>
        </p:nvSpPr>
        <p:spPr>
          <a:xfrm>
            <a:off x="4610161" y="4850506"/>
            <a:ext cx="52967" cy="53926"/>
          </a:xfrm>
          <a:custGeom>
            <a:avLst/>
            <a:gdLst/>
            <a:ahLst/>
            <a:cxnLst/>
            <a:rect l="l" t="t" r="r" b="b"/>
            <a:pathLst>
              <a:path w="2209" h="2249" extrusionOk="0">
                <a:moveTo>
                  <a:pt x="1023" y="1"/>
                </a:moveTo>
                <a:cubicBezTo>
                  <a:pt x="532" y="1"/>
                  <a:pt x="1" y="532"/>
                  <a:pt x="1" y="1022"/>
                </a:cubicBezTo>
                <a:cubicBezTo>
                  <a:pt x="1" y="1717"/>
                  <a:pt x="532" y="2249"/>
                  <a:pt x="1023" y="2249"/>
                </a:cubicBezTo>
                <a:cubicBezTo>
                  <a:pt x="1718" y="2249"/>
                  <a:pt x="2208" y="1717"/>
                  <a:pt x="2208" y="1022"/>
                </a:cubicBezTo>
                <a:cubicBezTo>
                  <a:pt x="2208" y="532"/>
                  <a:pt x="1718" y="1"/>
                  <a:pt x="1023" y="1"/>
                </a:cubicBezTo>
                <a:close/>
              </a:path>
            </a:pathLst>
          </a:custGeom>
          <a:solidFill>
            <a:srgbClr val="AFD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4" name="Google Shape;1334;p49"/>
          <p:cNvGrpSpPr/>
          <p:nvPr/>
        </p:nvGrpSpPr>
        <p:grpSpPr>
          <a:xfrm>
            <a:off x="5022792" y="2137626"/>
            <a:ext cx="3345063" cy="2009264"/>
            <a:chOff x="4894275" y="1974100"/>
            <a:chExt cx="3377379" cy="2028675"/>
          </a:xfrm>
        </p:grpSpPr>
        <p:sp>
          <p:nvSpPr>
            <p:cNvPr id="1335" name="Google Shape;1335;p49"/>
            <p:cNvSpPr/>
            <p:nvPr/>
          </p:nvSpPr>
          <p:spPr>
            <a:xfrm>
              <a:off x="4894275" y="1974100"/>
              <a:ext cx="3377276" cy="2028675"/>
            </a:xfrm>
            <a:custGeom>
              <a:avLst/>
              <a:gdLst/>
              <a:ahLst/>
              <a:cxnLst/>
              <a:rect l="l" t="t" r="r" b="b"/>
              <a:pathLst>
                <a:path w="145635" h="87717" extrusionOk="0">
                  <a:moveTo>
                    <a:pt x="8543" y="1"/>
                  </a:moveTo>
                  <a:cubicBezTo>
                    <a:pt x="3761" y="1"/>
                    <a:pt x="0" y="3924"/>
                    <a:pt x="0" y="8666"/>
                  </a:cubicBezTo>
                  <a:lnTo>
                    <a:pt x="0" y="79010"/>
                  </a:lnTo>
                  <a:cubicBezTo>
                    <a:pt x="0" y="83792"/>
                    <a:pt x="3761" y="87716"/>
                    <a:pt x="8543" y="87716"/>
                  </a:cubicBezTo>
                  <a:lnTo>
                    <a:pt x="137133" y="87716"/>
                  </a:lnTo>
                  <a:cubicBezTo>
                    <a:pt x="141874" y="87716"/>
                    <a:pt x="145634" y="83792"/>
                    <a:pt x="145634" y="79010"/>
                  </a:cubicBezTo>
                  <a:lnTo>
                    <a:pt x="145634" y="8666"/>
                  </a:lnTo>
                  <a:cubicBezTo>
                    <a:pt x="145634" y="3924"/>
                    <a:pt x="141874" y="1"/>
                    <a:pt x="137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010071" y="2039400"/>
              <a:ext cx="3141877" cy="1887989"/>
            </a:xfrm>
            <a:custGeom>
              <a:avLst/>
              <a:gdLst/>
              <a:ahLst/>
              <a:cxnLst/>
              <a:rect l="l" t="t" r="r" b="b"/>
              <a:pathLst>
                <a:path w="129776" h="77171" extrusionOk="0">
                  <a:moveTo>
                    <a:pt x="121232" y="696"/>
                  </a:moveTo>
                  <a:cubicBezTo>
                    <a:pt x="123480" y="696"/>
                    <a:pt x="125320" y="1554"/>
                    <a:pt x="126873" y="3066"/>
                  </a:cubicBezTo>
                  <a:cubicBezTo>
                    <a:pt x="128222" y="4456"/>
                    <a:pt x="129080" y="6500"/>
                    <a:pt x="129080" y="8543"/>
                  </a:cubicBezTo>
                  <a:lnTo>
                    <a:pt x="129080" y="68465"/>
                  </a:lnTo>
                  <a:cubicBezTo>
                    <a:pt x="129080" y="70672"/>
                    <a:pt x="128222" y="72716"/>
                    <a:pt x="126873" y="74105"/>
                  </a:cubicBezTo>
                  <a:cubicBezTo>
                    <a:pt x="125320" y="75454"/>
                    <a:pt x="123480" y="76476"/>
                    <a:pt x="121232" y="76476"/>
                  </a:cubicBezTo>
                  <a:lnTo>
                    <a:pt x="8665" y="76476"/>
                  </a:lnTo>
                  <a:cubicBezTo>
                    <a:pt x="6458" y="76476"/>
                    <a:pt x="4415" y="75454"/>
                    <a:pt x="3066" y="74105"/>
                  </a:cubicBezTo>
                  <a:cubicBezTo>
                    <a:pt x="1676" y="72716"/>
                    <a:pt x="654" y="70672"/>
                    <a:pt x="654" y="68465"/>
                  </a:cubicBezTo>
                  <a:lnTo>
                    <a:pt x="654" y="8543"/>
                  </a:lnTo>
                  <a:cubicBezTo>
                    <a:pt x="654" y="6500"/>
                    <a:pt x="1676" y="4456"/>
                    <a:pt x="3066" y="3066"/>
                  </a:cubicBezTo>
                  <a:cubicBezTo>
                    <a:pt x="4415" y="1554"/>
                    <a:pt x="6458" y="696"/>
                    <a:pt x="8665" y="696"/>
                  </a:cubicBezTo>
                  <a:close/>
                  <a:moveTo>
                    <a:pt x="8665" y="1"/>
                  </a:moveTo>
                  <a:cubicBezTo>
                    <a:pt x="3924" y="1"/>
                    <a:pt x="0" y="3925"/>
                    <a:pt x="0" y="8543"/>
                  </a:cubicBezTo>
                  <a:lnTo>
                    <a:pt x="0" y="68465"/>
                  </a:lnTo>
                  <a:cubicBezTo>
                    <a:pt x="0" y="73247"/>
                    <a:pt x="3924" y="77171"/>
                    <a:pt x="8665" y="77171"/>
                  </a:cubicBezTo>
                  <a:lnTo>
                    <a:pt x="121232" y="77171"/>
                  </a:lnTo>
                  <a:cubicBezTo>
                    <a:pt x="126015" y="77171"/>
                    <a:pt x="129775" y="73247"/>
                    <a:pt x="129775" y="68465"/>
                  </a:cubicBezTo>
                  <a:lnTo>
                    <a:pt x="129775" y="8543"/>
                  </a:lnTo>
                  <a:cubicBezTo>
                    <a:pt x="129775" y="3925"/>
                    <a:pt x="126015" y="1"/>
                    <a:pt x="121232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4894275" y="2927384"/>
              <a:ext cx="593774" cy="650011"/>
            </a:xfrm>
            <a:custGeom>
              <a:avLst/>
              <a:gdLst/>
              <a:ahLst/>
              <a:cxnLst/>
              <a:rect l="l" t="t" r="r" b="b"/>
              <a:pathLst>
                <a:path w="24526" h="26569" extrusionOk="0">
                  <a:moveTo>
                    <a:pt x="1" y="1"/>
                  </a:moveTo>
                  <a:lnTo>
                    <a:pt x="1" y="4252"/>
                  </a:lnTo>
                  <a:lnTo>
                    <a:pt x="4783" y="9034"/>
                  </a:lnTo>
                  <a:lnTo>
                    <a:pt x="4783" y="4947"/>
                  </a:lnTo>
                  <a:lnTo>
                    <a:pt x="1" y="1"/>
                  </a:lnTo>
                  <a:close/>
                  <a:moveTo>
                    <a:pt x="5437" y="5601"/>
                  </a:moveTo>
                  <a:lnTo>
                    <a:pt x="5437" y="9688"/>
                  </a:lnTo>
                  <a:lnTo>
                    <a:pt x="21787" y="26038"/>
                  </a:lnTo>
                  <a:cubicBezTo>
                    <a:pt x="22155" y="26405"/>
                    <a:pt x="22482" y="26569"/>
                    <a:pt x="22809" y="26569"/>
                  </a:cubicBezTo>
                  <a:cubicBezTo>
                    <a:pt x="23340" y="26569"/>
                    <a:pt x="23667" y="26405"/>
                    <a:pt x="24035" y="26038"/>
                  </a:cubicBezTo>
                  <a:cubicBezTo>
                    <a:pt x="24525" y="25547"/>
                    <a:pt x="24525" y="24525"/>
                    <a:pt x="24035" y="23994"/>
                  </a:cubicBezTo>
                  <a:lnTo>
                    <a:pt x="5437" y="5601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4894275" y="2748398"/>
              <a:ext cx="412684" cy="466009"/>
            </a:xfrm>
            <a:custGeom>
              <a:avLst/>
              <a:gdLst/>
              <a:ahLst/>
              <a:cxnLst/>
              <a:rect l="l" t="t" r="r" b="b"/>
              <a:pathLst>
                <a:path w="17046" h="19048" extrusionOk="0">
                  <a:moveTo>
                    <a:pt x="1" y="0"/>
                  </a:moveTo>
                  <a:lnTo>
                    <a:pt x="1" y="4088"/>
                  </a:lnTo>
                  <a:lnTo>
                    <a:pt x="4783" y="8993"/>
                  </a:lnTo>
                  <a:lnTo>
                    <a:pt x="4783" y="4742"/>
                  </a:lnTo>
                  <a:lnTo>
                    <a:pt x="1" y="0"/>
                  </a:lnTo>
                  <a:close/>
                  <a:moveTo>
                    <a:pt x="5437" y="5437"/>
                  </a:moveTo>
                  <a:lnTo>
                    <a:pt x="5437" y="9688"/>
                  </a:lnTo>
                  <a:lnTo>
                    <a:pt x="14470" y="18557"/>
                  </a:lnTo>
                  <a:cubicBezTo>
                    <a:pt x="14634" y="18884"/>
                    <a:pt x="15165" y="19048"/>
                    <a:pt x="15492" y="19048"/>
                  </a:cubicBezTo>
                  <a:cubicBezTo>
                    <a:pt x="15860" y="19048"/>
                    <a:pt x="16187" y="18884"/>
                    <a:pt x="16514" y="18557"/>
                  </a:cubicBezTo>
                  <a:cubicBezTo>
                    <a:pt x="17045" y="18026"/>
                    <a:pt x="17045" y="17004"/>
                    <a:pt x="16514" y="16514"/>
                  </a:cubicBezTo>
                  <a:lnTo>
                    <a:pt x="5437" y="5437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7166298" y="1974105"/>
              <a:ext cx="481948" cy="382978"/>
            </a:xfrm>
            <a:custGeom>
              <a:avLst/>
              <a:gdLst/>
              <a:ahLst/>
              <a:cxnLst/>
              <a:rect l="l" t="t" r="r" b="b"/>
              <a:pathLst>
                <a:path w="19907" h="15819" extrusionOk="0">
                  <a:moveTo>
                    <a:pt x="1" y="0"/>
                  </a:moveTo>
                  <a:lnTo>
                    <a:pt x="3066" y="2698"/>
                  </a:lnTo>
                  <a:lnTo>
                    <a:pt x="7481" y="2698"/>
                  </a:lnTo>
                  <a:lnTo>
                    <a:pt x="4415" y="0"/>
                  </a:lnTo>
                  <a:close/>
                  <a:moveTo>
                    <a:pt x="3924" y="3393"/>
                  </a:moveTo>
                  <a:lnTo>
                    <a:pt x="17209" y="15491"/>
                  </a:lnTo>
                  <a:cubicBezTo>
                    <a:pt x="17536" y="15655"/>
                    <a:pt x="17863" y="15818"/>
                    <a:pt x="18230" y="15818"/>
                  </a:cubicBezTo>
                  <a:cubicBezTo>
                    <a:pt x="18557" y="15818"/>
                    <a:pt x="19089" y="15655"/>
                    <a:pt x="19252" y="15328"/>
                  </a:cubicBezTo>
                  <a:cubicBezTo>
                    <a:pt x="19906" y="14633"/>
                    <a:pt x="19743" y="13775"/>
                    <a:pt x="19252" y="13284"/>
                  </a:cubicBezTo>
                  <a:lnTo>
                    <a:pt x="8339" y="3393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554307" y="3643378"/>
              <a:ext cx="436434" cy="350021"/>
            </a:xfrm>
            <a:custGeom>
              <a:avLst/>
              <a:gdLst/>
              <a:ahLst/>
              <a:cxnLst/>
              <a:rect l="l" t="t" r="r" b="b"/>
              <a:pathLst>
                <a:path w="18027" h="14307" extrusionOk="0">
                  <a:moveTo>
                    <a:pt x="1677" y="1"/>
                  </a:moveTo>
                  <a:cubicBezTo>
                    <a:pt x="1186" y="1"/>
                    <a:pt x="859" y="205"/>
                    <a:pt x="491" y="532"/>
                  </a:cubicBezTo>
                  <a:cubicBezTo>
                    <a:pt x="1" y="1227"/>
                    <a:pt x="1" y="2044"/>
                    <a:pt x="655" y="2576"/>
                  </a:cubicBezTo>
                  <a:lnTo>
                    <a:pt x="9688" y="10914"/>
                  </a:lnTo>
                  <a:lnTo>
                    <a:pt x="14143" y="10914"/>
                  </a:lnTo>
                  <a:lnTo>
                    <a:pt x="2535" y="368"/>
                  </a:lnTo>
                  <a:cubicBezTo>
                    <a:pt x="2372" y="205"/>
                    <a:pt x="2045" y="1"/>
                    <a:pt x="1677" y="1"/>
                  </a:cubicBezTo>
                  <a:close/>
                  <a:moveTo>
                    <a:pt x="10546" y="11609"/>
                  </a:moveTo>
                  <a:lnTo>
                    <a:pt x="13612" y="14307"/>
                  </a:lnTo>
                  <a:lnTo>
                    <a:pt x="18026" y="14307"/>
                  </a:lnTo>
                  <a:lnTo>
                    <a:pt x="14961" y="11609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5805654" y="3698376"/>
              <a:ext cx="375086" cy="295023"/>
            </a:xfrm>
            <a:custGeom>
              <a:avLst/>
              <a:gdLst/>
              <a:ahLst/>
              <a:cxnLst/>
              <a:rect l="l" t="t" r="r" b="b"/>
              <a:pathLst>
                <a:path w="15493" h="12059" extrusionOk="0">
                  <a:moveTo>
                    <a:pt x="1718" y="1"/>
                  </a:moveTo>
                  <a:cubicBezTo>
                    <a:pt x="1186" y="1"/>
                    <a:pt x="859" y="164"/>
                    <a:pt x="491" y="491"/>
                  </a:cubicBezTo>
                  <a:cubicBezTo>
                    <a:pt x="1" y="1186"/>
                    <a:pt x="1" y="2044"/>
                    <a:pt x="696" y="2535"/>
                  </a:cubicBezTo>
                  <a:lnTo>
                    <a:pt x="7317" y="8666"/>
                  </a:lnTo>
                  <a:lnTo>
                    <a:pt x="11732" y="8666"/>
                  </a:lnTo>
                  <a:lnTo>
                    <a:pt x="2535" y="328"/>
                  </a:lnTo>
                  <a:cubicBezTo>
                    <a:pt x="2372" y="164"/>
                    <a:pt x="2045" y="1"/>
                    <a:pt x="1718" y="1"/>
                  </a:cubicBezTo>
                  <a:close/>
                  <a:moveTo>
                    <a:pt x="8012" y="9361"/>
                  </a:moveTo>
                  <a:lnTo>
                    <a:pt x="11078" y="12059"/>
                  </a:lnTo>
                  <a:lnTo>
                    <a:pt x="15492" y="12059"/>
                  </a:lnTo>
                  <a:lnTo>
                    <a:pt x="12427" y="9361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6980269" y="1974105"/>
              <a:ext cx="380000" cy="291924"/>
            </a:xfrm>
            <a:custGeom>
              <a:avLst/>
              <a:gdLst/>
              <a:ahLst/>
              <a:cxnLst/>
              <a:rect l="l" t="t" r="r" b="b"/>
              <a:pathLst>
                <a:path w="15696" h="12058" extrusionOk="0">
                  <a:moveTo>
                    <a:pt x="0" y="0"/>
                  </a:moveTo>
                  <a:lnTo>
                    <a:pt x="3066" y="2698"/>
                  </a:lnTo>
                  <a:lnTo>
                    <a:pt x="7521" y="2698"/>
                  </a:lnTo>
                  <a:lnTo>
                    <a:pt x="4456" y="0"/>
                  </a:lnTo>
                  <a:close/>
                  <a:moveTo>
                    <a:pt x="3761" y="3393"/>
                  </a:moveTo>
                  <a:lnTo>
                    <a:pt x="12957" y="11731"/>
                  </a:lnTo>
                  <a:cubicBezTo>
                    <a:pt x="13284" y="11894"/>
                    <a:pt x="13652" y="12058"/>
                    <a:pt x="13979" y="12058"/>
                  </a:cubicBezTo>
                  <a:cubicBezTo>
                    <a:pt x="14511" y="12058"/>
                    <a:pt x="14838" y="11894"/>
                    <a:pt x="15165" y="11567"/>
                  </a:cubicBezTo>
                  <a:cubicBezTo>
                    <a:pt x="15696" y="11036"/>
                    <a:pt x="15696" y="10014"/>
                    <a:pt x="15001" y="9524"/>
                  </a:cubicBezTo>
                  <a:lnTo>
                    <a:pt x="8175" y="3393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672965" y="2381801"/>
              <a:ext cx="598689" cy="585834"/>
            </a:xfrm>
            <a:custGeom>
              <a:avLst/>
              <a:gdLst/>
              <a:ahLst/>
              <a:cxnLst/>
              <a:rect l="l" t="t" r="r" b="b"/>
              <a:pathLst>
                <a:path w="24729" h="24198" extrusionOk="0">
                  <a:moveTo>
                    <a:pt x="1553" y="0"/>
                  </a:moveTo>
                  <a:cubicBezTo>
                    <a:pt x="1226" y="0"/>
                    <a:pt x="858" y="164"/>
                    <a:pt x="531" y="532"/>
                  </a:cubicBezTo>
                  <a:cubicBezTo>
                    <a:pt x="0" y="1022"/>
                    <a:pt x="0" y="2044"/>
                    <a:pt x="695" y="2575"/>
                  </a:cubicBezTo>
                  <a:lnTo>
                    <a:pt x="19088" y="19252"/>
                  </a:lnTo>
                  <a:lnTo>
                    <a:pt x="19088" y="15164"/>
                  </a:lnTo>
                  <a:lnTo>
                    <a:pt x="2575" y="327"/>
                  </a:lnTo>
                  <a:cubicBezTo>
                    <a:pt x="2412" y="0"/>
                    <a:pt x="1880" y="0"/>
                    <a:pt x="1553" y="0"/>
                  </a:cubicBezTo>
                  <a:close/>
                  <a:moveTo>
                    <a:pt x="19783" y="15859"/>
                  </a:moveTo>
                  <a:lnTo>
                    <a:pt x="19783" y="19742"/>
                  </a:lnTo>
                  <a:lnTo>
                    <a:pt x="24729" y="24198"/>
                  </a:lnTo>
                  <a:lnTo>
                    <a:pt x="24729" y="20274"/>
                  </a:lnTo>
                  <a:lnTo>
                    <a:pt x="19783" y="15859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508676" y="1974105"/>
              <a:ext cx="552206" cy="445319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887684" y="2092855"/>
              <a:ext cx="383971" cy="39188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4894275" y="3443377"/>
              <a:ext cx="383995" cy="396015"/>
            </a:xfrm>
            <a:custGeom>
              <a:avLst/>
              <a:gdLst/>
              <a:ahLst/>
              <a:cxnLst/>
              <a:rect l="l" t="t" r="r" b="b"/>
              <a:pathLst>
                <a:path w="15861" h="16187" extrusionOk="0">
                  <a:moveTo>
                    <a:pt x="1" y="1"/>
                  </a:moveTo>
                  <a:lnTo>
                    <a:pt x="1" y="3925"/>
                  </a:lnTo>
                  <a:lnTo>
                    <a:pt x="13121" y="15860"/>
                  </a:lnTo>
                  <a:cubicBezTo>
                    <a:pt x="13448" y="16023"/>
                    <a:pt x="13816" y="16187"/>
                    <a:pt x="14143" y="16187"/>
                  </a:cubicBezTo>
                  <a:cubicBezTo>
                    <a:pt x="14470" y="16187"/>
                    <a:pt x="15002" y="16023"/>
                    <a:pt x="15165" y="15696"/>
                  </a:cubicBezTo>
                  <a:cubicBezTo>
                    <a:pt x="15860" y="15165"/>
                    <a:pt x="15656" y="14143"/>
                    <a:pt x="15165" y="136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5105070" y="3510386"/>
              <a:ext cx="584841" cy="483012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rgbClr val="4C64D8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8" name="Google Shape;1348;p49"/>
          <p:cNvSpPr/>
          <p:nvPr/>
        </p:nvSpPr>
        <p:spPr>
          <a:xfrm>
            <a:off x="8758262" y="4834824"/>
            <a:ext cx="310730" cy="85290"/>
          </a:xfrm>
          <a:custGeom>
            <a:avLst/>
            <a:gdLst/>
            <a:ahLst/>
            <a:cxnLst/>
            <a:rect l="l" t="t" r="r" b="b"/>
            <a:pathLst>
              <a:path w="12959" h="3557" extrusionOk="0">
                <a:moveTo>
                  <a:pt x="1718" y="1"/>
                </a:moveTo>
                <a:cubicBezTo>
                  <a:pt x="859" y="1"/>
                  <a:pt x="1" y="859"/>
                  <a:pt x="1" y="1676"/>
                </a:cubicBezTo>
                <a:cubicBezTo>
                  <a:pt x="1" y="2698"/>
                  <a:pt x="859" y="3557"/>
                  <a:pt x="1718" y="3557"/>
                </a:cubicBezTo>
                <a:lnTo>
                  <a:pt x="11078" y="3557"/>
                </a:lnTo>
                <a:cubicBezTo>
                  <a:pt x="12100" y="3557"/>
                  <a:pt x="12958" y="2698"/>
                  <a:pt x="12958" y="1676"/>
                </a:cubicBezTo>
                <a:cubicBezTo>
                  <a:pt x="12958" y="859"/>
                  <a:pt x="12100" y="1"/>
                  <a:pt x="1107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49"/>
          <p:cNvSpPr/>
          <p:nvPr/>
        </p:nvSpPr>
        <p:spPr>
          <a:xfrm>
            <a:off x="6435759" y="2001336"/>
            <a:ext cx="410892" cy="813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rgbClr val="00004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49"/>
          <p:cNvSpPr/>
          <p:nvPr/>
        </p:nvSpPr>
        <p:spPr>
          <a:xfrm>
            <a:off x="6506895" y="2017983"/>
            <a:ext cx="51526" cy="51573"/>
          </a:xfrm>
          <a:custGeom>
            <a:avLst/>
            <a:gdLst/>
            <a:ahLst/>
            <a:cxnLst/>
            <a:rect l="l" t="t" r="r" b="b"/>
            <a:pathLst>
              <a:path w="1096" h="1097" extrusionOk="0">
                <a:moveTo>
                  <a:pt x="548" y="144"/>
                </a:moveTo>
                <a:cubicBezTo>
                  <a:pt x="774" y="144"/>
                  <a:pt x="953" y="322"/>
                  <a:pt x="953" y="549"/>
                </a:cubicBezTo>
                <a:cubicBezTo>
                  <a:pt x="953" y="763"/>
                  <a:pt x="774" y="941"/>
                  <a:pt x="548" y="941"/>
                </a:cubicBezTo>
                <a:cubicBezTo>
                  <a:pt x="333" y="941"/>
                  <a:pt x="155" y="763"/>
                  <a:pt x="155" y="549"/>
                </a:cubicBezTo>
                <a:cubicBezTo>
                  <a:pt x="155" y="322"/>
                  <a:pt x="333" y="144"/>
                  <a:pt x="548" y="144"/>
                </a:cubicBezTo>
                <a:close/>
                <a:moveTo>
                  <a:pt x="548" y="1"/>
                </a:moveTo>
                <a:cubicBezTo>
                  <a:pt x="250" y="1"/>
                  <a:pt x="0" y="251"/>
                  <a:pt x="0" y="549"/>
                </a:cubicBezTo>
                <a:cubicBezTo>
                  <a:pt x="0" y="846"/>
                  <a:pt x="250" y="1096"/>
                  <a:pt x="548" y="1096"/>
                </a:cubicBezTo>
                <a:cubicBezTo>
                  <a:pt x="845" y="1096"/>
                  <a:pt x="1095" y="846"/>
                  <a:pt x="1095" y="549"/>
                </a:cubicBezTo>
                <a:cubicBezTo>
                  <a:pt x="1095" y="251"/>
                  <a:pt x="845" y="1"/>
                  <a:pt x="548" y="1"/>
                </a:cubicBezTo>
                <a:close/>
              </a:path>
            </a:pathLst>
          </a:custGeom>
          <a:solidFill>
            <a:srgbClr val="00004D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1" name="Google Shape;1351;p49"/>
          <p:cNvGrpSpPr/>
          <p:nvPr/>
        </p:nvGrpSpPr>
        <p:grpSpPr>
          <a:xfrm>
            <a:off x="5005825" y="4175936"/>
            <a:ext cx="1697287" cy="604006"/>
            <a:chOff x="-5302450" y="3084350"/>
            <a:chExt cx="1519450" cy="540750"/>
          </a:xfrm>
        </p:grpSpPr>
        <p:sp>
          <p:nvSpPr>
            <p:cNvPr id="1352" name="Google Shape;1352;p49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F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rgbClr val="CA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3850785" y="3717890"/>
            <a:ext cx="929086" cy="584445"/>
            <a:chOff x="-2101325" y="2739725"/>
            <a:chExt cx="1315825" cy="827725"/>
          </a:xfrm>
        </p:grpSpPr>
        <p:sp>
          <p:nvSpPr>
            <p:cNvPr id="1366" name="Google Shape;1366;p49"/>
            <p:cNvSpPr/>
            <p:nvPr/>
          </p:nvSpPr>
          <p:spPr>
            <a:xfrm>
              <a:off x="-1699675" y="2857525"/>
              <a:ext cx="256275" cy="26350"/>
            </a:xfrm>
            <a:custGeom>
              <a:avLst/>
              <a:gdLst/>
              <a:ahLst/>
              <a:cxnLst/>
              <a:rect l="l" t="t" r="r" b="b"/>
              <a:pathLst>
                <a:path w="10251" h="1054" extrusionOk="0">
                  <a:moveTo>
                    <a:pt x="0" y="1"/>
                  </a:moveTo>
                  <a:lnTo>
                    <a:pt x="952" y="1053"/>
                  </a:lnTo>
                  <a:lnTo>
                    <a:pt x="10251" y="1053"/>
                  </a:lnTo>
                  <a:lnTo>
                    <a:pt x="9098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-1668350" y="2891375"/>
              <a:ext cx="269450" cy="33850"/>
            </a:xfrm>
            <a:custGeom>
              <a:avLst/>
              <a:gdLst/>
              <a:ahLst/>
              <a:cxnLst/>
              <a:rect l="l" t="t" r="r" b="b"/>
              <a:pathLst>
                <a:path w="10778" h="1354" extrusionOk="0">
                  <a:moveTo>
                    <a:pt x="0" y="0"/>
                  </a:moveTo>
                  <a:lnTo>
                    <a:pt x="1253" y="1354"/>
                  </a:lnTo>
                  <a:lnTo>
                    <a:pt x="10777" y="1354"/>
                  </a:lnTo>
                  <a:lnTo>
                    <a:pt x="9399" y="0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-1736025" y="2815550"/>
              <a:ext cx="255675" cy="31350"/>
            </a:xfrm>
            <a:custGeom>
              <a:avLst/>
              <a:gdLst/>
              <a:ahLst/>
              <a:cxnLst/>
              <a:rect l="l" t="t" r="r" b="b"/>
              <a:pathLst>
                <a:path w="10227" h="1254" extrusionOk="0">
                  <a:moveTo>
                    <a:pt x="0" y="1"/>
                  </a:moveTo>
                  <a:lnTo>
                    <a:pt x="1153" y="1254"/>
                  </a:lnTo>
                  <a:lnTo>
                    <a:pt x="10226" y="1254"/>
                  </a:lnTo>
                  <a:lnTo>
                    <a:pt x="8873" y="1"/>
                  </a:lnTo>
                  <a:close/>
                </a:path>
              </a:pathLst>
            </a:custGeom>
            <a:solidFill>
              <a:srgbClr val="14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-2101325" y="2929450"/>
              <a:ext cx="477475" cy="463200"/>
            </a:xfrm>
            <a:custGeom>
              <a:avLst/>
              <a:gdLst/>
              <a:ahLst/>
              <a:cxnLst/>
              <a:rect l="l" t="t" r="r" b="b"/>
              <a:pathLst>
                <a:path w="19099" h="18528" extrusionOk="0">
                  <a:moveTo>
                    <a:pt x="10152" y="0"/>
                  </a:moveTo>
                  <a:cubicBezTo>
                    <a:pt x="9224" y="0"/>
                    <a:pt x="8063" y="140"/>
                    <a:pt x="6668" y="557"/>
                  </a:cubicBezTo>
                  <a:cubicBezTo>
                    <a:pt x="1881" y="2036"/>
                    <a:pt x="1" y="9229"/>
                    <a:pt x="6367" y="13615"/>
                  </a:cubicBezTo>
                  <a:cubicBezTo>
                    <a:pt x="12833" y="18001"/>
                    <a:pt x="19099" y="18527"/>
                    <a:pt x="19099" y="18527"/>
                  </a:cubicBezTo>
                  <a:lnTo>
                    <a:pt x="13886" y="11535"/>
                  </a:lnTo>
                  <a:cubicBezTo>
                    <a:pt x="13886" y="11535"/>
                    <a:pt x="10653" y="11535"/>
                    <a:pt x="8146" y="9229"/>
                  </a:cubicBezTo>
                  <a:cubicBezTo>
                    <a:pt x="5990" y="7267"/>
                    <a:pt x="5522" y="4043"/>
                    <a:pt x="7508" y="4043"/>
                  </a:cubicBezTo>
                  <a:cubicBezTo>
                    <a:pt x="7831" y="4043"/>
                    <a:pt x="8218" y="4128"/>
                    <a:pt x="8673" y="4317"/>
                  </a:cubicBezTo>
                  <a:cubicBezTo>
                    <a:pt x="11906" y="5570"/>
                    <a:pt x="14612" y="10282"/>
                    <a:pt x="14612" y="10282"/>
                  </a:cubicBezTo>
                  <a:lnTo>
                    <a:pt x="12933" y="557"/>
                  </a:lnTo>
                  <a:cubicBezTo>
                    <a:pt x="12933" y="557"/>
                    <a:pt x="12009" y="0"/>
                    <a:pt x="10152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-1819350" y="2865050"/>
              <a:ext cx="1033850" cy="702400"/>
            </a:xfrm>
            <a:custGeom>
              <a:avLst/>
              <a:gdLst/>
              <a:ahLst/>
              <a:cxnLst/>
              <a:rect l="l" t="t" r="r" b="b"/>
              <a:pathLst>
                <a:path w="41354" h="28096" extrusionOk="0">
                  <a:moveTo>
                    <a:pt x="0" y="1"/>
                  </a:moveTo>
                  <a:lnTo>
                    <a:pt x="1980" y="12657"/>
                  </a:lnTo>
                  <a:cubicBezTo>
                    <a:pt x="3434" y="21529"/>
                    <a:pt x="11178" y="28096"/>
                    <a:pt x="20151" y="28096"/>
                  </a:cubicBezTo>
                  <a:lnTo>
                    <a:pt x="21203" y="28096"/>
                  </a:lnTo>
                  <a:cubicBezTo>
                    <a:pt x="30276" y="28096"/>
                    <a:pt x="37895" y="21529"/>
                    <a:pt x="39374" y="12657"/>
                  </a:cubicBezTo>
                  <a:lnTo>
                    <a:pt x="41354" y="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-1819350" y="2739725"/>
              <a:ext cx="1033850" cy="250675"/>
            </a:xfrm>
            <a:custGeom>
              <a:avLst/>
              <a:gdLst/>
              <a:ahLst/>
              <a:cxnLst/>
              <a:rect l="l" t="t" r="r" b="b"/>
              <a:pathLst>
                <a:path w="41354" h="10027" extrusionOk="0">
                  <a:moveTo>
                    <a:pt x="20677" y="1"/>
                  </a:moveTo>
                  <a:cubicBezTo>
                    <a:pt x="9298" y="1"/>
                    <a:pt x="0" y="2207"/>
                    <a:pt x="0" y="5014"/>
                  </a:cubicBezTo>
                  <a:cubicBezTo>
                    <a:pt x="0" y="7846"/>
                    <a:pt x="9298" y="10026"/>
                    <a:pt x="20677" y="10026"/>
                  </a:cubicBezTo>
                  <a:cubicBezTo>
                    <a:pt x="32156" y="10026"/>
                    <a:pt x="41354" y="7846"/>
                    <a:pt x="41354" y="5014"/>
                  </a:cubicBezTo>
                  <a:cubicBezTo>
                    <a:pt x="41354" y="2207"/>
                    <a:pt x="32156" y="1"/>
                    <a:pt x="2067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-1769850" y="2758525"/>
              <a:ext cx="934850" cy="203675"/>
            </a:xfrm>
            <a:custGeom>
              <a:avLst/>
              <a:gdLst/>
              <a:ahLst/>
              <a:cxnLst/>
              <a:rect l="l" t="t" r="r" b="b"/>
              <a:pathLst>
                <a:path w="37394" h="8147" extrusionOk="0">
                  <a:moveTo>
                    <a:pt x="18697" y="1"/>
                  </a:moveTo>
                  <a:cubicBezTo>
                    <a:pt x="8346" y="1"/>
                    <a:pt x="0" y="1881"/>
                    <a:pt x="0" y="4061"/>
                  </a:cubicBezTo>
                  <a:cubicBezTo>
                    <a:pt x="0" y="6267"/>
                    <a:pt x="8346" y="8146"/>
                    <a:pt x="18697" y="8146"/>
                  </a:cubicBezTo>
                  <a:cubicBezTo>
                    <a:pt x="29023" y="8146"/>
                    <a:pt x="37394" y="6267"/>
                    <a:pt x="37394" y="4061"/>
                  </a:cubicBezTo>
                  <a:cubicBezTo>
                    <a:pt x="37394" y="1881"/>
                    <a:pt x="29023" y="1"/>
                    <a:pt x="18697" y="1"/>
                  </a:cubicBezTo>
                  <a:close/>
                </a:path>
              </a:pathLst>
            </a:custGeom>
            <a:solidFill>
              <a:srgbClr val="00004D"/>
            </a:solidFill>
            <a:ln w="19050" cap="flat" cmpd="sng">
              <a:solidFill>
                <a:srgbClr val="000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-1657700" y="2878200"/>
              <a:ext cx="709925" cy="84000"/>
            </a:xfrm>
            <a:custGeom>
              <a:avLst/>
              <a:gdLst/>
              <a:ahLst/>
              <a:cxnLst/>
              <a:rect l="l" t="t" r="r" b="b"/>
              <a:pathLst>
                <a:path w="28397" h="3360" extrusionOk="0">
                  <a:moveTo>
                    <a:pt x="14211" y="1"/>
                  </a:moveTo>
                  <a:cubicBezTo>
                    <a:pt x="8246" y="1"/>
                    <a:pt x="2933" y="728"/>
                    <a:pt x="0" y="1881"/>
                  </a:cubicBezTo>
                  <a:cubicBezTo>
                    <a:pt x="3459" y="2733"/>
                    <a:pt x="8572" y="3359"/>
                    <a:pt x="14211" y="3359"/>
                  </a:cubicBezTo>
                  <a:cubicBezTo>
                    <a:pt x="19850" y="3359"/>
                    <a:pt x="24963" y="2733"/>
                    <a:pt x="28396" y="1881"/>
                  </a:cubicBezTo>
                  <a:cubicBezTo>
                    <a:pt x="25489" y="728"/>
                    <a:pt x="20251" y="1"/>
                    <a:pt x="14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527" y="1"/>
                    <a:pt x="1" y="201"/>
                    <a:pt x="1" y="427"/>
                  </a:cubicBezTo>
                  <a:cubicBezTo>
                    <a:pt x="1" y="627"/>
                    <a:pt x="527" y="828"/>
                    <a:pt x="1053" y="828"/>
                  </a:cubicBez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-1579375" y="2899500"/>
              <a:ext cx="60175" cy="28225"/>
            </a:xfrm>
            <a:custGeom>
              <a:avLst/>
              <a:gdLst/>
              <a:ahLst/>
              <a:cxnLst/>
              <a:rect l="l" t="t" r="r" b="b"/>
              <a:pathLst>
                <a:path w="2407" h="1129" extrusionOk="0">
                  <a:moveTo>
                    <a:pt x="1253" y="1"/>
                  </a:moveTo>
                  <a:cubicBezTo>
                    <a:pt x="526" y="1"/>
                    <a:pt x="201" y="402"/>
                    <a:pt x="100" y="728"/>
                  </a:cubicBezTo>
                  <a:cubicBezTo>
                    <a:pt x="100" y="728"/>
                    <a:pt x="0" y="1129"/>
                    <a:pt x="1153" y="1129"/>
                  </a:cubicBezTo>
                  <a:cubicBezTo>
                    <a:pt x="627" y="1129"/>
                    <a:pt x="201" y="928"/>
                    <a:pt x="201" y="728"/>
                  </a:cubicBezTo>
                  <a:cubicBezTo>
                    <a:pt x="201" y="628"/>
                    <a:pt x="426" y="502"/>
                    <a:pt x="727" y="402"/>
                  </a:cubicBezTo>
                  <a:lnTo>
                    <a:pt x="727" y="302"/>
                  </a:lnTo>
                  <a:cubicBezTo>
                    <a:pt x="727" y="302"/>
                    <a:pt x="827" y="201"/>
                    <a:pt x="953" y="201"/>
                  </a:cubicBezTo>
                  <a:cubicBezTo>
                    <a:pt x="1153" y="201"/>
                    <a:pt x="1253" y="302"/>
                    <a:pt x="1253" y="302"/>
                  </a:cubicBezTo>
                  <a:cubicBezTo>
                    <a:pt x="1880" y="302"/>
                    <a:pt x="2306" y="502"/>
                    <a:pt x="2306" y="728"/>
                  </a:cubicBezTo>
                  <a:cubicBezTo>
                    <a:pt x="2306" y="928"/>
                    <a:pt x="1880" y="1129"/>
                    <a:pt x="1253" y="1129"/>
                  </a:cubicBezTo>
                  <a:lnTo>
                    <a:pt x="1354" y="1129"/>
                  </a:lnTo>
                  <a:cubicBezTo>
                    <a:pt x="2406" y="1129"/>
                    <a:pt x="2406" y="728"/>
                    <a:pt x="2406" y="728"/>
                  </a:cubicBezTo>
                  <a:cubicBezTo>
                    <a:pt x="2406" y="728"/>
                    <a:pt x="2306" y="201"/>
                    <a:pt x="1454" y="101"/>
                  </a:cubicBezTo>
                  <a:cubicBezTo>
                    <a:pt x="1354" y="101"/>
                    <a:pt x="1253" y="1"/>
                    <a:pt x="1253" y="1"/>
                  </a:cubicBezTo>
                  <a:close/>
                </a:path>
              </a:pathLst>
            </a:custGeom>
            <a:solidFill>
              <a:srgbClr val="FFE599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-1574375" y="2907025"/>
              <a:ext cx="52650" cy="20700"/>
            </a:xfrm>
            <a:custGeom>
              <a:avLst/>
              <a:gdLst/>
              <a:ahLst/>
              <a:cxnLst/>
              <a:rect l="l" t="t" r="r" b="b"/>
              <a:pathLst>
                <a:path w="2106" h="828" extrusionOk="0">
                  <a:moveTo>
                    <a:pt x="1053" y="1"/>
                  </a:moveTo>
                  <a:cubicBezTo>
                    <a:pt x="1053" y="101"/>
                    <a:pt x="953" y="201"/>
                    <a:pt x="753" y="201"/>
                  </a:cubicBezTo>
                  <a:cubicBezTo>
                    <a:pt x="627" y="201"/>
                    <a:pt x="527" y="201"/>
                    <a:pt x="527" y="101"/>
                  </a:cubicBezTo>
                  <a:cubicBezTo>
                    <a:pt x="226" y="201"/>
                    <a:pt x="1" y="327"/>
                    <a:pt x="1" y="427"/>
                  </a:cubicBezTo>
                  <a:cubicBezTo>
                    <a:pt x="1" y="627"/>
                    <a:pt x="427" y="828"/>
                    <a:pt x="953" y="828"/>
                  </a:cubicBezTo>
                  <a:lnTo>
                    <a:pt x="1053" y="828"/>
                  </a:lnTo>
                  <a:cubicBezTo>
                    <a:pt x="1680" y="828"/>
                    <a:pt x="2106" y="627"/>
                    <a:pt x="2106" y="427"/>
                  </a:cubicBezTo>
                  <a:cubicBezTo>
                    <a:pt x="2106" y="201"/>
                    <a:pt x="1680" y="1"/>
                    <a:pt x="1053" y="1"/>
                  </a:cubicBezTo>
                  <a:close/>
                </a:path>
              </a:pathLst>
            </a:custGeom>
            <a:solidFill>
              <a:srgbClr val="595959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-1561225" y="2904525"/>
              <a:ext cx="13200" cy="5025"/>
            </a:xfrm>
            <a:custGeom>
              <a:avLst/>
              <a:gdLst/>
              <a:ahLst/>
              <a:cxnLst/>
              <a:rect l="l" t="t" r="r" b="b"/>
              <a:pathLst>
                <a:path w="528" h="201" extrusionOk="0">
                  <a:moveTo>
                    <a:pt x="227" y="0"/>
                  </a:moveTo>
                  <a:cubicBezTo>
                    <a:pt x="101" y="0"/>
                    <a:pt x="1" y="101"/>
                    <a:pt x="1" y="101"/>
                  </a:cubicBezTo>
                  <a:lnTo>
                    <a:pt x="1" y="201"/>
                  </a:lnTo>
                  <a:cubicBezTo>
                    <a:pt x="101" y="201"/>
                    <a:pt x="327" y="101"/>
                    <a:pt x="527" y="101"/>
                  </a:cubicBezTo>
                  <a:cubicBezTo>
                    <a:pt x="527" y="101"/>
                    <a:pt x="427" y="0"/>
                    <a:pt x="227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-1561225" y="2907025"/>
              <a:ext cx="13200" cy="5050"/>
            </a:xfrm>
            <a:custGeom>
              <a:avLst/>
              <a:gdLst/>
              <a:ahLst/>
              <a:cxnLst/>
              <a:rect l="l" t="t" r="r" b="b"/>
              <a:pathLst>
                <a:path w="528" h="202" extrusionOk="0">
                  <a:moveTo>
                    <a:pt x="527" y="1"/>
                  </a:moveTo>
                  <a:cubicBezTo>
                    <a:pt x="327" y="1"/>
                    <a:pt x="101" y="101"/>
                    <a:pt x="1" y="101"/>
                  </a:cubicBezTo>
                  <a:cubicBezTo>
                    <a:pt x="1" y="201"/>
                    <a:pt x="101" y="201"/>
                    <a:pt x="227" y="201"/>
                  </a:cubicBezTo>
                  <a:cubicBezTo>
                    <a:pt x="427" y="201"/>
                    <a:pt x="527" y="101"/>
                    <a:pt x="527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728" y="1"/>
                  </a:moveTo>
                  <a:cubicBezTo>
                    <a:pt x="327" y="1"/>
                    <a:pt x="1" y="101"/>
                    <a:pt x="1" y="201"/>
                  </a:cubicBezTo>
                  <a:cubicBezTo>
                    <a:pt x="1" y="327"/>
                    <a:pt x="327" y="427"/>
                    <a:pt x="728" y="427"/>
                  </a:cubicBez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-1485400" y="2933350"/>
              <a:ext cx="39500" cy="15675"/>
            </a:xfrm>
            <a:custGeom>
              <a:avLst/>
              <a:gdLst/>
              <a:ahLst/>
              <a:cxnLst/>
              <a:rect l="l" t="t" r="r" b="b"/>
              <a:pathLst>
                <a:path w="1580" h="627" extrusionOk="0">
                  <a:moveTo>
                    <a:pt x="101" y="401"/>
                  </a:moveTo>
                  <a:cubicBezTo>
                    <a:pt x="101" y="402"/>
                    <a:pt x="1" y="627"/>
                    <a:pt x="727" y="627"/>
                  </a:cubicBezTo>
                  <a:cubicBezTo>
                    <a:pt x="427" y="627"/>
                    <a:pt x="101" y="527"/>
                    <a:pt x="101" y="401"/>
                  </a:cubicBezTo>
                  <a:close/>
                  <a:moveTo>
                    <a:pt x="727" y="0"/>
                  </a:moveTo>
                  <a:cubicBezTo>
                    <a:pt x="326" y="0"/>
                    <a:pt x="101" y="201"/>
                    <a:pt x="101" y="401"/>
                  </a:cubicBezTo>
                  <a:cubicBezTo>
                    <a:pt x="101" y="301"/>
                    <a:pt x="201" y="201"/>
                    <a:pt x="427" y="201"/>
                  </a:cubicBezTo>
                  <a:cubicBezTo>
                    <a:pt x="427" y="101"/>
                    <a:pt x="527" y="101"/>
                    <a:pt x="627" y="101"/>
                  </a:cubicBezTo>
                  <a:cubicBezTo>
                    <a:pt x="727" y="101"/>
                    <a:pt x="828" y="101"/>
                    <a:pt x="828" y="201"/>
                  </a:cubicBezTo>
                  <a:cubicBezTo>
                    <a:pt x="1153" y="201"/>
                    <a:pt x="1454" y="301"/>
                    <a:pt x="1454" y="401"/>
                  </a:cubicBezTo>
                  <a:cubicBezTo>
                    <a:pt x="1454" y="527"/>
                    <a:pt x="1153" y="627"/>
                    <a:pt x="828" y="627"/>
                  </a:cubicBezTo>
                  <a:cubicBezTo>
                    <a:pt x="1580" y="627"/>
                    <a:pt x="1580" y="401"/>
                    <a:pt x="1580" y="401"/>
                  </a:cubicBezTo>
                  <a:cubicBezTo>
                    <a:pt x="1580" y="401"/>
                    <a:pt x="1454" y="101"/>
                    <a:pt x="953" y="0"/>
                  </a:cubicBezTo>
                  <a:close/>
                </a:path>
              </a:pathLst>
            </a:custGeom>
            <a:solidFill>
              <a:srgbClr val="FFE599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-1482900" y="2938350"/>
              <a:ext cx="33875" cy="10675"/>
            </a:xfrm>
            <a:custGeom>
              <a:avLst/>
              <a:gdLst/>
              <a:ahLst/>
              <a:cxnLst/>
              <a:rect l="l" t="t" r="r" b="b"/>
              <a:pathLst>
                <a:path w="1355" h="427" extrusionOk="0">
                  <a:moveTo>
                    <a:pt x="327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27"/>
                    <a:pt x="327" y="427"/>
                    <a:pt x="627" y="427"/>
                  </a:cubicBezTo>
                  <a:lnTo>
                    <a:pt x="728" y="427"/>
                  </a:lnTo>
                  <a:cubicBezTo>
                    <a:pt x="1053" y="427"/>
                    <a:pt x="1354" y="327"/>
                    <a:pt x="1354" y="201"/>
                  </a:cubicBezTo>
                  <a:cubicBezTo>
                    <a:pt x="1354" y="101"/>
                    <a:pt x="1053" y="1"/>
                    <a:pt x="728" y="1"/>
                  </a:cubicBezTo>
                  <a:close/>
                </a:path>
              </a:pathLst>
            </a:custGeom>
            <a:solidFill>
              <a:srgbClr val="595959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-1474750" y="2935850"/>
              <a:ext cx="10050" cy="2525"/>
            </a:xfrm>
            <a:custGeom>
              <a:avLst/>
              <a:gdLst/>
              <a:ahLst/>
              <a:cxnLst/>
              <a:rect l="l" t="t" r="r" b="b"/>
              <a:pathLst>
                <a:path w="402" h="101" extrusionOk="0">
                  <a:moveTo>
                    <a:pt x="201" y="1"/>
                  </a:moveTo>
                  <a:cubicBezTo>
                    <a:pt x="101" y="1"/>
                    <a:pt x="1" y="1"/>
                    <a:pt x="1" y="101"/>
                  </a:cubicBezTo>
                  <a:lnTo>
                    <a:pt x="402" y="101"/>
                  </a:lnTo>
                  <a:cubicBezTo>
                    <a:pt x="402" y="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-1474750" y="2938350"/>
              <a:ext cx="10050" cy="25"/>
            </a:xfrm>
            <a:custGeom>
              <a:avLst/>
              <a:gdLst/>
              <a:ahLst/>
              <a:cxnLst/>
              <a:rect l="l" t="t" r="r" b="b"/>
              <a:pathLst>
                <a:path w="402" h="1" extrusionOk="0">
                  <a:moveTo>
                    <a:pt x="402" y="1"/>
                  </a:moveTo>
                  <a:lnTo>
                    <a:pt x="1" y="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402" y="1"/>
                  </a:moveTo>
                  <a:cubicBezTo>
                    <a:pt x="201" y="1"/>
                    <a:pt x="1" y="1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lose/>
                </a:path>
              </a:pathLst>
            </a:custGeom>
            <a:solidFill>
              <a:srgbClr val="A16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-1386400" y="2893875"/>
              <a:ext cx="26350" cy="13175"/>
            </a:xfrm>
            <a:custGeom>
              <a:avLst/>
              <a:gdLst/>
              <a:ahLst/>
              <a:cxnLst/>
              <a:rect l="l" t="t" r="r" b="b"/>
              <a:pathLst>
                <a:path w="1054" h="527" extrusionOk="0">
                  <a:moveTo>
                    <a:pt x="427" y="0"/>
                  </a:moveTo>
                  <a:cubicBezTo>
                    <a:pt x="390" y="0"/>
                    <a:pt x="366" y="14"/>
                    <a:pt x="351" y="31"/>
                  </a:cubicBezTo>
                  <a:lnTo>
                    <a:pt x="351" y="31"/>
                  </a:lnTo>
                  <a:cubicBezTo>
                    <a:pt x="383" y="19"/>
                    <a:pt x="419" y="9"/>
                    <a:pt x="459" y="5"/>
                  </a:cubicBezTo>
                  <a:lnTo>
                    <a:pt x="459" y="5"/>
                  </a:lnTo>
                  <a:cubicBezTo>
                    <a:pt x="449" y="2"/>
                    <a:pt x="439" y="0"/>
                    <a:pt x="427" y="0"/>
                  </a:cubicBezTo>
                  <a:close/>
                  <a:moveTo>
                    <a:pt x="527" y="0"/>
                  </a:moveTo>
                  <a:cubicBezTo>
                    <a:pt x="503" y="0"/>
                    <a:pt x="480" y="2"/>
                    <a:pt x="459" y="5"/>
                  </a:cubicBezTo>
                  <a:lnTo>
                    <a:pt x="459" y="5"/>
                  </a:lnTo>
                  <a:cubicBezTo>
                    <a:pt x="527" y="23"/>
                    <a:pt x="527" y="101"/>
                    <a:pt x="527" y="101"/>
                  </a:cubicBezTo>
                  <a:cubicBezTo>
                    <a:pt x="778" y="101"/>
                    <a:pt x="954" y="175"/>
                    <a:pt x="1022" y="255"/>
                  </a:cubicBezTo>
                  <a:lnTo>
                    <a:pt x="1022" y="255"/>
                  </a:lnTo>
                  <a:cubicBezTo>
                    <a:pt x="972" y="159"/>
                    <a:pt x="854" y="0"/>
                    <a:pt x="627" y="0"/>
                  </a:cubicBezTo>
                  <a:close/>
                  <a:moveTo>
                    <a:pt x="351" y="31"/>
                  </a:moveTo>
                  <a:lnTo>
                    <a:pt x="351" y="31"/>
                  </a:lnTo>
                  <a:cubicBezTo>
                    <a:pt x="186" y="97"/>
                    <a:pt x="126" y="249"/>
                    <a:pt x="126" y="326"/>
                  </a:cubicBezTo>
                  <a:cubicBezTo>
                    <a:pt x="126" y="326"/>
                    <a:pt x="226" y="226"/>
                    <a:pt x="326" y="101"/>
                  </a:cubicBezTo>
                  <a:cubicBezTo>
                    <a:pt x="326" y="101"/>
                    <a:pt x="326" y="61"/>
                    <a:pt x="351" y="31"/>
                  </a:cubicBezTo>
                  <a:close/>
                  <a:moveTo>
                    <a:pt x="1022" y="255"/>
                  </a:moveTo>
                  <a:cubicBezTo>
                    <a:pt x="1044" y="296"/>
                    <a:pt x="1053" y="326"/>
                    <a:pt x="1053" y="326"/>
                  </a:cubicBezTo>
                  <a:cubicBezTo>
                    <a:pt x="1053" y="303"/>
                    <a:pt x="1042" y="279"/>
                    <a:pt x="1022" y="255"/>
                  </a:cubicBezTo>
                  <a:close/>
                  <a:moveTo>
                    <a:pt x="1053" y="326"/>
                  </a:moveTo>
                  <a:cubicBezTo>
                    <a:pt x="1053" y="327"/>
                    <a:pt x="1053" y="360"/>
                    <a:pt x="1017" y="400"/>
                  </a:cubicBezTo>
                  <a:lnTo>
                    <a:pt x="1017" y="400"/>
                  </a:lnTo>
                  <a:cubicBezTo>
                    <a:pt x="1041" y="376"/>
                    <a:pt x="1053" y="351"/>
                    <a:pt x="1053" y="326"/>
                  </a:cubicBezTo>
                  <a:close/>
                  <a:moveTo>
                    <a:pt x="126" y="326"/>
                  </a:moveTo>
                  <a:cubicBezTo>
                    <a:pt x="126" y="326"/>
                    <a:pt x="1" y="527"/>
                    <a:pt x="527" y="527"/>
                  </a:cubicBezTo>
                  <a:cubicBezTo>
                    <a:pt x="326" y="527"/>
                    <a:pt x="126" y="426"/>
                    <a:pt x="126" y="326"/>
                  </a:cubicBezTo>
                  <a:close/>
                  <a:moveTo>
                    <a:pt x="1017" y="400"/>
                  </a:moveTo>
                  <a:cubicBezTo>
                    <a:pt x="945" y="470"/>
                    <a:pt x="771" y="527"/>
                    <a:pt x="527" y="527"/>
                  </a:cubicBezTo>
                  <a:cubicBezTo>
                    <a:pt x="837" y="527"/>
                    <a:pt x="965" y="457"/>
                    <a:pt x="1017" y="400"/>
                  </a:cubicBezTo>
                  <a:close/>
                </a:path>
              </a:pathLst>
            </a:custGeom>
            <a:solidFill>
              <a:srgbClr val="FFE599">
                <a:alpha val="53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-1383275" y="2896375"/>
              <a:ext cx="23225" cy="10675"/>
            </a:xfrm>
            <a:custGeom>
              <a:avLst/>
              <a:gdLst/>
              <a:ahLst/>
              <a:cxnLst/>
              <a:rect l="l" t="t" r="r" b="b"/>
              <a:pathLst>
                <a:path w="929" h="427" extrusionOk="0">
                  <a:moveTo>
                    <a:pt x="201" y="1"/>
                  </a:moveTo>
                  <a:cubicBezTo>
                    <a:pt x="101" y="126"/>
                    <a:pt x="1" y="226"/>
                    <a:pt x="1" y="226"/>
                  </a:cubicBezTo>
                  <a:cubicBezTo>
                    <a:pt x="1" y="326"/>
                    <a:pt x="201" y="427"/>
                    <a:pt x="402" y="427"/>
                  </a:cubicBezTo>
                  <a:cubicBezTo>
                    <a:pt x="728" y="427"/>
                    <a:pt x="928" y="326"/>
                    <a:pt x="928" y="226"/>
                  </a:cubicBezTo>
                  <a:cubicBezTo>
                    <a:pt x="928" y="126"/>
                    <a:pt x="728" y="1"/>
                    <a:pt x="402" y="1"/>
                  </a:cubicBezTo>
                  <a:cubicBezTo>
                    <a:pt x="402" y="126"/>
                    <a:pt x="402" y="126"/>
                    <a:pt x="302" y="126"/>
                  </a:cubicBezTo>
                  <a:cubicBezTo>
                    <a:pt x="302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595959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-1378250" y="2893875"/>
              <a:ext cx="5025" cy="2525"/>
            </a:xfrm>
            <a:custGeom>
              <a:avLst/>
              <a:gdLst/>
              <a:ahLst/>
              <a:cxnLst/>
              <a:rect l="l" t="t" r="r" b="b"/>
              <a:pathLst>
                <a:path w="201" h="101" extrusionOk="0">
                  <a:moveTo>
                    <a:pt x="101" y="0"/>
                  </a:moveTo>
                  <a:cubicBezTo>
                    <a:pt x="0" y="0"/>
                    <a:pt x="0" y="101"/>
                    <a:pt x="0" y="101"/>
                  </a:cubicBezTo>
                  <a:lnTo>
                    <a:pt x="201" y="101"/>
                  </a:lnTo>
                  <a:cubicBezTo>
                    <a:pt x="201" y="101"/>
                    <a:pt x="201" y="0"/>
                    <a:pt x="101" y="0"/>
                  </a:cubicBezTo>
                  <a:close/>
                </a:path>
              </a:pathLst>
            </a:custGeom>
            <a:solidFill>
              <a:srgbClr val="F0C8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-1378250" y="2896375"/>
              <a:ext cx="5025" cy="3150"/>
            </a:xfrm>
            <a:custGeom>
              <a:avLst/>
              <a:gdLst/>
              <a:ahLst/>
              <a:cxnLst/>
              <a:rect l="l" t="t" r="r" b="b"/>
              <a:pathLst>
                <a:path w="201" h="126" extrusionOk="0">
                  <a:moveTo>
                    <a:pt x="0" y="1"/>
                  </a:moveTo>
                  <a:cubicBezTo>
                    <a:pt x="0" y="126"/>
                    <a:pt x="101" y="126"/>
                    <a:pt x="101" y="126"/>
                  </a:cubicBezTo>
                  <a:cubicBezTo>
                    <a:pt x="201" y="126"/>
                    <a:pt x="201" y="126"/>
                    <a:pt x="201" y="1"/>
                  </a:cubicBezTo>
                  <a:close/>
                </a:path>
              </a:pathLst>
            </a:custGeom>
            <a:solidFill>
              <a:srgbClr val="FFFFFF">
                <a:alpha val="4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9" name="Google Shape;1389;p49"/>
          <p:cNvCxnSpPr/>
          <p:nvPr/>
        </p:nvCxnSpPr>
        <p:spPr>
          <a:xfrm rot="5400000">
            <a:off x="4298535" y="3434355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0" name="Google Shape;1390;p49"/>
          <p:cNvCxnSpPr/>
          <p:nvPr/>
        </p:nvCxnSpPr>
        <p:spPr>
          <a:xfrm rot="5400000">
            <a:off x="4313206" y="3226673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49"/>
          <p:cNvCxnSpPr/>
          <p:nvPr/>
        </p:nvCxnSpPr>
        <p:spPr>
          <a:xfrm rot="5400000">
            <a:off x="4298535" y="3088692"/>
            <a:ext cx="326754" cy="99857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000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2" name="Google Shape;1392;p49"/>
          <p:cNvSpPr txBox="1"/>
          <p:nvPr/>
        </p:nvSpPr>
        <p:spPr>
          <a:xfrm>
            <a:off x="5689014" y="2743775"/>
            <a:ext cx="19215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 End</a:t>
            </a:r>
            <a:endParaRPr sz="1600" dirty="0">
              <a:solidFill>
                <a:schemeClr val="accent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95C76-28A0-4AEB-83EF-6604A84AB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4" y="2953429"/>
            <a:ext cx="2124075" cy="83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F03F7-C8DB-49F9-9A5A-5501C2181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593" y="2953429"/>
            <a:ext cx="2124075" cy="838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227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Didact Gothic</vt:lpstr>
      <vt:lpstr>Century Gothic</vt:lpstr>
      <vt:lpstr>Aldrich</vt:lpstr>
      <vt:lpstr>Virtual Slides for Education Day by Slidesgo</vt:lpstr>
      <vt:lpstr>Database Project</vt:lpstr>
      <vt:lpstr>Motivation</vt:lpstr>
      <vt:lpstr>UseCase Diagram</vt:lpstr>
      <vt:lpstr>Clients</vt:lpstr>
      <vt:lpstr>Hotel Managers</vt:lpstr>
      <vt:lpstr>Thank you for your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</dc:title>
  <cp:lastModifiedBy>Phương Nguyễn</cp:lastModifiedBy>
  <cp:revision>27</cp:revision>
  <dcterms:modified xsi:type="dcterms:W3CDTF">2021-04-09T01:50:59Z</dcterms:modified>
</cp:coreProperties>
</file>