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1971A-87ED-419E-9039-73258BF90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EBC6B7-4200-4903-8196-E23EC13B0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F96A4-EA54-4C9B-AAB6-D64A0042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220FA-AC78-4D2F-BEE3-22EC3425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1B124-E5EE-4479-ADC3-92CE19F1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8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829EE-5C32-407E-980B-03B805D9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45418-FE0E-45ED-9695-E4B08F46C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0EA70-65BC-49B2-8BBA-72EEF77D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012CA-D146-4CAE-B3D1-F58C7FF2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F589-E588-4067-A51F-2420AC7D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4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404107-364A-42E5-9A26-AC32EAC64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CBCA40-0320-4C7F-A80D-1230A584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33E4E-BA9E-46DB-9B0A-FF2DD4FB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7EBFF-377E-4799-AB15-3309F410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D8160-AF04-42D4-8625-1F4839D4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2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F3C28-2CB1-4901-A8AB-0F9A09E7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128C6-D3BF-4D39-850F-B6A81C92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F1FB4-7805-4EAD-BA94-5D6BE526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16A92-5D68-4BE1-BDB2-663A504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078D2-9163-4E2D-81E4-B283BC4D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9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E9C7A-9C70-4BBE-B491-05CEBE9C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FF0E6-CD70-44B7-AE64-D5AF3D8C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3A9C2-EAB8-45CA-BF07-9CD4307E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E1B68-61B9-4427-85F2-054DB937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760B8-877E-47B3-90FC-D791AEB9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10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6457-4D97-4B80-9B44-AA8D0072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67395-DF57-4211-A9D4-246C46D40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117BC-92A6-4C80-A071-A2F62F8B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AC993-7A5F-4DBB-9545-8A6576CF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0261E-8F14-49F7-875A-F0307989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398B1-1436-4B91-BECF-7D4BE091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D32B6-2695-4230-B981-35825C33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1F176-C95A-496A-A832-B36C066C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7380C-B8E7-49E9-B06F-CC7A68472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4E5E5E-4600-48F9-8088-C307285DF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DF91BB-4591-4928-B055-F65D858E0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8FCBF0-A6F0-462A-8CC5-8AFDED37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F2506-AAEF-4881-94A6-B36F0BE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3A03B3-1820-43F6-948F-40A1D3C5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4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7B24-D606-4DA5-995A-5BBE3C1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C36136-E16A-4B7D-997E-B13E4EA7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1AB52C-1F4D-4F80-8C95-B4DC6A4C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A11E0A-EB6F-4413-8CA7-42CD5E26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E64743-4300-4A0D-826C-4BAFBF22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353834-8694-4A32-9F93-B363952B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57FED-E891-49F1-9F1F-80480392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8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94057-637D-4858-9539-4B9B304C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D1624-799D-4AF6-89A6-4BCDF5B7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F4599-7734-45FE-9043-B42546272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DE887-2A94-4D67-9039-531451E9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DA3D5-E518-4C1E-BC37-10281897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F36D5-3E31-4B71-8E57-57264FC0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1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3D9EB-E2AD-405E-A953-3F50F51E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BE9BDB-CC67-4E3A-A294-5CC136FF9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6986A2-AFBE-4666-8D7F-6373BFF21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FEFC6-4625-423A-959D-D2EDB097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352B7-928F-4593-8174-9C166405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6838C-8F49-4BCE-B9C0-3BB091C0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AA4D44-73B2-43DB-8E7E-63324B1E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0FA79-7CF6-4258-B87D-EED5E0C9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7FBDD-AB1F-47CF-86FE-0F0B3B9D7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64E2-BD80-4A8A-B80D-E918C769E390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A19CF-43F1-419A-AE65-D44ACDE9B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D322B-21A4-4686-999A-17D305668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E66F-43C2-4E3C-AD22-422FC9F0F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8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55E16D-5C01-440C-B41A-1FB22EDB4BFD}"/>
              </a:ext>
            </a:extLst>
          </p:cNvPr>
          <p:cNvSpPr txBox="1"/>
          <p:nvPr/>
        </p:nvSpPr>
        <p:spPr>
          <a:xfrm>
            <a:off x="4135583" y="396009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생성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A3692F-4DB7-440D-9CEE-9923A08C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602"/>
            <a:ext cx="5657850" cy="4429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15F4B3-576C-48D9-8E9E-228AFCD7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413" y="1597054"/>
            <a:ext cx="4181475" cy="1714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3BA857-281E-4F06-9C95-FE655DBB7D47}"/>
              </a:ext>
            </a:extLst>
          </p:cNvPr>
          <p:cNvSpPr txBox="1"/>
          <p:nvPr/>
        </p:nvSpPr>
        <p:spPr>
          <a:xfrm>
            <a:off x="7357145" y="3800213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취소시</a:t>
            </a:r>
            <a:r>
              <a:rPr lang="ko-KR" altLang="en-US" dirty="0"/>
              <a:t> </a:t>
            </a:r>
            <a:r>
              <a:rPr lang="ko-KR" altLang="en-US" dirty="0" err="1"/>
              <a:t>팝업창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CFCC434-FFEC-4404-BCC1-4BCAEB0827C7}"/>
              </a:ext>
            </a:extLst>
          </p:cNvPr>
          <p:cNvSpPr/>
          <p:nvPr/>
        </p:nvSpPr>
        <p:spPr>
          <a:xfrm rot="20578305">
            <a:off x="5545840" y="4576197"/>
            <a:ext cx="640359" cy="2139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5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B9B2D-1F66-4571-98BA-7477B30B61A2}"/>
              </a:ext>
            </a:extLst>
          </p:cNvPr>
          <p:cNvSpPr txBox="1"/>
          <p:nvPr/>
        </p:nvSpPr>
        <p:spPr>
          <a:xfrm>
            <a:off x="4135583" y="396009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수정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616F43-5312-4061-B4BE-28A39590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5" y="1054129"/>
            <a:ext cx="6267450" cy="45148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5876D7C-0E6E-4422-B1E4-A9A20A79CF6C}"/>
              </a:ext>
            </a:extLst>
          </p:cNvPr>
          <p:cNvSpPr/>
          <p:nvPr/>
        </p:nvSpPr>
        <p:spPr>
          <a:xfrm rot="20578305">
            <a:off x="6113287" y="4492306"/>
            <a:ext cx="640359" cy="2139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84330A-2D0C-48B8-BFF5-AA72AA48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413" y="1597054"/>
            <a:ext cx="4181475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73CE6B-A115-43E6-A5EE-77C7633F561C}"/>
              </a:ext>
            </a:extLst>
          </p:cNvPr>
          <p:cNvSpPr txBox="1"/>
          <p:nvPr/>
        </p:nvSpPr>
        <p:spPr>
          <a:xfrm>
            <a:off x="7357145" y="3800213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취소시</a:t>
            </a:r>
            <a:r>
              <a:rPr lang="ko-KR" altLang="en-US" dirty="0"/>
              <a:t> </a:t>
            </a:r>
            <a:r>
              <a:rPr lang="ko-KR" altLang="en-US" dirty="0" err="1"/>
              <a:t>팝업창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452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69CB5C-EA5E-4FF8-A8B1-74E34C616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80736"/>
              </p:ext>
            </p:extLst>
          </p:nvPr>
        </p:nvGraphicFramePr>
        <p:xfrm>
          <a:off x="788565" y="4178297"/>
          <a:ext cx="9236277" cy="26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796">
                  <a:extLst>
                    <a:ext uri="{9D8B030D-6E8A-4147-A177-3AD203B41FA5}">
                      <a16:colId xmlns:a16="http://schemas.microsoft.com/office/drawing/2014/main" val="2805551886"/>
                    </a:ext>
                  </a:extLst>
                </a:gridCol>
                <a:gridCol w="1659109">
                  <a:extLst>
                    <a:ext uri="{9D8B030D-6E8A-4147-A177-3AD203B41FA5}">
                      <a16:colId xmlns:a16="http://schemas.microsoft.com/office/drawing/2014/main" val="3308452003"/>
                    </a:ext>
                  </a:extLst>
                </a:gridCol>
                <a:gridCol w="957836">
                  <a:extLst>
                    <a:ext uri="{9D8B030D-6E8A-4147-A177-3AD203B41FA5}">
                      <a16:colId xmlns:a16="http://schemas.microsoft.com/office/drawing/2014/main" val="2543653882"/>
                    </a:ext>
                  </a:extLst>
                </a:gridCol>
                <a:gridCol w="1077567">
                  <a:extLst>
                    <a:ext uri="{9D8B030D-6E8A-4147-A177-3AD203B41FA5}">
                      <a16:colId xmlns:a16="http://schemas.microsoft.com/office/drawing/2014/main" val="1075041301"/>
                    </a:ext>
                  </a:extLst>
                </a:gridCol>
                <a:gridCol w="1214399">
                  <a:extLst>
                    <a:ext uri="{9D8B030D-6E8A-4147-A177-3AD203B41FA5}">
                      <a16:colId xmlns:a16="http://schemas.microsoft.com/office/drawing/2014/main" val="3932504152"/>
                    </a:ext>
                  </a:extLst>
                </a:gridCol>
                <a:gridCol w="1659109">
                  <a:extLst>
                    <a:ext uri="{9D8B030D-6E8A-4147-A177-3AD203B41FA5}">
                      <a16:colId xmlns:a16="http://schemas.microsoft.com/office/drawing/2014/main" val="3517874404"/>
                    </a:ext>
                  </a:extLst>
                </a:gridCol>
                <a:gridCol w="1060461">
                  <a:extLst>
                    <a:ext uri="{9D8B030D-6E8A-4147-A177-3AD203B41FA5}">
                      <a16:colId xmlns:a16="http://schemas.microsoft.com/office/drawing/2014/main" val="2285110555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회사번호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자재번호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주문일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남품일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92338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45501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380984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735099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572575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00540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104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BF07F45-279F-4F31-9116-91F77520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19229"/>
              </p:ext>
            </p:extLst>
          </p:nvPr>
        </p:nvGraphicFramePr>
        <p:xfrm>
          <a:off x="10024844" y="4178298"/>
          <a:ext cx="2167156" cy="26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156">
                  <a:extLst>
                    <a:ext uri="{9D8B030D-6E8A-4147-A177-3AD203B41FA5}">
                      <a16:colId xmlns:a16="http://schemas.microsoft.com/office/drawing/2014/main" val="1125694435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생성자이름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95206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9026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45898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48152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77937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59332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9283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EB34D3-2D6D-4614-BD60-B8D9001528C1}"/>
              </a:ext>
            </a:extLst>
          </p:cNvPr>
          <p:cNvSpPr txBox="1"/>
          <p:nvPr/>
        </p:nvSpPr>
        <p:spPr>
          <a:xfrm>
            <a:off x="4135583" y="396009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조회 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F13EDC-22F1-4F00-9E5C-083A37B9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704"/>
            <a:ext cx="8951053" cy="270741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C13821-1917-425D-9447-D1AEDAEA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49377"/>
              </p:ext>
            </p:extLst>
          </p:nvPr>
        </p:nvGraphicFramePr>
        <p:xfrm>
          <a:off x="0" y="4178298"/>
          <a:ext cx="788563" cy="26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563">
                  <a:extLst>
                    <a:ext uri="{9D8B030D-6E8A-4147-A177-3AD203B41FA5}">
                      <a16:colId xmlns:a16="http://schemas.microsoft.com/office/drawing/2014/main" val="3766719761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7629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63751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350659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38388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475444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324751"/>
                  </a:ext>
                </a:extLst>
              </a:tr>
              <a:tr h="382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42766"/>
                  </a:ext>
                </a:extLst>
              </a:tr>
            </a:tbl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220A8A-ED49-4E16-A2BF-35A1E49F2EA8}"/>
              </a:ext>
            </a:extLst>
          </p:cNvPr>
          <p:cNvSpPr/>
          <p:nvPr/>
        </p:nvSpPr>
        <p:spPr>
          <a:xfrm>
            <a:off x="5217952" y="3549123"/>
            <a:ext cx="394283" cy="4456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6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F20881-09A7-4069-91A4-DE27DE22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694"/>
            <a:ext cx="6602136" cy="224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CEFB5-335A-4B8C-A251-DB9F72B5F6AB}"/>
              </a:ext>
            </a:extLst>
          </p:cNvPr>
          <p:cNvSpPr txBox="1"/>
          <p:nvPr/>
        </p:nvSpPr>
        <p:spPr>
          <a:xfrm>
            <a:off x="4110416" y="314811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 조회</a:t>
            </a:r>
            <a:endParaRPr lang="en-US" altLang="ko-KR" sz="28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7DDDDA2-2DAD-424B-97A0-1650DE351852}"/>
              </a:ext>
            </a:extLst>
          </p:cNvPr>
          <p:cNvSpPr/>
          <p:nvPr/>
        </p:nvSpPr>
        <p:spPr>
          <a:xfrm>
            <a:off x="5298728" y="3060594"/>
            <a:ext cx="394283" cy="4456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C9311A-20C7-4C34-9694-B4F76EE92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15891"/>
              </p:ext>
            </p:extLst>
          </p:nvPr>
        </p:nvGraphicFramePr>
        <p:xfrm>
          <a:off x="72669" y="3874652"/>
          <a:ext cx="7753162" cy="2441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023">
                  <a:extLst>
                    <a:ext uri="{9D8B030D-6E8A-4147-A177-3AD203B41FA5}">
                      <a16:colId xmlns:a16="http://schemas.microsoft.com/office/drawing/2014/main" val="2326516624"/>
                    </a:ext>
                  </a:extLst>
                </a:gridCol>
                <a:gridCol w="1003204">
                  <a:extLst>
                    <a:ext uri="{9D8B030D-6E8A-4147-A177-3AD203B41FA5}">
                      <a16:colId xmlns:a16="http://schemas.microsoft.com/office/drawing/2014/main" val="413895392"/>
                    </a:ext>
                  </a:extLst>
                </a:gridCol>
                <a:gridCol w="812117">
                  <a:extLst>
                    <a:ext uri="{9D8B030D-6E8A-4147-A177-3AD203B41FA5}">
                      <a16:colId xmlns:a16="http://schemas.microsoft.com/office/drawing/2014/main" val="2674794775"/>
                    </a:ext>
                  </a:extLst>
                </a:gridCol>
                <a:gridCol w="812119">
                  <a:extLst>
                    <a:ext uri="{9D8B030D-6E8A-4147-A177-3AD203B41FA5}">
                      <a16:colId xmlns:a16="http://schemas.microsoft.com/office/drawing/2014/main" val="1074777971"/>
                    </a:ext>
                  </a:extLst>
                </a:gridCol>
                <a:gridCol w="1003204">
                  <a:extLst>
                    <a:ext uri="{9D8B030D-6E8A-4147-A177-3AD203B41FA5}">
                      <a16:colId xmlns:a16="http://schemas.microsoft.com/office/drawing/2014/main" val="1327958236"/>
                    </a:ext>
                  </a:extLst>
                </a:gridCol>
                <a:gridCol w="621032">
                  <a:extLst>
                    <a:ext uri="{9D8B030D-6E8A-4147-A177-3AD203B41FA5}">
                      <a16:colId xmlns:a16="http://schemas.microsoft.com/office/drawing/2014/main" val="1458521651"/>
                    </a:ext>
                  </a:extLst>
                </a:gridCol>
                <a:gridCol w="652880">
                  <a:extLst>
                    <a:ext uri="{9D8B030D-6E8A-4147-A177-3AD203B41FA5}">
                      <a16:colId xmlns:a16="http://schemas.microsoft.com/office/drawing/2014/main" val="4242390329"/>
                    </a:ext>
                  </a:extLst>
                </a:gridCol>
                <a:gridCol w="1050977">
                  <a:extLst>
                    <a:ext uri="{9D8B030D-6E8A-4147-A177-3AD203B41FA5}">
                      <a16:colId xmlns:a16="http://schemas.microsoft.com/office/drawing/2014/main" val="2852678111"/>
                    </a:ext>
                  </a:extLst>
                </a:gridCol>
                <a:gridCol w="668802">
                  <a:extLst>
                    <a:ext uri="{9D8B030D-6E8A-4147-A177-3AD203B41FA5}">
                      <a16:colId xmlns:a16="http://schemas.microsoft.com/office/drawing/2014/main" val="3426392910"/>
                    </a:ext>
                  </a:extLst>
                </a:gridCol>
                <a:gridCol w="668804">
                  <a:extLst>
                    <a:ext uri="{9D8B030D-6E8A-4147-A177-3AD203B41FA5}">
                      <a16:colId xmlns:a16="http://schemas.microsoft.com/office/drawing/2014/main" val="391590083"/>
                    </a:ext>
                  </a:extLst>
                </a:gridCol>
              </a:tblGrid>
              <a:tr h="48821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납품일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자재번호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회사번호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단가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87150"/>
                  </a:ext>
                </a:extLst>
              </a:tr>
              <a:tr h="48821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98216"/>
                  </a:ext>
                </a:extLst>
              </a:tr>
              <a:tr h="48821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710216"/>
                  </a:ext>
                </a:extLst>
              </a:tr>
              <a:tr h="48821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12016"/>
                  </a:ext>
                </a:extLst>
              </a:tr>
              <a:tr h="48821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0402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05C347-B87B-4EE1-B6FE-449939238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94345"/>
              </p:ext>
            </p:extLst>
          </p:nvPr>
        </p:nvGraphicFramePr>
        <p:xfrm>
          <a:off x="5298728" y="3874652"/>
          <a:ext cx="6893272" cy="2441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2958">
                  <a:extLst>
                    <a:ext uri="{9D8B030D-6E8A-4147-A177-3AD203B41FA5}">
                      <a16:colId xmlns:a16="http://schemas.microsoft.com/office/drawing/2014/main" val="896255848"/>
                    </a:ext>
                  </a:extLst>
                </a:gridCol>
                <a:gridCol w="1178367">
                  <a:extLst>
                    <a:ext uri="{9D8B030D-6E8A-4147-A177-3AD203B41FA5}">
                      <a16:colId xmlns:a16="http://schemas.microsoft.com/office/drawing/2014/main" val="131750006"/>
                    </a:ext>
                  </a:extLst>
                </a:gridCol>
                <a:gridCol w="1019129">
                  <a:extLst>
                    <a:ext uri="{9D8B030D-6E8A-4147-A177-3AD203B41FA5}">
                      <a16:colId xmlns:a16="http://schemas.microsoft.com/office/drawing/2014/main" val="4001520783"/>
                    </a:ext>
                  </a:extLst>
                </a:gridCol>
                <a:gridCol w="1226139">
                  <a:extLst>
                    <a:ext uri="{9D8B030D-6E8A-4147-A177-3AD203B41FA5}">
                      <a16:colId xmlns:a16="http://schemas.microsoft.com/office/drawing/2014/main" val="2920859946"/>
                    </a:ext>
                  </a:extLst>
                </a:gridCol>
                <a:gridCol w="875813">
                  <a:extLst>
                    <a:ext uri="{9D8B030D-6E8A-4147-A177-3AD203B41FA5}">
                      <a16:colId xmlns:a16="http://schemas.microsoft.com/office/drawing/2014/main" val="1014325100"/>
                    </a:ext>
                  </a:extLst>
                </a:gridCol>
                <a:gridCol w="875814">
                  <a:extLst>
                    <a:ext uri="{9D8B030D-6E8A-4147-A177-3AD203B41FA5}">
                      <a16:colId xmlns:a16="http://schemas.microsoft.com/office/drawing/2014/main" val="3935993592"/>
                    </a:ext>
                  </a:extLst>
                </a:gridCol>
                <a:gridCol w="1035052">
                  <a:extLst>
                    <a:ext uri="{9D8B030D-6E8A-4147-A177-3AD203B41FA5}">
                      <a16:colId xmlns:a16="http://schemas.microsoft.com/office/drawing/2014/main" val="223222811"/>
                    </a:ext>
                  </a:extLst>
                </a:gridCol>
              </a:tblGrid>
              <a:tr h="488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통화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생성자이름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입력시간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변경자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변경일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변경시간</a:t>
                      </a:r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16088"/>
                  </a:ext>
                </a:extLst>
              </a:tr>
              <a:tr h="48821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74846"/>
                  </a:ext>
                </a:extLst>
              </a:tr>
              <a:tr h="48821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0391"/>
                  </a:ext>
                </a:extLst>
              </a:tr>
              <a:tr h="48821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15293"/>
                  </a:ext>
                </a:extLst>
              </a:tr>
              <a:tr h="48821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46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16E30C627FB4438E2824E6E8040B1C" ma:contentTypeVersion="17" ma:contentTypeDescription="Create a new document." ma:contentTypeScope="" ma:versionID="ad9bff0601816ae04f4fdc6f1b1c5a24">
  <xsd:schema xmlns:xsd="http://www.w3.org/2001/XMLSchema" xmlns:xs="http://www.w3.org/2001/XMLSchema" xmlns:p="http://schemas.microsoft.com/office/2006/metadata/properties" xmlns:ns2="5245c0c3-e651-4f40-95fc-8c225509c39a" xmlns:ns3="98c90dfb-8f85-4c51-93cd-61f1bb57280e" targetNamespace="http://schemas.microsoft.com/office/2006/metadata/properties" ma:root="true" ma:fieldsID="582d286451ce569c7ae714e617f8ace2" ns2:_="" ns3:_="">
    <xsd:import namespace="5245c0c3-e651-4f40-95fc-8c225509c39a"/>
    <xsd:import namespace="98c90dfb-8f85-4c51-93cd-61f1bb5728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c0c3-e651-4f40-95fc-8c225509c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90dfb-8f85-4c51-93cd-61f1bb57280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8586681-f30c-4262-b6c5-53218be9f0bd}" ma:internalName="TaxCatchAll" ma:showField="CatchAllData" ma:web="98c90dfb-8f85-4c51-93cd-61f1bb5728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8c90dfb-8f85-4c51-93cd-61f1bb57280e" xsi:nil="true"/>
    <lcf76f155ced4ddcb4097134ff3c332f xmlns="5245c0c3-e651-4f40-95fc-8c225509c39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97E817D-AACD-4BBC-B737-1E7B109C4BA8}"/>
</file>

<file path=customXml/itemProps2.xml><?xml version="1.0" encoding="utf-8"?>
<ds:datastoreItem xmlns:ds="http://schemas.openxmlformats.org/officeDocument/2006/customXml" ds:itemID="{10D1EAFE-443E-48BC-BDC0-F5209B7386CB}"/>
</file>

<file path=customXml/itemProps3.xml><?xml version="1.0" encoding="utf-8"?>
<ds:datastoreItem xmlns:ds="http://schemas.openxmlformats.org/officeDocument/2006/customXml" ds:itemID="{F097960D-1C29-4014-B048-BE16AC6D628B}"/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38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김재의</dc:creator>
  <cp:lastModifiedBy>김재의</cp:lastModifiedBy>
  <cp:revision>30</cp:revision>
  <dcterms:created xsi:type="dcterms:W3CDTF">2020-04-04T03:29:41Z</dcterms:created>
  <dcterms:modified xsi:type="dcterms:W3CDTF">2020-04-04T08:25:24Z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0x010100281A998131CD874BB98804B55A9CC207</vt:lpwstr>
  </property>
</Properties>
</file>