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eJDOD+BlgUfibZO1QskoomcK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DB"/>
    <a:srgbClr val="EAF1F6"/>
    <a:srgbClr val="000000"/>
    <a:srgbClr val="E4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b91a6f2c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b91a6f2c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b91a6f2c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b91a6f2c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b91a6f2c1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b91a6f2c1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b91a6f2c1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b91a6f2c1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14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b91a6f2c1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b91a6f2c1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91a6f2c1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91a6f2c1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91a6f2c1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b91a6f2c1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91a6f2c1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91a6f2c1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b91a6f2c1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b91a6f2c1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91a6f2c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b91a6f2c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화면 설계서</a:t>
            </a:r>
            <a:r>
              <a:rPr lang="ko-KR" altLang="en-US" dirty="0"/>
              <a:t>샘플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8b91a6f2c1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5" y="487200"/>
            <a:ext cx="11289851" cy="5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8b91a6f2c1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5" y="606538"/>
            <a:ext cx="11289851" cy="5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8b91a6f2c1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7" y="226419"/>
            <a:ext cx="8075187" cy="65532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99DFA9-4DD6-FF58-08EF-9DC178416B1B}"/>
              </a:ext>
            </a:extLst>
          </p:cNvPr>
          <p:cNvSpPr/>
          <p:nvPr/>
        </p:nvSpPr>
        <p:spPr>
          <a:xfrm>
            <a:off x="2392680" y="5400374"/>
            <a:ext cx="7848600" cy="1194333"/>
          </a:xfrm>
          <a:prstGeom prst="rect">
            <a:avLst/>
          </a:prstGeom>
          <a:solidFill>
            <a:srgbClr val="EA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4628" y="4643319"/>
            <a:ext cx="10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신호등</a:t>
            </a:r>
            <a:r>
              <a:rPr lang="ko-KR" altLang="en-US" dirty="0" smtClean="0"/>
              <a:t> </a:t>
            </a:r>
            <a:r>
              <a:rPr lang="ko-KR" altLang="en-US" sz="1100" dirty="0" smtClean="0"/>
              <a:t>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80" y="2569487"/>
            <a:ext cx="2008026" cy="2042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C5E6FA-05C8-3448-2319-4E3ED3F60667}"/>
              </a:ext>
            </a:extLst>
          </p:cNvPr>
          <p:cNvSpPr/>
          <p:nvPr/>
        </p:nvSpPr>
        <p:spPr>
          <a:xfrm>
            <a:off x="7101154" y="2481580"/>
            <a:ext cx="1479176" cy="276860"/>
          </a:xfrm>
          <a:prstGeom prst="rect">
            <a:avLst/>
          </a:prstGeom>
          <a:solidFill>
            <a:srgbClr val="EA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1164" y="2569487"/>
            <a:ext cx="662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고객코드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80" y="3310468"/>
            <a:ext cx="2008026" cy="20420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46C5E6FA-05C8-3448-2319-4E3ED3F60667}"/>
              </a:ext>
            </a:extLst>
          </p:cNvPr>
          <p:cNvSpPr/>
          <p:nvPr/>
        </p:nvSpPr>
        <p:spPr>
          <a:xfrm>
            <a:off x="7101154" y="3222561"/>
            <a:ext cx="1479176" cy="276860"/>
          </a:xfrm>
          <a:prstGeom prst="rect">
            <a:avLst/>
          </a:prstGeom>
          <a:solidFill>
            <a:srgbClr val="EA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1164" y="3310468"/>
            <a:ext cx="81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거래처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코드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33" y="3321705"/>
            <a:ext cx="2008026" cy="20420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46C5E6FA-05C8-3448-2319-4E3ED3F60667}"/>
              </a:ext>
            </a:extLst>
          </p:cNvPr>
          <p:cNvSpPr/>
          <p:nvPr/>
        </p:nvSpPr>
        <p:spPr>
          <a:xfrm>
            <a:off x="2594933" y="3310468"/>
            <a:ext cx="929850" cy="200190"/>
          </a:xfrm>
          <a:prstGeom prst="rect">
            <a:avLst/>
          </a:prstGeom>
          <a:solidFill>
            <a:srgbClr val="EA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5456" y="3325792"/>
            <a:ext cx="8984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계정과목 번호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99000" y="3662680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초록색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0640" y="3652159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빨강색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99;g28b91a6f2c1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7" y="226419"/>
            <a:ext cx="8075187" cy="65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99;g28b91a6f2c1_4_12"/>
          <p:cNvPicPr preferRelativeResize="0"/>
          <p:nvPr/>
        </p:nvPicPr>
        <p:blipFill rotWithShape="1">
          <a:blip r:embed="rId3">
            <a:alphaModFix/>
          </a:blip>
          <a:srcRect t="78565"/>
          <a:stretch/>
        </p:blipFill>
        <p:spPr>
          <a:xfrm>
            <a:off x="2282756" y="1541814"/>
            <a:ext cx="8075187" cy="141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1D99DFA9-4DD6-FF58-08EF-9DC178416B1B}"/>
              </a:ext>
            </a:extLst>
          </p:cNvPr>
          <p:cNvSpPr/>
          <p:nvPr/>
        </p:nvSpPr>
        <p:spPr>
          <a:xfrm>
            <a:off x="2344299" y="2865121"/>
            <a:ext cx="7949232" cy="3709851"/>
          </a:xfrm>
          <a:prstGeom prst="rect">
            <a:avLst/>
          </a:prstGeom>
          <a:solidFill>
            <a:srgbClr val="EA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1D99DFA9-4DD6-FF58-08EF-9DC178416B1B}"/>
              </a:ext>
            </a:extLst>
          </p:cNvPr>
          <p:cNvSpPr/>
          <p:nvPr/>
        </p:nvSpPr>
        <p:spPr>
          <a:xfrm>
            <a:off x="4386459" y="1010196"/>
            <a:ext cx="377130" cy="165462"/>
          </a:xfrm>
          <a:prstGeom prst="rect">
            <a:avLst/>
          </a:prstGeom>
          <a:solidFill>
            <a:srgbClr val="ADC5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9818" y="94923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상세조회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904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8b91a6f2c1_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0" y="304800"/>
            <a:ext cx="941821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>
              <a:alpha val="41961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8b91a6f2c1_4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41821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>
              <a:alpha val="41961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8b91a6f2c1_4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00" y="152400"/>
            <a:ext cx="941821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8b91a6f2c1_4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620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8b91a6f2c1_7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46" y="714102"/>
            <a:ext cx="11422412" cy="565261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8b91a6f2c1_7_6"/>
          <p:cNvSpPr/>
          <p:nvPr/>
        </p:nvSpPr>
        <p:spPr>
          <a:xfrm>
            <a:off x="8595266" y="191655"/>
            <a:ext cx="2319000" cy="268800"/>
          </a:xfrm>
          <a:prstGeom prst="rect">
            <a:avLst/>
          </a:prstGeom>
          <a:solidFill>
            <a:srgbClr val="CFDD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8b91a6f2c1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84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b91a6f2c1_7_0"/>
          <p:cNvSpPr/>
          <p:nvPr/>
        </p:nvSpPr>
        <p:spPr>
          <a:xfrm>
            <a:off x="3976225" y="4233575"/>
            <a:ext cx="1074600" cy="268800"/>
          </a:xfrm>
          <a:prstGeom prst="rect">
            <a:avLst/>
          </a:prstGeom>
          <a:solidFill>
            <a:srgbClr val="CFDD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와이드스크린</PresentationFormat>
  <Paragraphs>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Malgun Gothic</vt:lpstr>
      <vt:lpstr>Arial</vt:lpstr>
      <vt:lpstr>Office 테마</vt:lpstr>
      <vt:lpstr>화면 설계서샘플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설계서샘플</dc:title>
  <dc:creator>솔데스크</dc:creator>
  <cp:lastModifiedBy>soldesk</cp:lastModifiedBy>
  <cp:revision>12</cp:revision>
  <dcterms:created xsi:type="dcterms:W3CDTF">2023-10-06T07:15:30Z</dcterms:created>
  <dcterms:modified xsi:type="dcterms:W3CDTF">2024-04-08T08:05:37Z</dcterms:modified>
</cp:coreProperties>
</file>