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eJDOD+BlgUfibZO1QskoomcKf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1F6"/>
    <a:srgbClr val="ADC5DB"/>
    <a:srgbClr val="E4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b91a6f2c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b91a6f2c1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b91a6f2c1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b91a6f2c1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b91a6f2c1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b91a6f2c1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b91a6f2c1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b91a6f2c1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b91a6f2c1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b91a6f2c1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b91a6f2c1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b91a6f2c1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b91a6f2c1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b91a6f2c1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b91a6f2c1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b91a6f2c1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b91a6f2c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b91a6f2c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화면 설계서</a:t>
            </a:r>
            <a:r>
              <a:rPr lang="ko-KR" altLang="en-US" dirty="0"/>
              <a:t>샘플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8b91a6f2c1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75" y="606538"/>
            <a:ext cx="11289851" cy="5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8b91a6f2c1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70" y="304796"/>
            <a:ext cx="8075187" cy="65532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99DFA9-4DD6-FF58-08EF-9DC178416B1B}"/>
              </a:ext>
            </a:extLst>
          </p:cNvPr>
          <p:cNvSpPr/>
          <p:nvPr/>
        </p:nvSpPr>
        <p:spPr>
          <a:xfrm>
            <a:off x="8797158" y="1778875"/>
            <a:ext cx="3121572" cy="367863"/>
          </a:xfrm>
          <a:prstGeom prst="rect">
            <a:avLst/>
          </a:prstGeom>
          <a:solidFill>
            <a:srgbClr val="ADC5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C5E6FA-05C8-3448-2319-4E3ED3F60667}"/>
              </a:ext>
            </a:extLst>
          </p:cNvPr>
          <p:cNvSpPr/>
          <p:nvPr/>
        </p:nvSpPr>
        <p:spPr>
          <a:xfrm>
            <a:off x="8797158" y="2756337"/>
            <a:ext cx="3121572" cy="367863"/>
          </a:xfrm>
          <a:prstGeom prst="rect">
            <a:avLst/>
          </a:prstGeom>
          <a:solidFill>
            <a:srgbClr val="EA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8b91a6f2c1_4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00" y="304800"/>
            <a:ext cx="941821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8b91a6f2c1_4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41821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8b91a6f2c1_4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00" y="152400"/>
            <a:ext cx="941821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8b91a6f2c1_4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620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8b91a6f2c1_7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8075" y="160363"/>
            <a:ext cx="13295252" cy="65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8b91a6f2c1_7_6"/>
          <p:cNvSpPr/>
          <p:nvPr/>
        </p:nvSpPr>
        <p:spPr>
          <a:xfrm>
            <a:off x="8630100" y="1532775"/>
            <a:ext cx="2319000" cy="268800"/>
          </a:xfrm>
          <a:prstGeom prst="rect">
            <a:avLst/>
          </a:prstGeom>
          <a:solidFill>
            <a:srgbClr val="CFDD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8b91a6f2c1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84492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8b91a6f2c1_7_0"/>
          <p:cNvSpPr/>
          <p:nvPr/>
        </p:nvSpPr>
        <p:spPr>
          <a:xfrm>
            <a:off x="3976225" y="4233575"/>
            <a:ext cx="1074600" cy="268800"/>
          </a:xfrm>
          <a:prstGeom prst="rect">
            <a:avLst/>
          </a:prstGeom>
          <a:solidFill>
            <a:srgbClr val="CFDD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28b91a6f2c1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5" y="487200"/>
            <a:ext cx="11289851" cy="5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화면 설계서샘플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설계서샘플</dc:title>
  <dc:creator>솔데스크</dc:creator>
  <cp:lastModifiedBy>Kim, Donghyun</cp:lastModifiedBy>
  <cp:revision>1</cp:revision>
  <dcterms:created xsi:type="dcterms:W3CDTF">2023-10-06T07:15:30Z</dcterms:created>
  <dcterms:modified xsi:type="dcterms:W3CDTF">2024-04-04T00:50:02Z</dcterms:modified>
</cp:coreProperties>
</file>