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2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1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B9F7-05AE-47D2-AD28-456DFE9F209B}" type="datetimeFigureOut">
              <a:rPr lang="ko-KR" altLang="en-US" smtClean="0"/>
              <a:t>2024-04-26(Fri)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251E-4519-4A51-9749-EF1281AF2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91910" y="3031221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결과화면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3632433" y="679508"/>
            <a:ext cx="1342238" cy="6627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571" y="679508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2433" y="3031222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3632433" y="1855365"/>
            <a:ext cx="1342238" cy="6627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2172" y="3031222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테이블적용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10" idx="0"/>
          </p:cNvCxnSpPr>
          <p:nvPr/>
        </p:nvCxnSpPr>
        <p:spPr>
          <a:xfrm>
            <a:off x="4303552" y="1342239"/>
            <a:ext cx="0" cy="51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2"/>
            <a:endCxn id="9" idx="0"/>
          </p:cNvCxnSpPr>
          <p:nvPr/>
        </p:nvCxnSpPr>
        <p:spPr>
          <a:xfrm>
            <a:off x="4303552" y="2518096"/>
            <a:ext cx="0" cy="51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3" idx="1"/>
          </p:cNvCxnSpPr>
          <p:nvPr/>
        </p:nvCxnSpPr>
        <p:spPr>
          <a:xfrm>
            <a:off x="4974671" y="3362588"/>
            <a:ext cx="837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3"/>
            <a:endCxn id="4" idx="1"/>
          </p:cNvCxnSpPr>
          <p:nvPr/>
        </p:nvCxnSpPr>
        <p:spPr>
          <a:xfrm flipV="1">
            <a:off x="7154410" y="3362587"/>
            <a:ext cx="837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056002" y="679507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8" idx="3"/>
            <a:endCxn id="31" idx="1"/>
          </p:cNvCxnSpPr>
          <p:nvPr/>
        </p:nvCxnSpPr>
        <p:spPr>
          <a:xfrm flipV="1">
            <a:off x="1821809" y="1010873"/>
            <a:ext cx="2341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1" idx="3"/>
            <a:endCxn id="7" idx="1"/>
          </p:cNvCxnSpPr>
          <p:nvPr/>
        </p:nvCxnSpPr>
        <p:spPr>
          <a:xfrm>
            <a:off x="3398240" y="1010873"/>
            <a:ext cx="2341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4463" y="4388840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3045204" y="4388839"/>
            <a:ext cx="1342238" cy="6627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업로드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추출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75945" y="4388840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결과화면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8" idx="3"/>
            <a:endCxn id="39" idx="1"/>
          </p:cNvCxnSpPr>
          <p:nvPr/>
        </p:nvCxnSpPr>
        <p:spPr>
          <a:xfrm flipV="1">
            <a:off x="2056701" y="4720205"/>
            <a:ext cx="9885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>
            <a:off x="4387442" y="4720205"/>
            <a:ext cx="9885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375945" y="5415092"/>
            <a:ext cx="1342238" cy="6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결과물획득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39" idx="2"/>
            <a:endCxn id="48" idx="1"/>
          </p:cNvCxnSpPr>
          <p:nvPr/>
        </p:nvCxnSpPr>
        <p:spPr>
          <a:xfrm rot="16200000" flipH="1">
            <a:off x="4198690" y="4569203"/>
            <a:ext cx="694888" cy="16596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" y="79049"/>
            <a:ext cx="12000537" cy="4350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72" y="172439"/>
            <a:ext cx="1066949" cy="23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8972" y="1028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오더 생성</a:t>
            </a:r>
            <a:endParaRPr lang="ko-KR" altLang="en-US" sz="1400" b="1" i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3" y="1261656"/>
            <a:ext cx="943107" cy="190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56" y="1172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구매요청내역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7" y="1541585"/>
            <a:ext cx="941623" cy="160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213" y="14912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구매요청코드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264" y="1503801"/>
            <a:ext cx="760371" cy="19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6320" y="148727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구매요청연도</a:t>
            </a:r>
            <a:endParaRPr lang="ko-KR" altLang="en-US" sz="105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151" y="1503801"/>
            <a:ext cx="734049" cy="198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0945" y="14872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수량</a:t>
            </a: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288" y="939568"/>
            <a:ext cx="314677" cy="1700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84229" y="92502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오더</a:t>
            </a:r>
            <a:endParaRPr lang="ko-KR" altLang="en-US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209" y="1365669"/>
            <a:ext cx="841039" cy="2762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2487" y="14107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구매요청코드</a:t>
            </a:r>
            <a:endParaRPr lang="ko-KR" altLang="en-US" sz="11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7082" y="2483140"/>
            <a:ext cx="350867" cy="1568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79118" y="24307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오더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802" y="3333237"/>
            <a:ext cx="865659" cy="198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801" y="3294457"/>
            <a:ext cx="1569660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구매오더내역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802" y="3611362"/>
            <a:ext cx="5704972" cy="1687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4232" y="36075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구매오더코드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8972" y="36075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거래처코드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4635" y="36075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구매요청코드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2982" y="359583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구매오더일자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75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soldesk</cp:lastModifiedBy>
  <cp:revision>4</cp:revision>
  <dcterms:created xsi:type="dcterms:W3CDTF">2024-04-26T01:25:58Z</dcterms:created>
  <dcterms:modified xsi:type="dcterms:W3CDTF">2024-04-26T01:57:47Z</dcterms:modified>
</cp:coreProperties>
</file>