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D60DD8-7F86-9274-BA8A-7D059F877900}" name="Kim, Donghyun" initials="KD" userId="S::donghyun.kim@sap.com::6c2d94cf-7c5c-446a-a4bc-c2ba9e731e6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46578-D953-C4B1-00D8-92C6772EC929}" v="1651" dt="2024-04-22T04:23:35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Donghyun" userId="S::donghyun.kim@sap.com::6c2d94cf-7c5c-446a-a4bc-c2ba9e731e69" providerId="AD" clId="Web-{37746578-D953-C4B1-00D8-92C6772EC929}"/>
    <pc:docChg chg="mod addSld delSld modSld sldOrd">
      <pc:chgData name="Kim, Donghyun" userId="S::donghyun.kim@sap.com::6c2d94cf-7c5c-446a-a4bc-c2ba9e731e69" providerId="AD" clId="Web-{37746578-D953-C4B1-00D8-92C6772EC929}" dt="2024-04-22T04:23:35.856" v="960" actId="1076"/>
      <pc:docMkLst>
        <pc:docMk/>
      </pc:docMkLst>
      <pc:sldChg chg="del">
        <pc:chgData name="Kim, Donghyun" userId="S::donghyun.kim@sap.com::6c2d94cf-7c5c-446a-a4bc-c2ba9e731e69" providerId="AD" clId="Web-{37746578-D953-C4B1-00D8-92C6772EC929}" dt="2024-04-22T02:22:28.078" v="1"/>
        <pc:sldMkLst>
          <pc:docMk/>
          <pc:sldMk cId="3618524272" sldId="287"/>
        </pc:sldMkLst>
      </pc:sldChg>
      <pc:sldChg chg="delSp modSp">
        <pc:chgData name="Kim, Donghyun" userId="S::donghyun.kim@sap.com::6c2d94cf-7c5c-446a-a4bc-c2ba9e731e69" providerId="AD" clId="Web-{37746578-D953-C4B1-00D8-92C6772EC929}" dt="2024-04-22T02:25:53.286" v="91" actId="20577"/>
        <pc:sldMkLst>
          <pc:docMk/>
          <pc:sldMk cId="2572801475" sldId="289"/>
        </pc:sldMkLst>
        <pc:spChg chg="mod">
          <ac:chgData name="Kim, Donghyun" userId="S::donghyun.kim@sap.com::6c2d94cf-7c5c-446a-a4bc-c2ba9e731e69" providerId="AD" clId="Web-{37746578-D953-C4B1-00D8-92C6772EC929}" dt="2024-04-22T02:25:46.629" v="90" actId="20577"/>
          <ac:spMkLst>
            <pc:docMk/>
            <pc:sldMk cId="2572801475" sldId="289"/>
            <ac:spMk id="4" creationId="{A829A270-96EA-F97C-E5A6-A95390C1A2BA}"/>
          </ac:spMkLst>
        </pc:spChg>
        <pc:spChg chg="mod">
          <ac:chgData name="Kim, Donghyun" userId="S::donghyun.kim@sap.com::6c2d94cf-7c5c-446a-a4bc-c2ba9e731e69" providerId="AD" clId="Web-{37746578-D953-C4B1-00D8-92C6772EC929}" dt="2024-04-22T02:25:53.286" v="91" actId="20577"/>
          <ac:spMkLst>
            <pc:docMk/>
            <pc:sldMk cId="2572801475" sldId="289"/>
            <ac:spMk id="10" creationId="{A673C8D9-CE6D-AA17-08C5-62EEC7375D4E}"/>
          </ac:spMkLst>
        </pc:spChg>
        <pc:spChg chg="del">
          <ac:chgData name="Kim, Donghyun" userId="S::donghyun.kim@sap.com::6c2d94cf-7c5c-446a-a4bc-c2ba9e731e69" providerId="AD" clId="Web-{37746578-D953-C4B1-00D8-92C6772EC929}" dt="2024-04-22T02:22:49.594" v="14"/>
          <ac:spMkLst>
            <pc:docMk/>
            <pc:sldMk cId="2572801475" sldId="289"/>
            <ac:spMk id="80" creationId="{065ADEEF-A1EB-4A5E-B31D-2DD09939039D}"/>
          </ac:spMkLst>
        </pc:spChg>
        <pc:grpChg chg="del">
          <ac:chgData name="Kim, Donghyun" userId="S::donghyun.kim@sap.com::6c2d94cf-7c5c-446a-a4bc-c2ba9e731e69" providerId="AD" clId="Web-{37746578-D953-C4B1-00D8-92C6772EC929}" dt="2024-04-22T02:22:49.391" v="13"/>
          <ac:grpSpMkLst>
            <pc:docMk/>
            <pc:sldMk cId="2572801475" sldId="289"/>
            <ac:grpSpMk id="37" creationId="{77676DE3-7328-57E8-8B39-BD8F02E8E18B}"/>
          </ac:grpSpMkLst>
        </pc:grpChg>
      </pc:sldChg>
      <pc:sldChg chg="addSp delSp modSp">
        <pc:chgData name="Kim, Donghyun" userId="S::donghyun.kim@sap.com::6c2d94cf-7c5c-446a-a4bc-c2ba9e731e69" providerId="AD" clId="Web-{37746578-D953-C4B1-00D8-92C6772EC929}" dt="2024-04-22T03:55:49.775" v="336" actId="20577"/>
        <pc:sldMkLst>
          <pc:docMk/>
          <pc:sldMk cId="3393930223" sldId="291"/>
        </pc:sldMkLst>
        <pc:spChg chg="mod">
          <ac:chgData name="Kim, Donghyun" userId="S::donghyun.kim@sap.com::6c2d94cf-7c5c-446a-a4bc-c2ba9e731e69" providerId="AD" clId="Web-{37746578-D953-C4B1-00D8-92C6772EC929}" dt="2024-04-22T03:55:49.775" v="336" actId="20577"/>
          <ac:spMkLst>
            <pc:docMk/>
            <pc:sldMk cId="3393930223" sldId="291"/>
            <ac:spMk id="10" creationId="{6CB591A6-CD2A-C9ED-9BE8-C176287F7072}"/>
          </ac:spMkLst>
        </pc:spChg>
        <pc:spChg chg="mod">
          <ac:chgData name="Kim, Donghyun" userId="S::donghyun.kim@sap.com::6c2d94cf-7c5c-446a-a4bc-c2ba9e731e69" providerId="AD" clId="Web-{37746578-D953-C4B1-00D8-92C6772EC929}" dt="2024-04-22T03:55:38.555" v="322" actId="20577"/>
          <ac:spMkLst>
            <pc:docMk/>
            <pc:sldMk cId="3393930223" sldId="291"/>
            <ac:spMk id="11" creationId="{F86323AF-5248-403D-B713-C7EA3257D1D3}"/>
          </ac:spMkLst>
        </pc:spChg>
        <pc:spChg chg="mod">
          <ac:chgData name="Kim, Donghyun" userId="S::donghyun.kim@sap.com::6c2d94cf-7c5c-446a-a4bc-c2ba9e731e69" providerId="AD" clId="Web-{37746578-D953-C4B1-00D8-92C6772EC929}" dt="2024-04-22T02:52:11.116" v="96" actId="20577"/>
          <ac:spMkLst>
            <pc:docMk/>
            <pc:sldMk cId="3393930223" sldId="291"/>
            <ac:spMk id="20" creationId="{A7011022-0A21-498C-52F2-7DEE3D0CBE42}"/>
          </ac:spMkLst>
        </pc:spChg>
        <pc:spChg chg="mod">
          <ac:chgData name="Kim, Donghyun" userId="S::donghyun.kim@sap.com::6c2d94cf-7c5c-446a-a4bc-c2ba9e731e69" providerId="AD" clId="Web-{37746578-D953-C4B1-00D8-92C6772EC929}" dt="2024-04-22T02:52:29.101" v="130" actId="20577"/>
          <ac:spMkLst>
            <pc:docMk/>
            <pc:sldMk cId="3393930223" sldId="291"/>
            <ac:spMk id="21" creationId="{2CFF09DF-8F34-A520-554E-5E8D5B8B64FC}"/>
          </ac:spMkLst>
        </pc:spChg>
        <pc:grpChg chg="add mod">
          <ac:chgData name="Kim, Donghyun" userId="S::donghyun.kim@sap.com::6c2d94cf-7c5c-446a-a4bc-c2ba9e731e69" providerId="AD" clId="Web-{37746578-D953-C4B1-00D8-92C6772EC929}" dt="2024-04-22T03:55:36.024" v="321" actId="1076"/>
          <ac:grpSpMkLst>
            <pc:docMk/>
            <pc:sldMk cId="3393930223" sldId="291"/>
            <ac:grpSpMk id="6" creationId="{ECBBE507-B20D-590C-1EAA-2A0D19F3B4B3}"/>
          </ac:grpSpMkLst>
        </pc:grpChg>
        <pc:grpChg chg="del">
          <ac:chgData name="Kim, Donghyun" userId="S::donghyun.kim@sap.com::6c2d94cf-7c5c-446a-a4bc-c2ba9e731e69" providerId="AD" clId="Web-{37746578-D953-C4B1-00D8-92C6772EC929}" dt="2024-04-22T03:52:49.503" v="273"/>
          <ac:grpSpMkLst>
            <pc:docMk/>
            <pc:sldMk cId="3393930223" sldId="291"/>
            <ac:grpSpMk id="8" creationId="{EFC425D4-6E83-E94D-6C6B-194A0473AC84}"/>
          </ac:grpSpMkLst>
        </pc:grpChg>
      </pc:sldChg>
      <pc:sldChg chg="addSp delSp modSp addCm delCm">
        <pc:chgData name="Kim, Donghyun" userId="S::donghyun.kim@sap.com::6c2d94cf-7c5c-446a-a4bc-c2ba9e731e69" providerId="AD" clId="Web-{37746578-D953-C4B1-00D8-92C6772EC929}" dt="2024-04-22T04:21:42.679" v="844"/>
        <pc:sldMkLst>
          <pc:docMk/>
          <pc:sldMk cId="2031215495" sldId="294"/>
        </pc:sldMkLst>
        <pc:spChg chg="mod">
          <ac:chgData name="Kim, Donghyun" userId="S::donghyun.kim@sap.com::6c2d94cf-7c5c-446a-a4bc-c2ba9e731e69" providerId="AD" clId="Web-{37746578-D953-C4B1-00D8-92C6772EC929}" dt="2024-04-22T02:53:06.773" v="142" actId="20577"/>
          <ac:spMkLst>
            <pc:docMk/>
            <pc:sldMk cId="2031215495" sldId="294"/>
            <ac:spMk id="19" creationId="{0C547BD1-FC8C-AF26-C281-E98B0339386D}"/>
          </ac:spMkLst>
        </pc:spChg>
        <pc:spChg chg="mod topLvl">
          <ac:chgData name="Kim, Donghyun" userId="S::donghyun.kim@sap.com::6c2d94cf-7c5c-446a-a4bc-c2ba9e731e69" providerId="AD" clId="Web-{37746578-D953-C4B1-00D8-92C6772EC929}" dt="2024-04-22T04:10:19.804" v="540" actId="1076"/>
          <ac:spMkLst>
            <pc:docMk/>
            <pc:sldMk cId="2031215495" sldId="294"/>
            <ac:spMk id="82" creationId="{03F42FBE-711F-2AE5-DA50-EBCDB0265D7B}"/>
          </ac:spMkLst>
        </pc:spChg>
        <pc:spChg chg="del topLvl">
          <ac:chgData name="Kim, Donghyun" userId="S::donghyun.kim@sap.com::6c2d94cf-7c5c-446a-a4bc-c2ba9e731e69" providerId="AD" clId="Web-{37746578-D953-C4B1-00D8-92C6772EC929}" dt="2024-04-22T04:10:08.319" v="528"/>
          <ac:spMkLst>
            <pc:docMk/>
            <pc:sldMk cId="2031215495" sldId="294"/>
            <ac:spMk id="84" creationId="{2D316C95-1060-3E2B-12CF-65A95B12E668}"/>
          </ac:spMkLst>
        </pc:spChg>
        <pc:spChg chg="mod">
          <ac:chgData name="Kim, Donghyun" userId="S::donghyun.kim@sap.com::6c2d94cf-7c5c-446a-a4bc-c2ba9e731e69" providerId="AD" clId="Web-{37746578-D953-C4B1-00D8-92C6772EC929}" dt="2024-04-22T02:53:51.821" v="198" actId="20577"/>
          <ac:spMkLst>
            <pc:docMk/>
            <pc:sldMk cId="2031215495" sldId="294"/>
            <ac:spMk id="94" creationId="{086D7F53-B19B-7B51-63AC-E8DAEA19E2B8}"/>
          </ac:spMkLst>
        </pc:spChg>
        <pc:spChg chg="mod">
          <ac:chgData name="Kim, Donghyun" userId="S::donghyun.kim@sap.com::6c2d94cf-7c5c-446a-a4bc-c2ba9e731e69" providerId="AD" clId="Web-{37746578-D953-C4B1-00D8-92C6772EC929}" dt="2024-04-22T02:53:18.258" v="153" actId="20577"/>
          <ac:spMkLst>
            <pc:docMk/>
            <pc:sldMk cId="2031215495" sldId="294"/>
            <ac:spMk id="105" creationId="{0289313C-4C2B-5EE0-C9F0-90127689E2F1}"/>
          </ac:spMkLst>
        </pc:spChg>
        <pc:spChg chg="mod">
          <ac:chgData name="Kim, Donghyun" userId="S::donghyun.kim@sap.com::6c2d94cf-7c5c-446a-a4bc-c2ba9e731e69" providerId="AD" clId="Web-{37746578-D953-C4B1-00D8-92C6772EC929}" dt="2024-04-22T03:55:28.180" v="319" actId="20577"/>
          <ac:spMkLst>
            <pc:docMk/>
            <pc:sldMk cId="2031215495" sldId="294"/>
            <ac:spMk id="116" creationId="{56350446-6771-1509-1C33-D986D90321A6}"/>
          </ac:spMkLst>
        </pc:spChg>
        <pc:grpChg chg="del mod">
          <ac:chgData name="Kim, Donghyun" userId="S::donghyun.kim@sap.com::6c2d94cf-7c5c-446a-a4bc-c2ba9e731e69" providerId="AD" clId="Web-{37746578-D953-C4B1-00D8-92C6772EC929}" dt="2024-04-22T04:10:10.960" v="533"/>
          <ac:grpSpMkLst>
            <pc:docMk/>
            <pc:sldMk cId="2031215495" sldId="294"/>
            <ac:grpSpMk id="14" creationId="{6C06CAEA-D42C-8C82-E16B-734CD805394A}"/>
          </ac:grpSpMkLst>
        </pc:grpChg>
        <pc:grpChg chg="add del mod">
          <ac:chgData name="Kim, Donghyun" userId="S::donghyun.kim@sap.com::6c2d94cf-7c5c-446a-a4bc-c2ba9e731e69" providerId="AD" clId="Web-{37746578-D953-C4B1-00D8-92C6772EC929}" dt="2024-04-22T04:10:04.100" v="526"/>
          <ac:grpSpMkLst>
            <pc:docMk/>
            <pc:sldMk cId="2031215495" sldId="294"/>
            <ac:grpSpMk id="45" creationId="{0E5BBE0F-3417-3F88-1387-99E3FB412ECD}"/>
          </ac:grpSpMkLst>
        </pc:grpChg>
        <pc:grpChg chg="del topLvl">
          <ac:chgData name="Kim, Donghyun" userId="S::donghyun.kim@sap.com::6c2d94cf-7c5c-446a-a4bc-c2ba9e731e69" providerId="AD" clId="Web-{37746578-D953-C4B1-00D8-92C6772EC929}" dt="2024-04-22T04:10:06.616" v="527"/>
          <ac:grpSpMkLst>
            <pc:docMk/>
            <pc:sldMk cId="2031215495" sldId="294"/>
            <ac:grpSpMk id="81" creationId="{14783ACD-1AA6-FF6B-495F-A59938EC7ED4}"/>
          </ac:grpSpMkLst>
        </pc:grpChg>
        <pc:grpChg chg="del topLvl">
          <ac:chgData name="Kim, Donghyun" userId="S::donghyun.kim@sap.com::6c2d94cf-7c5c-446a-a4bc-c2ba9e731e69" providerId="AD" clId="Web-{37746578-D953-C4B1-00D8-92C6772EC929}" dt="2024-04-22T04:10:10.960" v="532"/>
          <ac:grpSpMkLst>
            <pc:docMk/>
            <pc:sldMk cId="2031215495" sldId="294"/>
            <ac:grpSpMk id="83" creationId="{899B77B5-7708-F027-9821-B23D2CEEC13C}"/>
          </ac:grpSpMkLst>
        </pc:grpChg>
        <pc:grpChg chg="del mod">
          <ac:chgData name="Kim, Donghyun" userId="S::donghyun.kim@sap.com::6c2d94cf-7c5c-446a-a4bc-c2ba9e731e69" providerId="AD" clId="Web-{37746578-D953-C4B1-00D8-92C6772EC929}" dt="2024-04-22T04:10:10.960" v="530"/>
          <ac:grpSpMkLst>
            <pc:docMk/>
            <pc:sldMk cId="2031215495" sldId="294"/>
            <ac:grpSpMk id="91" creationId="{77EFC602-0655-EA65-32C1-E8D5294AECFB}"/>
          </ac:grpSpMkLst>
        </pc:grpChg>
        <pc:grpChg chg="del mod">
          <ac:chgData name="Kim, Donghyun" userId="S::donghyun.kim@sap.com::6c2d94cf-7c5c-446a-a4bc-c2ba9e731e69" providerId="AD" clId="Web-{37746578-D953-C4B1-00D8-92C6772EC929}" dt="2024-04-22T04:10:10.960" v="529"/>
          <ac:grpSpMkLst>
            <pc:docMk/>
            <pc:sldMk cId="2031215495" sldId="294"/>
            <ac:grpSpMk id="102" creationId="{1214E4F1-BB37-F167-4210-26A757521B0C}"/>
          </ac:grpSpMkLst>
        </pc:grpChg>
        <pc:grpChg chg="add del">
          <ac:chgData name="Kim, Donghyun" userId="S::donghyun.kim@sap.com::6c2d94cf-7c5c-446a-a4bc-c2ba9e731e69" providerId="AD" clId="Web-{37746578-D953-C4B1-00D8-92C6772EC929}" dt="2024-04-22T03:58:58.015" v="478"/>
          <ac:grpSpMkLst>
            <pc:docMk/>
            <pc:sldMk cId="2031215495" sldId="294"/>
            <ac:grpSpMk id="113" creationId="{1A784CCE-E54B-C0F2-3979-277593F62A92}"/>
          </ac:grpSpMkLst>
        </pc:grpChg>
        <pc:picChg chg="del">
          <ac:chgData name="Kim, Donghyun" userId="S::donghyun.kim@sap.com::6c2d94cf-7c5c-446a-a4bc-c2ba9e731e69" providerId="AD" clId="Web-{37746578-D953-C4B1-00D8-92C6772EC929}" dt="2024-04-22T04:10:10.960" v="535"/>
          <ac:picMkLst>
            <pc:docMk/>
            <pc:sldMk cId="2031215495" sldId="294"/>
            <ac:picMk id="3" creationId="{4B110257-EB8E-76DE-368E-E544EFAFF9E3}"/>
          </ac:picMkLst>
        </pc:picChg>
        <pc:picChg chg="del">
          <ac:chgData name="Kim, Donghyun" userId="S::donghyun.kim@sap.com::6c2d94cf-7c5c-446a-a4bc-c2ba9e731e69" providerId="AD" clId="Web-{37746578-D953-C4B1-00D8-92C6772EC929}" dt="2024-04-22T04:10:10.960" v="534"/>
          <ac:picMkLst>
            <pc:docMk/>
            <pc:sldMk cId="2031215495" sldId="294"/>
            <ac:picMk id="5" creationId="{F78E59B9-5F04-49C5-1722-52369FFA7F3C}"/>
          </ac:picMkLst>
        </pc:picChg>
        <pc:picChg chg="del">
          <ac:chgData name="Kim, Donghyun" userId="S::donghyun.kim@sap.com::6c2d94cf-7c5c-446a-a4bc-c2ba9e731e69" providerId="AD" clId="Web-{37746578-D953-C4B1-00D8-92C6772EC929}" dt="2024-04-22T04:10:10.960" v="538"/>
          <ac:picMkLst>
            <pc:docMk/>
            <pc:sldMk cId="2031215495" sldId="294"/>
            <ac:picMk id="17" creationId="{5D7D92DC-AA5F-DB8A-4577-CE6DDC763B35}"/>
          </ac:picMkLst>
        </pc:picChg>
        <pc:picChg chg="del">
          <ac:chgData name="Kim, Donghyun" userId="S::donghyun.kim@sap.com::6c2d94cf-7c5c-446a-a4bc-c2ba9e731e69" providerId="AD" clId="Web-{37746578-D953-C4B1-00D8-92C6772EC929}" dt="2024-04-22T04:10:10.960" v="537"/>
          <ac:picMkLst>
            <pc:docMk/>
            <pc:sldMk cId="2031215495" sldId="294"/>
            <ac:picMk id="38" creationId="{52169E4C-2799-F656-9DE1-1585D60362A7}"/>
          </ac:picMkLst>
        </pc:picChg>
        <pc:picChg chg="del">
          <ac:chgData name="Kim, Donghyun" userId="S::donghyun.kim@sap.com::6c2d94cf-7c5c-446a-a4bc-c2ba9e731e69" providerId="AD" clId="Web-{37746578-D953-C4B1-00D8-92C6772EC929}" dt="2024-04-22T04:10:10.960" v="536"/>
          <ac:picMkLst>
            <pc:docMk/>
            <pc:sldMk cId="2031215495" sldId="294"/>
            <ac:picMk id="77" creationId="{07A591E4-A623-F9E5-1D76-C87CC8D6F30F}"/>
          </ac:picMkLst>
        </pc:picChg>
        <pc:cxnChg chg="del topLvl">
          <ac:chgData name="Kim, Donghyun" userId="S::donghyun.kim@sap.com::6c2d94cf-7c5c-446a-a4bc-c2ba9e731e69" providerId="AD" clId="Web-{37746578-D953-C4B1-00D8-92C6772EC929}" dt="2024-04-22T04:10:10.960" v="531"/>
          <ac:cxnSpMkLst>
            <pc:docMk/>
            <pc:sldMk cId="2031215495" sldId="294"/>
            <ac:cxnSpMk id="85" creationId="{311B0875-3DFC-7826-A161-D12F6A20663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Kim, Donghyun" userId="S::donghyun.kim@sap.com::6c2d94cf-7c5c-446a-a4bc-c2ba9e731e69" providerId="AD" clId="Web-{37746578-D953-C4B1-00D8-92C6772EC929}" dt="2024-04-22T04:21:42.679" v="844"/>
              <pc2:cmMkLst xmlns:pc2="http://schemas.microsoft.com/office/powerpoint/2019/9/main/command">
                <pc:docMk/>
                <pc:sldMk cId="2031215495" sldId="294"/>
                <pc2:cmMk id="{B47EF215-B88A-4167-9141-6D079E9F864F}"/>
              </pc2:cmMkLst>
            </pc226:cmChg>
          </p:ext>
        </pc:extLst>
      </pc:sldChg>
      <pc:sldChg chg="addSp delSp modSp addCm delCm">
        <pc:chgData name="Kim, Donghyun" userId="S::donghyun.kim@sap.com::6c2d94cf-7c5c-446a-a4bc-c2ba9e731e69" providerId="AD" clId="Web-{37746578-D953-C4B1-00D8-92C6772EC929}" dt="2024-04-22T04:21:48.054" v="845"/>
        <pc:sldMkLst>
          <pc:docMk/>
          <pc:sldMk cId="3906105151" sldId="295"/>
        </pc:sldMkLst>
        <pc:spChg chg="mod">
          <ac:chgData name="Kim, Donghyun" userId="S::donghyun.kim@sap.com::6c2d94cf-7c5c-446a-a4bc-c2ba9e731e69" providerId="AD" clId="Web-{37746578-D953-C4B1-00D8-92C6772EC929}" dt="2024-04-22T04:12:09.995" v="633" actId="20577"/>
          <ac:spMkLst>
            <pc:docMk/>
            <pc:sldMk cId="3906105151" sldId="295"/>
            <ac:spMk id="5" creationId="{E71F776B-9A28-263D-E9C4-5AC5D2B67486}"/>
          </ac:spMkLst>
        </pc:spChg>
        <pc:grpChg chg="del">
          <ac:chgData name="Kim, Donghyun" userId="S::donghyun.kim@sap.com::6c2d94cf-7c5c-446a-a4bc-c2ba9e731e69" providerId="AD" clId="Web-{37746578-D953-C4B1-00D8-92C6772EC929}" dt="2024-04-22T04:11:48.260" v="603"/>
          <ac:grpSpMkLst>
            <pc:docMk/>
            <pc:sldMk cId="3906105151" sldId="295"/>
            <ac:grpSpMk id="10" creationId="{888777C6-37C6-2C9B-E4E8-F841A676F252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46.213" v="602"/>
          <ac:grpSpMkLst>
            <pc:docMk/>
            <pc:sldMk cId="3906105151" sldId="295"/>
            <ac:grpSpMk id="16" creationId="{0692785A-1488-81E8-8926-A91D1A214D4B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45.635" v="601"/>
          <ac:grpSpMkLst>
            <pc:docMk/>
            <pc:sldMk cId="3906105151" sldId="295"/>
            <ac:grpSpMk id="18" creationId="{C382DD9C-6CFA-79A9-21D9-D91086EC0AAE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44.697" v="600"/>
          <ac:grpSpMkLst>
            <pc:docMk/>
            <pc:sldMk cId="3906105151" sldId="295"/>
            <ac:grpSpMk id="19" creationId="{BB6F0D4E-432C-3F96-3EA3-85698E2C9828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43.041" v="598"/>
          <ac:grpSpMkLst>
            <pc:docMk/>
            <pc:sldMk cId="3906105151" sldId="295"/>
            <ac:grpSpMk id="20" creationId="{BFC2B727-B097-F8BF-18D1-2BB4C23A519E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44.072" v="599"/>
          <ac:grpSpMkLst>
            <pc:docMk/>
            <pc:sldMk cId="3906105151" sldId="295"/>
            <ac:grpSpMk id="21" creationId="{7792D8BF-43D4-2E73-1A16-D112207FC64D}"/>
          </ac:grpSpMkLst>
        </pc:grpChg>
        <pc:graphicFrameChg chg="del">
          <ac:chgData name="Kim, Donghyun" userId="S::donghyun.kim@sap.com::6c2d94cf-7c5c-446a-a4bc-c2ba9e731e69" providerId="AD" clId="Web-{37746578-D953-C4B1-00D8-92C6772EC929}" dt="2024-04-22T04:11:35.728" v="597"/>
          <ac:graphicFrameMkLst>
            <pc:docMk/>
            <pc:sldMk cId="3906105151" sldId="295"/>
            <ac:graphicFrameMk id="41" creationId="{BEE369A2-7FC3-B36D-85AB-2C2AFAC93AE4}"/>
          </ac:graphicFrameMkLst>
        </pc:graphicFrameChg>
        <pc:picChg chg="add mod">
          <ac:chgData name="Kim, Donghyun" userId="S::donghyun.kim@sap.com::6c2d94cf-7c5c-446a-a4bc-c2ba9e731e69" providerId="AD" clId="Web-{37746578-D953-C4B1-00D8-92C6772EC929}" dt="2024-04-22T04:12:11.511" v="634" actId="1076"/>
          <ac:picMkLst>
            <pc:docMk/>
            <pc:sldMk cId="3906105151" sldId="295"/>
            <ac:picMk id="6" creationId="{E5255302-5791-3D1A-C9FF-F1B8FCB8DCA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Kim, Donghyun" userId="S::donghyun.kim@sap.com::6c2d94cf-7c5c-446a-a4bc-c2ba9e731e69" providerId="AD" clId="Web-{37746578-D953-C4B1-00D8-92C6772EC929}" dt="2024-04-22T04:21:48.054" v="845"/>
              <pc2:cmMkLst xmlns:pc2="http://schemas.microsoft.com/office/powerpoint/2019/9/main/command">
                <pc:docMk/>
                <pc:sldMk cId="3906105151" sldId="295"/>
                <pc2:cmMk id="{0A70790A-B0BE-403B-8A08-225A81C5FA2D}"/>
              </pc2:cmMkLst>
            </pc226:cmChg>
          </p:ext>
        </pc:extLst>
      </pc:sldChg>
      <pc:sldChg chg="delSp modSp">
        <pc:chgData name="Kim, Donghyun" userId="S::donghyun.kim@sap.com::6c2d94cf-7c5c-446a-a4bc-c2ba9e731e69" providerId="AD" clId="Web-{37746578-D953-C4B1-00D8-92C6772EC929}" dt="2024-04-22T03:58:25.467" v="475" actId="20577"/>
        <pc:sldMkLst>
          <pc:docMk/>
          <pc:sldMk cId="4097756570" sldId="303"/>
        </pc:sldMkLst>
        <pc:spChg chg="mod">
          <ac:chgData name="Kim, Donghyun" userId="S::donghyun.kim@sap.com::6c2d94cf-7c5c-446a-a4bc-c2ba9e731e69" providerId="AD" clId="Web-{37746578-D953-C4B1-00D8-92C6772EC929}" dt="2024-04-22T03:55:58.900" v="345" actId="20577"/>
          <ac:spMkLst>
            <pc:docMk/>
            <pc:sldMk cId="4097756570" sldId="303"/>
            <ac:spMk id="11" creationId="{6C8DE4B1-0C6D-133C-80D8-F6968CBF60AC}"/>
          </ac:spMkLst>
        </pc:spChg>
        <pc:spChg chg="mod">
          <ac:chgData name="Kim, Donghyun" userId="S::donghyun.kim@sap.com::6c2d94cf-7c5c-446a-a4bc-c2ba9e731e69" providerId="AD" clId="Web-{37746578-D953-C4B1-00D8-92C6772EC929}" dt="2024-04-22T03:57:25.247" v="408" actId="20577"/>
          <ac:spMkLst>
            <pc:docMk/>
            <pc:sldMk cId="4097756570" sldId="303"/>
            <ac:spMk id="24" creationId="{67F04AE5-D365-4B0E-9031-83310E282831}"/>
          </ac:spMkLst>
        </pc:spChg>
        <pc:spChg chg="mod">
          <ac:chgData name="Kim, Donghyun" userId="S::donghyun.kim@sap.com::6c2d94cf-7c5c-446a-a4bc-c2ba9e731e69" providerId="AD" clId="Web-{37746578-D953-C4B1-00D8-92C6772EC929}" dt="2024-04-22T03:58:25.467" v="475" actId="20577"/>
          <ac:spMkLst>
            <pc:docMk/>
            <pc:sldMk cId="4097756570" sldId="303"/>
            <ac:spMk id="40" creationId="{47F9C6E5-5CF0-4ADD-53E6-0361985783EC}"/>
          </ac:spMkLst>
        </pc:spChg>
        <pc:spChg chg="mod">
          <ac:chgData name="Kim, Donghyun" userId="S::donghyun.kim@sap.com::6c2d94cf-7c5c-446a-a4bc-c2ba9e731e69" providerId="AD" clId="Web-{37746578-D953-C4B1-00D8-92C6772EC929}" dt="2024-04-22T03:57:51.622" v="443" actId="20577"/>
          <ac:spMkLst>
            <pc:docMk/>
            <pc:sldMk cId="4097756570" sldId="303"/>
            <ac:spMk id="47" creationId="{6719653C-5E68-CF3A-C029-6588E11E539A}"/>
          </ac:spMkLst>
        </pc:spChg>
        <pc:spChg chg="del">
          <ac:chgData name="Kim, Donghyun" userId="S::donghyun.kim@sap.com::6c2d94cf-7c5c-446a-a4bc-c2ba9e731e69" providerId="AD" clId="Web-{37746578-D953-C4B1-00D8-92C6772EC929}" dt="2024-04-22T03:57:55.185" v="444"/>
          <ac:spMkLst>
            <pc:docMk/>
            <pc:sldMk cId="4097756570" sldId="303"/>
            <ac:spMk id="49" creationId="{3EABFA61-909C-6DFC-2F3E-B5C44522F4AE}"/>
          </ac:spMkLst>
        </pc:spChg>
        <pc:spChg chg="mod">
          <ac:chgData name="Kim, Donghyun" userId="S::donghyun.kim@sap.com::6c2d94cf-7c5c-446a-a4bc-c2ba9e731e69" providerId="AD" clId="Web-{37746578-D953-C4B1-00D8-92C6772EC929}" dt="2024-04-22T03:58:14.920" v="455" actId="20577"/>
          <ac:spMkLst>
            <pc:docMk/>
            <pc:sldMk cId="4097756570" sldId="303"/>
            <ac:spMk id="51" creationId="{A0DB3080-EE57-F502-B40D-20275D5DAF63}"/>
          </ac:spMkLst>
        </pc:spChg>
      </pc:sldChg>
      <pc:sldChg chg="delSp modSp">
        <pc:chgData name="Kim, Donghyun" userId="S::donghyun.kim@sap.com::6c2d94cf-7c5c-446a-a4bc-c2ba9e731e69" providerId="AD" clId="Web-{37746578-D953-C4B1-00D8-92C6772EC929}" dt="2024-04-22T04:11:23.118" v="595"/>
        <pc:sldMkLst>
          <pc:docMk/>
          <pc:sldMk cId="3521090922" sldId="333"/>
        </pc:sldMkLst>
        <pc:spChg chg="mod">
          <ac:chgData name="Kim, Donghyun" userId="S::donghyun.kim@sap.com::6c2d94cf-7c5c-446a-a4bc-c2ba9e731e69" providerId="AD" clId="Web-{37746578-D953-C4B1-00D8-92C6772EC929}" dt="2024-04-22T02:23:16.939" v="18" actId="20577"/>
          <ac:spMkLst>
            <pc:docMk/>
            <pc:sldMk cId="3521090922" sldId="333"/>
            <ac:spMk id="12" creationId="{1767EBB8-F256-651E-8870-1A2D77D8249A}"/>
          </ac:spMkLst>
        </pc:spChg>
        <pc:spChg chg="mod">
          <ac:chgData name="Kim, Donghyun" userId="S::donghyun.kim@sap.com::6c2d94cf-7c5c-446a-a4bc-c2ba9e731e69" providerId="AD" clId="Web-{37746578-D953-C4B1-00D8-92C6772EC929}" dt="2024-04-22T04:10:49.523" v="569" actId="20577"/>
          <ac:spMkLst>
            <pc:docMk/>
            <pc:sldMk cId="3521090922" sldId="333"/>
            <ac:spMk id="24" creationId="{67F04AE5-D365-4B0E-9031-83310E282831}"/>
          </ac:spMkLst>
        </pc:spChg>
        <pc:spChg chg="del">
          <ac:chgData name="Kim, Donghyun" userId="S::donghyun.kim@sap.com::6c2d94cf-7c5c-446a-a4bc-c2ba9e731e69" providerId="AD" clId="Web-{37746578-D953-C4B1-00D8-92C6772EC929}" dt="2024-04-22T04:11:15.384" v="589"/>
          <ac:spMkLst>
            <pc:docMk/>
            <pc:sldMk cId="3521090922" sldId="333"/>
            <ac:spMk id="155" creationId="{D1088FFE-778C-CF69-A75E-E82D40CEA0C5}"/>
          </ac:spMkLst>
        </pc:spChg>
        <pc:spChg chg="del">
          <ac:chgData name="Kim, Donghyun" userId="S::donghyun.kim@sap.com::6c2d94cf-7c5c-446a-a4bc-c2ba9e731e69" providerId="AD" clId="Web-{37746578-D953-C4B1-00D8-92C6772EC929}" dt="2024-04-22T04:11:18.399" v="592"/>
          <ac:spMkLst>
            <pc:docMk/>
            <pc:sldMk cId="3521090922" sldId="333"/>
            <ac:spMk id="156" creationId="{E1389372-CDE5-C988-2498-F8F7850DB589}"/>
          </ac:spMkLst>
        </pc:spChg>
        <pc:spChg chg="del">
          <ac:chgData name="Kim, Donghyun" userId="S::donghyun.kim@sap.com::6c2d94cf-7c5c-446a-a4bc-c2ba9e731e69" providerId="AD" clId="Web-{37746578-D953-C4B1-00D8-92C6772EC929}" dt="2024-04-22T04:11:17.634" v="590"/>
          <ac:spMkLst>
            <pc:docMk/>
            <pc:sldMk cId="3521090922" sldId="333"/>
            <ac:spMk id="160" creationId="{9227B33D-FA37-7FD5-4D04-ACA8DC6D3ADC}"/>
          </ac:spMkLst>
        </pc:spChg>
        <pc:grpChg chg="del">
          <ac:chgData name="Kim, Donghyun" userId="S::donghyun.kim@sap.com::6c2d94cf-7c5c-446a-a4bc-c2ba9e731e69" providerId="AD" clId="Web-{37746578-D953-C4B1-00D8-92C6772EC929}" dt="2024-04-22T04:11:07.618" v="575"/>
          <ac:grpSpMkLst>
            <pc:docMk/>
            <pc:sldMk cId="3521090922" sldId="333"/>
            <ac:grpSpMk id="7" creationId="{85DB9036-58B9-295D-B4CC-A3EFD9142DF6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06.337" v="574"/>
          <ac:grpSpMkLst>
            <pc:docMk/>
            <pc:sldMk cId="3521090922" sldId="333"/>
            <ac:grpSpMk id="22" creationId="{EEEDF178-AE45-78BF-93DC-29DA514FC743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14.727" v="588"/>
          <ac:grpSpMkLst>
            <pc:docMk/>
            <pc:sldMk cId="3521090922" sldId="333"/>
            <ac:grpSpMk id="23" creationId="{A4D67248-D905-9E52-5F24-7FF8A07814EF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23.118" v="595"/>
          <ac:grpSpMkLst>
            <pc:docMk/>
            <pc:sldMk cId="3521090922" sldId="333"/>
            <ac:grpSpMk id="25" creationId="{10C0E3E7-9FDB-37CF-3936-26B9B88D8B94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21.431" v="594"/>
          <ac:grpSpMkLst>
            <pc:docMk/>
            <pc:sldMk cId="3521090922" sldId="333"/>
            <ac:grpSpMk id="26" creationId="{9D315D2B-355C-1615-E050-9A778001B89F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1:19.196" v="593"/>
          <ac:grpSpMkLst>
            <pc:docMk/>
            <pc:sldMk cId="3521090922" sldId="333"/>
            <ac:grpSpMk id="28" creationId="{765C588E-981B-4FC3-FE5C-730A56AC180D}"/>
          </ac:grpSpMkLst>
        </pc:grpChg>
        <pc:graphicFrameChg chg="mod modGraphic">
          <ac:chgData name="Kim, Donghyun" userId="S::donghyun.kim@sap.com::6c2d94cf-7c5c-446a-a4bc-c2ba9e731e69" providerId="AD" clId="Web-{37746578-D953-C4B1-00D8-92C6772EC929}" dt="2024-04-22T04:11:12.274" v="587"/>
          <ac:graphicFrameMkLst>
            <pc:docMk/>
            <pc:sldMk cId="3521090922" sldId="333"/>
            <ac:graphicFrameMk id="87" creationId="{B6F09869-21B3-E967-FCA1-6C7319A8CE35}"/>
          </ac:graphicFrameMkLst>
        </pc:graphicFrameChg>
        <pc:picChg chg="del">
          <ac:chgData name="Kim, Donghyun" userId="S::donghyun.kim@sap.com::6c2d94cf-7c5c-446a-a4bc-c2ba9e731e69" providerId="AD" clId="Web-{37746578-D953-C4B1-00D8-92C6772EC929}" dt="2024-04-22T04:11:17.806" v="591"/>
          <ac:picMkLst>
            <pc:docMk/>
            <pc:sldMk cId="3521090922" sldId="333"/>
            <ac:picMk id="180" creationId="{6D277CD9-1D6B-BCDF-F5CB-1AF8956FB3F7}"/>
          </ac:picMkLst>
        </pc:picChg>
      </pc:sldChg>
      <pc:sldChg chg="addSp delSp modSp addCm delCm modCm">
        <pc:chgData name="Kim, Donghyun" userId="S::donghyun.kim@sap.com::6c2d94cf-7c5c-446a-a4bc-c2ba9e731e69" providerId="AD" clId="Web-{37746578-D953-C4B1-00D8-92C6772EC929}" dt="2024-04-22T04:23:35.856" v="960" actId="1076"/>
        <pc:sldMkLst>
          <pc:docMk/>
          <pc:sldMk cId="1777909975" sldId="334"/>
        </pc:sldMkLst>
        <pc:spChg chg="mod">
          <ac:chgData name="Kim, Donghyun" userId="S::donghyun.kim@sap.com::6c2d94cf-7c5c-446a-a4bc-c2ba9e731e69" providerId="AD" clId="Web-{37746578-D953-C4B1-00D8-92C6772EC929}" dt="2024-04-22T04:16:11.034" v="752" actId="20577"/>
          <ac:spMkLst>
            <pc:docMk/>
            <pc:sldMk cId="1777909975" sldId="334"/>
            <ac:spMk id="8" creationId="{3A898C1A-E42C-1959-DDA8-7FA3885AF73D}"/>
          </ac:spMkLst>
        </pc:spChg>
        <pc:spChg chg="mod">
          <ac:chgData name="Kim, Donghyun" userId="S::donghyun.kim@sap.com::6c2d94cf-7c5c-446a-a4bc-c2ba9e731e69" providerId="AD" clId="Web-{37746578-D953-C4B1-00D8-92C6772EC929}" dt="2024-04-22T04:12:46.918" v="658" actId="20577"/>
          <ac:spMkLst>
            <pc:docMk/>
            <pc:sldMk cId="1777909975" sldId="334"/>
            <ac:spMk id="10" creationId="{2662D4CE-F6A7-ADDA-07ED-7CFBCE199F48}"/>
          </ac:spMkLst>
        </pc:spChg>
        <pc:spChg chg="mod">
          <ac:chgData name="Kim, Donghyun" userId="S::donghyun.kim@sap.com::6c2d94cf-7c5c-446a-a4bc-c2ba9e731e69" providerId="AD" clId="Web-{37746578-D953-C4B1-00D8-92C6772EC929}" dt="2024-04-22T04:12:21.261" v="638" actId="20577"/>
          <ac:spMkLst>
            <pc:docMk/>
            <pc:sldMk cId="1777909975" sldId="334"/>
            <ac:spMk id="11" creationId="{6C8DE4B1-0C6D-133C-80D8-F6968CBF60AC}"/>
          </ac:spMkLst>
        </pc:spChg>
        <pc:spChg chg="mod">
          <ac:chgData name="Kim, Donghyun" userId="S::donghyun.kim@sap.com::6c2d94cf-7c5c-446a-a4bc-c2ba9e731e69" providerId="AD" clId="Web-{37746578-D953-C4B1-00D8-92C6772EC929}" dt="2024-04-22T04:23:14.011" v="949" actId="20577"/>
          <ac:spMkLst>
            <pc:docMk/>
            <pc:sldMk cId="1777909975" sldId="334"/>
            <ac:spMk id="18" creationId="{FE7BB0B9-E2A0-8195-FC06-E1784851614C}"/>
          </ac:spMkLst>
        </pc:spChg>
        <pc:spChg chg="mod">
          <ac:chgData name="Kim, Donghyun" userId="S::donghyun.kim@sap.com::6c2d94cf-7c5c-446a-a4bc-c2ba9e731e69" providerId="AD" clId="Web-{37746578-D953-C4B1-00D8-92C6772EC929}" dt="2024-04-22T04:15:57.674" v="747" actId="20577"/>
          <ac:spMkLst>
            <pc:docMk/>
            <pc:sldMk cId="1777909975" sldId="334"/>
            <ac:spMk id="24" creationId="{67F04AE5-D365-4B0E-9031-83310E282831}"/>
          </ac:spMkLst>
        </pc:spChg>
        <pc:spChg chg="del">
          <ac:chgData name="Kim, Donghyun" userId="S::donghyun.kim@sap.com::6c2d94cf-7c5c-446a-a4bc-c2ba9e731e69" providerId="AD" clId="Web-{37746578-D953-C4B1-00D8-92C6772EC929}" dt="2024-04-22T04:16:40.988" v="753"/>
          <ac:spMkLst>
            <pc:docMk/>
            <pc:sldMk cId="1777909975" sldId="334"/>
            <ac:spMk id="33" creationId="{D8B6CBB9-7D5C-2C3E-1ABD-C655F98DD92E}"/>
          </ac:spMkLst>
        </pc:spChg>
        <pc:spChg chg="mod">
          <ac:chgData name="Kim, Donghyun" userId="S::donghyun.kim@sap.com::6c2d94cf-7c5c-446a-a4bc-c2ba9e731e69" providerId="AD" clId="Web-{37746578-D953-C4B1-00D8-92C6772EC929}" dt="2024-04-22T04:19:56.660" v="821" actId="20577"/>
          <ac:spMkLst>
            <pc:docMk/>
            <pc:sldMk cId="1777909975" sldId="334"/>
            <ac:spMk id="61" creationId="{5BC8E924-E6BF-22EA-5924-F6AF36A3A462}"/>
          </ac:spMkLst>
        </pc:spChg>
        <pc:spChg chg="mod">
          <ac:chgData name="Kim, Donghyun" userId="S::donghyun.kim@sap.com::6c2d94cf-7c5c-446a-a4bc-c2ba9e731e69" providerId="AD" clId="Web-{37746578-D953-C4B1-00D8-92C6772EC929}" dt="2024-04-22T04:23:35.856" v="960" actId="1076"/>
          <ac:spMkLst>
            <pc:docMk/>
            <pc:sldMk cId="1777909975" sldId="334"/>
            <ac:spMk id="63" creationId="{4087B303-51FE-D056-D117-A87B789B4E7C}"/>
          </ac:spMkLst>
        </pc:spChg>
        <pc:spChg chg="del">
          <ac:chgData name="Kim, Donghyun" userId="S::donghyun.kim@sap.com::6c2d94cf-7c5c-446a-a4bc-c2ba9e731e69" providerId="AD" clId="Web-{37746578-D953-C4B1-00D8-92C6772EC929}" dt="2024-04-22T04:19:05.415" v="808"/>
          <ac:spMkLst>
            <pc:docMk/>
            <pc:sldMk cId="1777909975" sldId="334"/>
            <ac:spMk id="66" creationId="{8EE8EA9C-7E9C-B73B-B961-169901066557}"/>
          </ac:spMkLst>
        </pc:spChg>
        <pc:spChg chg="del">
          <ac:chgData name="Kim, Donghyun" userId="S::donghyun.kim@sap.com::6c2d94cf-7c5c-446a-a4bc-c2ba9e731e69" providerId="AD" clId="Web-{37746578-D953-C4B1-00D8-92C6772EC929}" dt="2024-04-22T04:16:47.035" v="756"/>
          <ac:spMkLst>
            <pc:docMk/>
            <pc:sldMk cId="1777909975" sldId="334"/>
            <ac:spMk id="67" creationId="{18FF9A56-7FA6-CC9A-F116-4EEE4E55D731}"/>
          </ac:spMkLst>
        </pc:spChg>
        <pc:spChg chg="del">
          <ac:chgData name="Kim, Donghyun" userId="S::donghyun.kim@sap.com::6c2d94cf-7c5c-446a-a4bc-c2ba9e731e69" providerId="AD" clId="Web-{37746578-D953-C4B1-00D8-92C6772EC929}" dt="2024-04-22T04:19:08.446" v="809"/>
          <ac:spMkLst>
            <pc:docMk/>
            <pc:sldMk cId="1777909975" sldId="334"/>
            <ac:spMk id="68" creationId="{219DCB6A-47C7-22E5-1FE9-986DF4AE099E}"/>
          </ac:spMkLst>
        </pc:spChg>
        <pc:grpChg chg="add del mod">
          <ac:chgData name="Kim, Donghyun" userId="S::donghyun.kim@sap.com::6c2d94cf-7c5c-446a-a4bc-c2ba9e731e69" providerId="AD" clId="Web-{37746578-D953-C4B1-00D8-92C6772EC929}" dt="2024-04-22T04:22:16.712" v="856" actId="1076"/>
          <ac:grpSpMkLst>
            <pc:docMk/>
            <pc:sldMk cId="1777909975" sldId="334"/>
            <ac:grpSpMk id="19" creationId="{86EB6972-64A2-D199-D99B-9DC2AD775BFD}"/>
          </ac:grpSpMkLst>
        </pc:grpChg>
        <pc:grpChg chg="mod">
          <ac:chgData name="Kim, Donghyun" userId="S::donghyun.kim@sap.com::6c2d94cf-7c5c-446a-a4bc-c2ba9e731e69" providerId="AD" clId="Web-{37746578-D953-C4B1-00D8-92C6772EC929}" dt="2024-04-22T04:21:30.194" v="840" actId="1076"/>
          <ac:grpSpMkLst>
            <pc:docMk/>
            <pc:sldMk cId="1777909975" sldId="334"/>
            <ac:grpSpMk id="20" creationId="{CF94D926-D978-3CED-E480-F2C90DA63374}"/>
          </ac:grpSpMkLst>
        </pc:grpChg>
        <pc:grpChg chg="mod">
          <ac:chgData name="Kim, Donghyun" userId="S::donghyun.kim@sap.com::6c2d94cf-7c5c-446a-a4bc-c2ba9e731e69" providerId="AD" clId="Web-{37746578-D953-C4B1-00D8-92C6772EC929}" dt="2024-04-22T04:21:30.273" v="841" actId="1076"/>
          <ac:grpSpMkLst>
            <pc:docMk/>
            <pc:sldMk cId="1777909975" sldId="334"/>
            <ac:grpSpMk id="21" creationId="{AAB460BD-FCED-3D3B-D88E-7BA4E871FD67}"/>
          </ac:grpSpMkLst>
        </pc:grpChg>
        <pc:grpChg chg="del">
          <ac:chgData name="Kim, Donghyun" userId="S::donghyun.kim@sap.com::6c2d94cf-7c5c-446a-a4bc-c2ba9e731e69" providerId="AD" clId="Web-{37746578-D953-C4B1-00D8-92C6772EC929}" dt="2024-04-22T04:19:08.946" v="810"/>
          <ac:grpSpMkLst>
            <pc:docMk/>
            <pc:sldMk cId="1777909975" sldId="334"/>
            <ac:grpSpMk id="23" creationId="{B8123C23-7A76-99C8-0803-53A933D1ACBE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Kim, Donghyun" userId="S::donghyun.kim@sap.com::6c2d94cf-7c5c-446a-a4bc-c2ba9e731e69" providerId="AD" clId="Web-{37746578-D953-C4B1-00D8-92C6772EC929}" dt="2024-04-22T04:21:38.023" v="843"/>
              <pc2:cmMkLst xmlns:pc2="http://schemas.microsoft.com/office/powerpoint/2019/9/main/command">
                <pc:docMk/>
                <pc:sldMk cId="1777909975" sldId="334"/>
                <pc2:cmMk id="{5646F27F-5287-491F-9D22-BDBAE8E153B2}"/>
              </pc2:cmMkLst>
              <pc226:cmRplyChg chg="add">
                <pc226:chgData name="Kim, Donghyun" userId="S::donghyun.kim@sap.com::6c2d94cf-7c5c-446a-a4bc-c2ba9e731e69" providerId="AD" clId="Web-{37746578-D953-C4B1-00D8-92C6772EC929}" dt="2024-04-22T03:54:41.225" v="286"/>
                <pc2:cmRplyMkLst xmlns:pc2="http://schemas.microsoft.com/office/powerpoint/2019/9/main/command">
                  <pc:docMk/>
                  <pc:sldMk cId="1777909975" sldId="334"/>
                  <pc2:cmMk id="{5646F27F-5287-491F-9D22-BDBAE8E153B2}"/>
                  <pc2:cmRplyMk id="{44E4523E-7C58-4938-A3D7-D8DB8FBBA847}"/>
                </pc2:cmRplyMkLst>
              </pc226:cmRplyChg>
            </pc226:cmChg>
          </p:ext>
        </pc:extLst>
      </pc:sldChg>
      <pc:sldChg chg="del">
        <pc:chgData name="Kim, Donghyun" userId="S::donghyun.kim@sap.com::6c2d94cf-7c5c-446a-a4bc-c2ba9e731e69" providerId="AD" clId="Web-{37746578-D953-C4B1-00D8-92C6772EC929}" dt="2024-04-22T04:13:10.872" v="660"/>
        <pc:sldMkLst>
          <pc:docMk/>
          <pc:sldMk cId="3300444794" sldId="335"/>
        </pc:sldMkLst>
      </pc:sldChg>
      <pc:sldChg chg="del">
        <pc:chgData name="Kim, Donghyun" userId="S::donghyun.kim@sap.com::6c2d94cf-7c5c-446a-a4bc-c2ba9e731e69" providerId="AD" clId="Web-{37746578-D953-C4B1-00D8-92C6772EC929}" dt="2024-04-22T02:22:23.375" v="0"/>
        <pc:sldMkLst>
          <pc:docMk/>
          <pc:sldMk cId="1741396306" sldId="336"/>
        </pc:sldMkLst>
      </pc:sldChg>
      <pc:sldChg chg="addSp delSp modSp">
        <pc:chgData name="Kim, Donghyun" userId="S::donghyun.kim@sap.com::6c2d94cf-7c5c-446a-a4bc-c2ba9e731e69" providerId="AD" clId="Web-{37746578-D953-C4B1-00D8-92C6772EC929}" dt="2024-04-22T04:15:35.752" v="728"/>
        <pc:sldMkLst>
          <pc:docMk/>
          <pc:sldMk cId="2914320032" sldId="337"/>
        </pc:sldMkLst>
        <pc:spChg chg="mod">
          <ac:chgData name="Kim, Donghyun" userId="S::donghyun.kim@sap.com::6c2d94cf-7c5c-446a-a4bc-c2ba9e731e69" providerId="AD" clId="Web-{37746578-D953-C4B1-00D8-92C6772EC929}" dt="2024-04-22T03:54:09.912" v="285" actId="20577"/>
          <ac:spMkLst>
            <pc:docMk/>
            <pc:sldMk cId="2914320032" sldId="337"/>
            <ac:spMk id="11" creationId="{6C8DE4B1-0C6D-133C-80D8-F6968CBF60AC}"/>
          </ac:spMkLst>
        </pc:spChg>
        <pc:spChg chg="del">
          <ac:chgData name="Kim, Donghyun" userId="S::donghyun.kim@sap.com::6c2d94cf-7c5c-446a-a4bc-c2ba9e731e69" providerId="AD" clId="Web-{37746578-D953-C4B1-00D8-92C6772EC929}" dt="2024-04-22T04:15:35.752" v="728"/>
          <ac:spMkLst>
            <pc:docMk/>
            <pc:sldMk cId="2914320032" sldId="337"/>
            <ac:spMk id="16" creationId="{8BD100E5-682D-13CE-B307-81D8B8E71B57}"/>
          </ac:spMkLst>
        </pc:spChg>
        <pc:spChg chg="mod">
          <ac:chgData name="Kim, Donghyun" userId="S::donghyun.kim@sap.com::6c2d94cf-7c5c-446a-a4bc-c2ba9e731e69" providerId="AD" clId="Web-{37746578-D953-C4B1-00D8-92C6772EC929}" dt="2024-04-22T03:23:52.835" v="228" actId="20577"/>
          <ac:spMkLst>
            <pc:docMk/>
            <pc:sldMk cId="2914320032" sldId="337"/>
            <ac:spMk id="24" creationId="{67F04AE5-D365-4B0E-9031-83310E282831}"/>
          </ac:spMkLst>
        </pc:spChg>
        <pc:spChg chg="add del">
          <ac:chgData name="Kim, Donghyun" userId="S::donghyun.kim@sap.com::6c2d94cf-7c5c-446a-a4bc-c2ba9e731e69" providerId="AD" clId="Web-{37746578-D953-C4B1-00D8-92C6772EC929}" dt="2024-04-22T03:24:10.867" v="254"/>
          <ac:spMkLst>
            <pc:docMk/>
            <pc:sldMk cId="2914320032" sldId="337"/>
            <ac:spMk id="55" creationId="{4C6423CA-E427-413A-9169-DD6B4B063271}"/>
          </ac:spMkLst>
        </pc:spChg>
        <pc:spChg chg="add del">
          <ac:chgData name="Kim, Donghyun" userId="S::donghyun.kim@sap.com::6c2d94cf-7c5c-446a-a4bc-c2ba9e731e69" providerId="AD" clId="Web-{37746578-D953-C4B1-00D8-92C6772EC929}" dt="2024-04-22T03:24:10.867" v="253"/>
          <ac:spMkLst>
            <pc:docMk/>
            <pc:sldMk cId="2914320032" sldId="337"/>
            <ac:spMk id="56" creationId="{BBB05C6D-B97A-4461-AB21-36F1A11EE486}"/>
          </ac:spMkLst>
        </pc:spChg>
        <pc:picChg chg="add mod">
          <ac:chgData name="Kim, Donghyun" userId="S::donghyun.kim@sap.com::6c2d94cf-7c5c-446a-a4bc-c2ba9e731e69" providerId="AD" clId="Web-{37746578-D953-C4B1-00D8-92C6772EC929}" dt="2024-04-22T03:25:05.462" v="271" actId="1076"/>
          <ac:picMkLst>
            <pc:docMk/>
            <pc:sldMk cId="2914320032" sldId="337"/>
            <ac:picMk id="6" creationId="{5BC687AE-EA2B-B258-8C87-69E8B094CBCA}"/>
          </ac:picMkLst>
        </pc:picChg>
        <pc:picChg chg="add mod">
          <ac:chgData name="Kim, Donghyun" userId="S::donghyun.kim@sap.com::6c2d94cf-7c5c-446a-a4bc-c2ba9e731e69" providerId="AD" clId="Web-{37746578-D953-C4B1-00D8-92C6772EC929}" dt="2024-04-22T03:25:06.884" v="272" actId="1076"/>
          <ac:picMkLst>
            <pc:docMk/>
            <pc:sldMk cId="2914320032" sldId="337"/>
            <ac:picMk id="7" creationId="{EC5B078F-C982-BEDB-9630-06BC4C7D7E49}"/>
          </ac:picMkLst>
        </pc:picChg>
        <pc:picChg chg="add del">
          <ac:chgData name="Kim, Donghyun" userId="S::donghyun.kim@sap.com::6c2d94cf-7c5c-446a-a4bc-c2ba9e731e69" providerId="AD" clId="Web-{37746578-D953-C4B1-00D8-92C6772EC929}" dt="2024-04-22T03:24:10.867" v="255"/>
          <ac:picMkLst>
            <pc:docMk/>
            <pc:sldMk cId="2914320032" sldId="337"/>
            <ac:picMk id="35" creationId="{753AFFF3-DFFD-86BD-A0E4-365D0D959218}"/>
          </ac:picMkLst>
        </pc:picChg>
        <pc:picChg chg="add del">
          <ac:chgData name="Kim, Donghyun" userId="S::donghyun.kim@sap.com::6c2d94cf-7c5c-446a-a4bc-c2ba9e731e69" providerId="AD" clId="Web-{37746578-D953-C4B1-00D8-92C6772EC929}" dt="2024-04-22T03:24:10.867" v="252"/>
          <ac:picMkLst>
            <pc:docMk/>
            <pc:sldMk cId="2914320032" sldId="337"/>
            <ac:picMk id="57" creationId="{CF7A9261-D168-451B-8DCF-4D83C1C969DF}"/>
          </ac:picMkLst>
        </pc:picChg>
        <pc:picChg chg="add del">
          <ac:chgData name="Kim, Donghyun" userId="S::donghyun.kim@sap.com::6c2d94cf-7c5c-446a-a4bc-c2ba9e731e69" providerId="AD" clId="Web-{37746578-D953-C4B1-00D8-92C6772EC929}" dt="2024-04-22T03:24:10.867" v="251"/>
          <ac:picMkLst>
            <pc:docMk/>
            <pc:sldMk cId="2914320032" sldId="337"/>
            <ac:picMk id="58" creationId="{6D404287-8078-4842-B0B0-2FE3782BD05D}"/>
          </ac:picMkLst>
        </pc:picChg>
        <pc:picChg chg="add del">
          <ac:chgData name="Kim, Donghyun" userId="S::donghyun.kim@sap.com::6c2d94cf-7c5c-446a-a4bc-c2ba9e731e69" providerId="AD" clId="Web-{37746578-D953-C4B1-00D8-92C6772EC929}" dt="2024-04-22T03:24:10.867" v="250"/>
          <ac:picMkLst>
            <pc:docMk/>
            <pc:sldMk cId="2914320032" sldId="337"/>
            <ac:picMk id="59" creationId="{913155D6-82A4-4267-9537-3BFA351FFAEA}"/>
          </ac:picMkLst>
        </pc:picChg>
        <pc:picChg chg="add del">
          <ac:chgData name="Kim, Donghyun" userId="S::donghyun.kim@sap.com::6c2d94cf-7c5c-446a-a4bc-c2ba9e731e69" providerId="AD" clId="Web-{37746578-D953-C4B1-00D8-92C6772EC929}" dt="2024-04-22T03:24:10.867" v="249"/>
          <ac:picMkLst>
            <pc:docMk/>
            <pc:sldMk cId="2914320032" sldId="337"/>
            <ac:picMk id="60" creationId="{6CB52E87-B98A-4160-86DD-213E8BA571D4}"/>
          </ac:picMkLst>
        </pc:picChg>
        <pc:picChg chg="add del">
          <ac:chgData name="Kim, Donghyun" userId="S::donghyun.kim@sap.com::6c2d94cf-7c5c-446a-a4bc-c2ba9e731e69" providerId="AD" clId="Web-{37746578-D953-C4B1-00D8-92C6772EC929}" dt="2024-04-22T03:24:10.867" v="248"/>
          <ac:picMkLst>
            <pc:docMk/>
            <pc:sldMk cId="2914320032" sldId="337"/>
            <ac:picMk id="61" creationId="{F45D3DA0-7C02-4741-82BA-4B5B4BF9E068}"/>
          </ac:picMkLst>
        </pc:picChg>
        <pc:picChg chg="add del">
          <ac:chgData name="Kim, Donghyun" userId="S::donghyun.kim@sap.com::6c2d94cf-7c5c-446a-a4bc-c2ba9e731e69" providerId="AD" clId="Web-{37746578-D953-C4B1-00D8-92C6772EC929}" dt="2024-04-22T03:24:03.492" v="239"/>
          <ac:picMkLst>
            <pc:docMk/>
            <pc:sldMk cId="2914320032" sldId="337"/>
            <ac:picMk id="99" creationId="{F903AA09-02EA-76CC-8175-834ABC7B3E7D}"/>
          </ac:picMkLst>
        </pc:picChg>
      </pc:sldChg>
      <pc:sldChg chg="addSp delSp modSp">
        <pc:chgData name="Kim, Donghyun" userId="S::donghyun.kim@sap.com::6c2d94cf-7c5c-446a-a4bc-c2ba9e731e69" providerId="AD" clId="Web-{37746578-D953-C4B1-00D8-92C6772EC929}" dt="2024-04-22T04:15:30.330" v="727"/>
        <pc:sldMkLst>
          <pc:docMk/>
          <pc:sldMk cId="2366273042" sldId="338"/>
        </pc:sldMkLst>
        <pc:spChg chg="del">
          <ac:chgData name="Kim, Donghyun" userId="S::donghyun.kim@sap.com::6c2d94cf-7c5c-446a-a4bc-c2ba9e731e69" providerId="AD" clId="Web-{37746578-D953-C4B1-00D8-92C6772EC929}" dt="2024-04-22T04:15:30.330" v="727"/>
          <ac:spMkLst>
            <pc:docMk/>
            <pc:sldMk cId="2366273042" sldId="338"/>
            <ac:spMk id="16" creationId="{8BD100E5-682D-13CE-B307-81D8B8E71B57}"/>
          </ac:spMkLst>
        </pc:spChg>
        <pc:spChg chg="mod">
          <ac:chgData name="Kim, Donghyun" userId="S::donghyun.kim@sap.com::6c2d94cf-7c5c-446a-a4bc-c2ba9e731e69" providerId="AD" clId="Web-{37746578-D953-C4B1-00D8-92C6772EC929}" dt="2024-04-22T04:15:19.017" v="720" actId="20577"/>
          <ac:spMkLst>
            <pc:docMk/>
            <pc:sldMk cId="2366273042" sldId="338"/>
            <ac:spMk id="24" creationId="{67F04AE5-D365-4B0E-9031-83310E282831}"/>
          </ac:spMkLst>
        </pc:spChg>
        <pc:spChg chg="del">
          <ac:chgData name="Kim, Donghyun" userId="S::donghyun.kim@sap.com::6c2d94cf-7c5c-446a-a4bc-c2ba9e731e69" providerId="AD" clId="Web-{37746578-D953-C4B1-00D8-92C6772EC929}" dt="2024-04-22T03:55:14.086" v="288"/>
          <ac:spMkLst>
            <pc:docMk/>
            <pc:sldMk cId="2366273042" sldId="338"/>
            <ac:spMk id="25" creationId="{31AB7C40-6529-4100-A8D7-847A66DFB74A}"/>
          </ac:spMkLst>
        </pc:spChg>
        <pc:graphicFrameChg chg="del">
          <ac:chgData name="Kim, Donghyun" userId="S::donghyun.kim@sap.com::6c2d94cf-7c5c-446a-a4bc-c2ba9e731e69" providerId="AD" clId="Web-{37746578-D953-C4B1-00D8-92C6772EC929}" dt="2024-04-22T03:55:08.008" v="287"/>
          <ac:graphicFrameMkLst>
            <pc:docMk/>
            <pc:sldMk cId="2366273042" sldId="338"/>
            <ac:graphicFrameMk id="26" creationId="{C91597F8-263D-44EE-B1F6-802F20468E44}"/>
          </ac:graphicFrameMkLst>
        </pc:graphicFrameChg>
        <pc:picChg chg="add mod">
          <ac:chgData name="Kim, Donghyun" userId="S::donghyun.kim@sap.com::6c2d94cf-7c5c-446a-a4bc-c2ba9e731e69" providerId="AD" clId="Web-{37746578-D953-C4B1-00D8-92C6772EC929}" dt="2024-04-22T04:14:48.891" v="695" actId="1076"/>
          <ac:picMkLst>
            <pc:docMk/>
            <pc:sldMk cId="2366273042" sldId="338"/>
            <ac:picMk id="19" creationId="{BC06D108-0CCB-6127-17B2-0F989667DB0F}"/>
          </ac:picMkLst>
        </pc:picChg>
        <pc:picChg chg="add del mod">
          <ac:chgData name="Kim, Donghyun" userId="S::donghyun.kim@sap.com::6c2d94cf-7c5c-446a-a4bc-c2ba9e731e69" providerId="AD" clId="Web-{37746578-D953-C4B1-00D8-92C6772EC929}" dt="2024-04-22T04:14:21.843" v="688"/>
          <ac:picMkLst>
            <pc:docMk/>
            <pc:sldMk cId="2366273042" sldId="338"/>
            <ac:picMk id="20" creationId="{A4D45732-77B5-8565-DCBB-06C21B9DD272}"/>
          </ac:picMkLst>
        </pc:picChg>
        <pc:picChg chg="add mod">
          <ac:chgData name="Kim, Donghyun" userId="S::donghyun.kim@sap.com::6c2d94cf-7c5c-446a-a4bc-c2ba9e731e69" providerId="AD" clId="Web-{37746578-D953-C4B1-00D8-92C6772EC929}" dt="2024-04-22T04:14:54.250" v="698" actId="1076"/>
          <ac:picMkLst>
            <pc:docMk/>
            <pc:sldMk cId="2366273042" sldId="338"/>
            <ac:picMk id="21" creationId="{05DA657A-F52F-0EE1-18C0-75C5D955956B}"/>
          </ac:picMkLst>
        </pc:picChg>
      </pc:sldChg>
      <pc:sldChg chg="addSp delSp modSp">
        <pc:chgData name="Kim, Donghyun" userId="S::donghyun.kim@sap.com::6c2d94cf-7c5c-446a-a4bc-c2ba9e731e69" providerId="AD" clId="Web-{37746578-D953-C4B1-00D8-92C6772EC929}" dt="2024-04-22T04:15:28.283" v="726"/>
        <pc:sldMkLst>
          <pc:docMk/>
          <pc:sldMk cId="2535324366" sldId="339"/>
        </pc:sldMkLst>
        <pc:spChg chg="del">
          <ac:chgData name="Kim, Donghyun" userId="S::donghyun.kim@sap.com::6c2d94cf-7c5c-446a-a4bc-c2ba9e731e69" providerId="AD" clId="Web-{37746578-D953-C4B1-00D8-92C6772EC929}" dt="2024-04-22T04:15:28.283" v="726"/>
          <ac:spMkLst>
            <pc:docMk/>
            <pc:sldMk cId="2535324366" sldId="339"/>
            <ac:spMk id="16" creationId="{8BD100E5-682D-13CE-B307-81D8B8E71B57}"/>
          </ac:spMkLst>
        </pc:spChg>
        <pc:spChg chg="del">
          <ac:chgData name="Kim, Donghyun" userId="S::donghyun.kim@sap.com::6c2d94cf-7c5c-446a-a4bc-c2ba9e731e69" providerId="AD" clId="Web-{37746578-D953-C4B1-00D8-92C6772EC929}" dt="2024-04-22T04:13:43.779" v="678"/>
          <ac:spMkLst>
            <pc:docMk/>
            <pc:sldMk cId="2535324366" sldId="339"/>
            <ac:spMk id="22" creationId="{003AD388-3AE0-46FA-BDB3-497A6FB3E7CB}"/>
          </ac:spMkLst>
        </pc:spChg>
        <pc:spChg chg="mod">
          <ac:chgData name="Kim, Donghyun" userId="S::donghyun.kim@sap.com::6c2d94cf-7c5c-446a-a4bc-c2ba9e731e69" providerId="AD" clId="Web-{37746578-D953-C4B1-00D8-92C6772EC929}" dt="2024-04-22T04:15:22.954" v="725" actId="20577"/>
          <ac:spMkLst>
            <pc:docMk/>
            <pc:sldMk cId="2535324366" sldId="339"/>
            <ac:spMk id="24" creationId="{67F04AE5-D365-4B0E-9031-83310E282831}"/>
          </ac:spMkLst>
        </pc:spChg>
        <pc:picChg chg="add mod">
          <ac:chgData name="Kim, Donghyun" userId="S::donghyun.kim@sap.com::6c2d94cf-7c5c-446a-a4bc-c2ba9e731e69" providerId="AD" clId="Web-{37746578-D953-C4B1-00D8-92C6772EC929}" dt="2024-04-22T04:14:29.156" v="692" actId="1076"/>
          <ac:picMkLst>
            <pc:docMk/>
            <pc:sldMk cId="2535324366" sldId="339"/>
            <ac:picMk id="6" creationId="{B435B7B7-A7F6-D066-4511-A4480B6E653F}"/>
          </ac:picMkLst>
        </pc:picChg>
        <pc:picChg chg="add mod">
          <ac:chgData name="Kim, Donghyun" userId="S::donghyun.kim@sap.com::6c2d94cf-7c5c-446a-a4bc-c2ba9e731e69" providerId="AD" clId="Web-{37746578-D953-C4B1-00D8-92C6772EC929}" dt="2024-04-22T04:14:26.906" v="691" actId="14100"/>
          <ac:picMkLst>
            <pc:docMk/>
            <pc:sldMk cId="2535324366" sldId="339"/>
            <ac:picMk id="7" creationId="{609BA840-A999-AA4D-B304-AA255341C262}"/>
          </ac:picMkLst>
        </pc:picChg>
        <pc:picChg chg="del">
          <ac:chgData name="Kim, Donghyun" userId="S::donghyun.kim@sap.com::6c2d94cf-7c5c-446a-a4bc-c2ba9e731e69" providerId="AD" clId="Web-{37746578-D953-C4B1-00D8-92C6772EC929}" dt="2024-04-22T04:13:44.451" v="679"/>
          <ac:picMkLst>
            <pc:docMk/>
            <pc:sldMk cId="2535324366" sldId="339"/>
            <ac:picMk id="20" creationId="{40AE1313-B21E-4797-B580-D82F3ED95B3E}"/>
          </ac:picMkLst>
        </pc:picChg>
        <pc:picChg chg="del">
          <ac:chgData name="Kim, Donghyun" userId="S::donghyun.kim@sap.com::6c2d94cf-7c5c-446a-a4bc-c2ba9e731e69" providerId="AD" clId="Web-{37746578-D953-C4B1-00D8-92C6772EC929}" dt="2024-04-22T04:13:45.373" v="680"/>
          <ac:picMkLst>
            <pc:docMk/>
            <pc:sldMk cId="2535324366" sldId="339"/>
            <ac:picMk id="21" creationId="{7D8C36C1-AB7E-479F-9283-8BEEF5D1D64B}"/>
          </ac:picMkLst>
        </pc:picChg>
      </pc:sldChg>
      <pc:sldChg chg="del">
        <pc:chgData name="Kim, Donghyun" userId="S::donghyun.kim@sap.com::6c2d94cf-7c5c-446a-a4bc-c2ba9e731e69" providerId="AD" clId="Web-{37746578-D953-C4B1-00D8-92C6772EC929}" dt="2024-04-22T04:13:00.231" v="659"/>
        <pc:sldMkLst>
          <pc:docMk/>
          <pc:sldMk cId="1323732482" sldId="340"/>
        </pc:sldMkLst>
      </pc:sldChg>
      <pc:sldChg chg="modSp add del ord replId">
        <pc:chgData name="Kim, Donghyun" userId="S::donghyun.kim@sap.com::6c2d94cf-7c5c-446a-a4bc-c2ba9e731e69" providerId="AD" clId="Web-{37746578-D953-C4B1-00D8-92C6772EC929}" dt="2024-04-22T04:12:30.355" v="646"/>
        <pc:sldMkLst>
          <pc:docMk/>
          <pc:sldMk cId="3393982943" sldId="341"/>
        </pc:sldMkLst>
        <pc:spChg chg="mod">
          <ac:chgData name="Kim, Donghyun" userId="S::donghyun.kim@sap.com::6c2d94cf-7c5c-446a-a4bc-c2ba9e731e69" providerId="AD" clId="Web-{37746578-D953-C4B1-00D8-92C6772EC929}" dt="2024-04-22T04:12:28.902" v="645" actId="20577"/>
          <ac:spMkLst>
            <pc:docMk/>
            <pc:sldMk cId="3393982943" sldId="341"/>
            <ac:spMk id="11" creationId="{6C8DE4B1-0C6D-133C-80D8-F6968CBF60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2.svg"/><Relationship Id="rId3" Type="http://schemas.openxmlformats.org/officeDocument/2006/relationships/image" Target="../media/image44.svg"/><Relationship Id="rId7" Type="http://schemas.openxmlformats.org/officeDocument/2006/relationships/image" Target="../media/image78.sv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11" Type="http://schemas.openxmlformats.org/officeDocument/2006/relationships/image" Target="../media/image40.png"/><Relationship Id="rId5" Type="http://schemas.openxmlformats.org/officeDocument/2006/relationships/image" Target="../media/image76.svg"/><Relationship Id="rId10" Type="http://schemas.openxmlformats.org/officeDocument/2006/relationships/image" Target="../media/image80.sv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42.svg"/><Relationship Id="rId3" Type="http://schemas.openxmlformats.org/officeDocument/2006/relationships/image" Target="../media/image34.png"/><Relationship Id="rId7" Type="http://schemas.openxmlformats.org/officeDocument/2006/relationships/image" Target="../media/image1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0.svg"/><Relationship Id="rId3" Type="http://schemas.openxmlformats.org/officeDocument/2006/relationships/image" Target="../media/image44.sv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svg"/><Relationship Id="rId11" Type="http://schemas.openxmlformats.org/officeDocument/2006/relationships/image" Target="../media/image42.svg"/><Relationship Id="rId5" Type="http://schemas.openxmlformats.org/officeDocument/2006/relationships/image" Target="../media/image45.png"/><Relationship Id="rId15" Type="http://schemas.openxmlformats.org/officeDocument/2006/relationships/image" Target="../media/image52.sv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58.svg"/><Relationship Id="rId3" Type="http://schemas.openxmlformats.org/officeDocument/2006/relationships/image" Target="../media/image44.svg"/><Relationship Id="rId7" Type="http://schemas.openxmlformats.org/officeDocument/2006/relationships/image" Target="../media/image56.svg"/><Relationship Id="rId12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42.svg"/><Relationship Id="rId5" Type="http://schemas.openxmlformats.org/officeDocument/2006/relationships/image" Target="../media/image54.svg"/><Relationship Id="rId15" Type="http://schemas.openxmlformats.org/officeDocument/2006/relationships/image" Target="../media/image60.svg"/><Relationship Id="rId10" Type="http://schemas.openxmlformats.org/officeDocument/2006/relationships/image" Target="../media/image41.png"/><Relationship Id="rId4" Type="http://schemas.openxmlformats.org/officeDocument/2006/relationships/image" Target="../media/image53.png"/><Relationship Id="rId9" Type="http://schemas.openxmlformats.org/officeDocument/2006/relationships/image" Target="../media/image40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67.png"/><Relationship Id="rId3" Type="http://schemas.openxmlformats.org/officeDocument/2006/relationships/image" Target="../media/image44.svg"/><Relationship Id="rId7" Type="http://schemas.openxmlformats.org/officeDocument/2006/relationships/image" Target="../media/image45.png"/><Relationship Id="rId12" Type="http://schemas.openxmlformats.org/officeDocument/2006/relationships/image" Target="../media/image30.svg"/><Relationship Id="rId17" Type="http://schemas.openxmlformats.org/officeDocument/2006/relationships/image" Target="../media/image42.svg"/><Relationship Id="rId2" Type="http://schemas.openxmlformats.org/officeDocument/2006/relationships/image" Target="../media/image43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openxmlformats.org/officeDocument/2006/relationships/image" Target="../media/image63.svg"/><Relationship Id="rId15" Type="http://schemas.openxmlformats.org/officeDocument/2006/relationships/image" Target="../media/image40.png"/><Relationship Id="rId10" Type="http://schemas.openxmlformats.org/officeDocument/2006/relationships/image" Target="../media/image66.svg"/><Relationship Id="rId4" Type="http://schemas.openxmlformats.org/officeDocument/2006/relationships/image" Target="../media/image62.png"/><Relationship Id="rId9" Type="http://schemas.openxmlformats.org/officeDocument/2006/relationships/image" Target="../media/image65.png"/><Relationship Id="rId14" Type="http://schemas.openxmlformats.org/officeDocument/2006/relationships/image" Target="../media/image6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4.svg"/><Relationship Id="rId7" Type="http://schemas.openxmlformats.org/officeDocument/2006/relationships/image" Target="../media/image6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4.svg"/><Relationship Id="rId7" Type="http://schemas.openxmlformats.org/officeDocument/2006/relationships/image" Target="../media/image4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4.svg"/><Relationship Id="rId7" Type="http://schemas.openxmlformats.org/officeDocument/2006/relationships/image" Target="../media/image4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7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SAP YOUNG NEXT CLOUD 4기</a:t>
              </a:r>
            </a:p>
            <a:p>
              <a:pPr>
                <a:defRPr/>
              </a:pPr>
              <a:endParaRPr lang="en-US" altLang="ko-KR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팀 프로젝트명</a:t>
              </a:r>
              <a:br>
                <a:rPr lang="en-US" altLang="ko-KR" sz="4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+mj-ea"/>
                  <a:ea typeface="+mj-ea"/>
                </a:rPr>
              </a:br>
              <a:r>
                <a:rPr lang="en-US" altLang="ko-KR" sz="4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4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주제</a:t>
              </a:r>
              <a:r>
                <a:rPr lang="en-US" altLang="ko-KR" sz="4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22342" cy="1102233"/>
            <a:chOff x="6768048" y="3882051"/>
            <a:chExt cx="5222342" cy="1102233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추가 계획 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최종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평가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때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어떤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점을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보완하고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추가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프로그램을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개발할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것인지에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대한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계획</a:t>
              </a:r>
              <a:r>
                <a:rPr lang="en-US" altLang="ko-KR" dirty="0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dirty="0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작성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39196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남은 프로그램 개발리스트 및 현황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중간결과물의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35862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6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최종 평가를 위한 개발 계획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중간 평가 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"/>
                  <a:ea typeface="맑은 고딕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D5859B-B2C1-FC29-5ACA-3EF65EDBB7E9}"/>
              </a:ext>
            </a:extLst>
          </p:cNvPr>
          <p:cNvSpPr txBox="1"/>
          <p:nvPr/>
        </p:nvSpPr>
        <p:spPr>
          <a:xfrm>
            <a:off x="5809991" y="2070699"/>
            <a:ext cx="97444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예시</a:t>
            </a:r>
            <a:r>
              <a:rPr lang="en-US" altLang="ko-KR" dirty="0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644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현황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  <p:grpSp>
        <p:nvGrpSpPr>
          <p:cNvPr id="6" name="그룹 6">
            <a:extLst>
              <a:ext uri="{FF2B5EF4-FFF2-40B4-BE49-F238E27FC236}">
                <a16:creationId xmlns:a16="http://schemas.microsoft.com/office/drawing/2014/main" id="{ECBBE507-B20D-590C-1EAA-2A0D19F3B4B3}"/>
              </a:ext>
            </a:extLst>
          </p:cNvPr>
          <p:cNvGrpSpPr/>
          <p:nvPr/>
        </p:nvGrpSpPr>
        <p:grpSpPr>
          <a:xfrm>
            <a:off x="6242109" y="5613489"/>
            <a:ext cx="3256573" cy="584775"/>
            <a:chOff x="6242109" y="4773997"/>
            <a:chExt cx="325657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591A6-CD2A-C9ED-9BE8-C176287F707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추가 계획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323AF-5248-403D-B713-C7EA3257D1D3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3F42FBE-711F-2AE5-DA50-EBCDB0265D7B}"/>
              </a:ext>
            </a:extLst>
          </p:cNvPr>
          <p:cNvSpPr txBox="1"/>
          <p:nvPr/>
        </p:nvSpPr>
        <p:spPr>
          <a:xfrm>
            <a:off x="3315380" y="3427903"/>
            <a:ext cx="5724447" cy="6758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  <a:ea typeface="맑은 고딕"/>
              </a:rPr>
              <a:t>프로젝트 주제 및 선정 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  <a:ea typeface="맑은 고딕"/>
              </a:rPr>
              <a:t>, </a:t>
            </a:r>
            <a:b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  <a:ea typeface="맑은 고딕"/>
              </a:rPr>
              <a:t>기획의도, AS-IS TO-BE , 비즈니스 로직, ERD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해당 프로젝트를 진행하면서 교육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프로젝트 운영 중 </a:t>
              </a:r>
              <a:r>
                <a:rPr lang="ko-KR" altLang="en-US" sz="1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PM의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 </a:t>
              </a:r>
              <a:endPara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80129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교육생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담당 모듈, 프로그램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  <a:endParaRPr lang="en-US" altLang="ko-KR" dirty="0"/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PL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PM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WBS 깨지지 않게 잘 보이도록 첨부 </a:t>
            </a:r>
            <a:endParaRPr lang="en-US" altLang="ko-KR" sz="1400" dirty="0">
              <a:ln>
                <a:solidFill>
                  <a:srgbClr val="4472C4">
                    <a:shade val="1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5255302-5791-3D1A-C9FF-F1B8FCB8DC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" y="2443763"/>
            <a:ext cx="12192000" cy="44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현황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맑은 고딕"/>
                  <a:ea typeface="맑은 고딕"/>
                </a:rPr>
                <a:t>프로그램 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결과물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. </a:t>
              </a:r>
              <a:endParaRPr lang="en-US" altLang="ko-KR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맑은 고딕"/>
                  <a:ea typeface="맑은 고딕"/>
                </a:rPr>
                <a:t>프로그램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/>
                <a:ea typeface="맑은 고딕 Semilight"/>
                <a:cs typeface="맑은 고딕 Semilight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/>
              <a:ea typeface="맑은 고딕 Semilight"/>
              <a:cs typeface="맑은 고딕 Semilight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/>
                <a:ea typeface="맑은 고딕 Semilight"/>
                <a:cs typeface="맑은 고딕 Semilight"/>
              </a:rPr>
              <a:t>수행 현황</a:t>
            </a:r>
            <a:endParaRPr lang="ko-KR" altLang="en-US" sz="2400" b="1" dirty="0">
              <a:ln>
                <a:solidFill>
                  <a:srgbClr val="4472C4">
                    <a:shade val="15000"/>
                    <a:alpha val="0"/>
                  </a:srgbClr>
                </a:solidFill>
              </a:ln>
              <a:solidFill>
                <a:srgbClr val="3378C8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4028862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프로그램 수행 과정에서의 각 기술들의 기능들과 구현방법, 구현 결과 작성</a:t>
              </a:r>
              <a:endParaRPr lang="en-US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965784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75146"/>
              <a:ext cx="81766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결과를 서술하는 과정에서는 </a:t>
              </a:r>
              <a:r>
                <a:rPr 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활용된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기술의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, </a:t>
              </a:r>
              <a:r>
                <a:rPr 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*</a:t>
              </a:r>
              <a:r>
                <a:rPr 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 등을 </a:t>
              </a:r>
              <a:r>
                <a:rPr 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상세히</a:t>
              </a:r>
              <a:r>
                <a:rPr 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 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3091940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79605"/>
              <a:ext cx="834259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프로그램 수행 흐름 순서를 확인할 수 있도록 작성 </a:t>
              </a:r>
              <a:endPara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현황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프로그램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명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BC687AE-EA2B-B258-8C87-69E8B094C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0" y="2112210"/>
            <a:ext cx="7952245" cy="424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B078F-C982-BEDB-9630-06BC4C7D7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926" y="3427386"/>
            <a:ext cx="4121095" cy="16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dirty="0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반제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dirty="0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프로그램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(ABAP)</a:t>
              </a:r>
              <a:endParaRPr lang="en-US" altLang="ko-KR" b="1" dirty="0" err="1">
                <a:solidFill>
                  <a:schemeClr val="tx2">
                    <a:lumMod val="75000"/>
                  </a:schemeClr>
                </a:solidFill>
                <a:latin typeface="+mn-ea"/>
              </a:endParaRP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C06D108-0CCB-6127-17B2-0F989667DB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720" y="2332147"/>
            <a:ext cx="6611665" cy="39016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DA657A-F52F-0EE1-18C0-75C5D95595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9796" y="3361669"/>
            <a:ext cx="4983547" cy="18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연도별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전표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금액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조회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프로그램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(FIORI)</a:t>
              </a:r>
              <a:endParaRPr lang="en-US" altLang="ko-KR" b="1" spc="-100" dirty="0" err="1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35B7B7-A7F6-D066-4511-A4480B6E6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943" y="2150351"/>
            <a:ext cx="7722804" cy="4146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A840-A999-AA4D-B304-AA255341C2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819" y="3373656"/>
            <a:ext cx="3908535" cy="16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16E30C627FB4438E2824E6E8040B1C" ma:contentTypeVersion="18" ma:contentTypeDescription="Create a new document." ma:contentTypeScope="" ma:versionID="24dd2bccb3fbe4284d452c38b34879ce">
  <xsd:schema xmlns:xsd="http://www.w3.org/2001/XMLSchema" xmlns:xs="http://www.w3.org/2001/XMLSchema" xmlns:p="http://schemas.microsoft.com/office/2006/metadata/properties" xmlns:ns2="5245c0c3-e651-4f40-95fc-8c225509c39a" xmlns:ns3="98c90dfb-8f85-4c51-93cd-61f1bb57280e" targetNamespace="http://schemas.microsoft.com/office/2006/metadata/properties" ma:root="true" ma:fieldsID="c0c406c095951671988018d7855282dc" ns2:_="" ns3:_="">
    <xsd:import namespace="5245c0c3-e651-4f40-95fc-8c225509c39a"/>
    <xsd:import namespace="98c90dfb-8f85-4c51-93cd-61f1bb5728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c0c3-e651-4f40-95fc-8c225509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90dfb-8f85-4c51-93cd-61f1bb5728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8586681-f30c-4262-b6c5-53218be9f0bd}" ma:internalName="TaxCatchAll" ma:showField="CatchAllData" ma:web="98c90dfb-8f85-4c51-93cd-61f1bb5728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E67CB9-10B7-42D9-8706-24C1137D5F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79ADE-10B9-49CF-90EC-B359A2FE7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c0c3-e651-4f40-95fc-8c225509c39a"/>
    <ds:schemaRef ds:uri="98c90dfb-8f85-4c51-93cd-61f1bb572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Kim, Donghyun</cp:lastModifiedBy>
  <cp:revision>206</cp:revision>
  <dcterms:created xsi:type="dcterms:W3CDTF">2023-12-20T03:00:25Z</dcterms:created>
  <dcterms:modified xsi:type="dcterms:W3CDTF">2024-04-22T06:10:41Z</dcterms:modified>
</cp:coreProperties>
</file>