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20" r:id="rId8"/>
    <p:sldId id="311" r:id="rId9"/>
    <p:sldId id="312" r:id="rId10"/>
    <p:sldId id="314" r:id="rId11"/>
    <p:sldId id="313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Workshop 3 Presentation: Implementation of </a:t>
            </a:r>
            <a:r>
              <a:rPr lang="en-US" sz="3600" dirty="0" err="1"/>
              <a:t>Portenta</a:t>
            </a:r>
            <a:r>
              <a:rPr lang="en-US" sz="3600" dirty="0"/>
              <a:t> H7 based CAN Bus Simulation &amp; Fault Injection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Nguyen dang </a:t>
            </a:r>
            <a:r>
              <a:rPr lang="en-US" dirty="0" err="1"/>
              <a:t>tien</a:t>
            </a:r>
            <a:r>
              <a:rPr lang="en-US" dirty="0"/>
              <a:t> </a:t>
            </a:r>
            <a:r>
              <a:rPr lang="en-US" dirty="0" err="1"/>
              <a:t>loi</a:t>
            </a:r>
            <a:r>
              <a:rPr lang="en-US" dirty="0"/>
              <a:t> - 21009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7B59-1C34-46C0-A80D-B82B11FD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 </a:t>
            </a:r>
            <a:r>
              <a:rPr lang="de-DE" dirty="0" err="1"/>
              <a:t>Injection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A724-FF09-45DC-A2F9-05B8AFE8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- RTC </a:t>
            </a:r>
            <a:r>
              <a:rPr lang="de-DE" dirty="0" err="1"/>
              <a:t>Config</a:t>
            </a:r>
            <a:r>
              <a:rPr lang="de-DE" dirty="0"/>
              <a:t> Flow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HAL_RTC_MspInit</a:t>
            </a:r>
            <a:r>
              <a:rPr lang="de-DE" dirty="0"/>
              <a:t>()</a:t>
            </a:r>
          </a:p>
          <a:p>
            <a:pPr lvl="2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clock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RTC and </a:t>
            </a:r>
            <a:r>
              <a:rPr lang="de-DE" dirty="0" err="1"/>
              <a:t>prescaler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Call </a:t>
            </a:r>
            <a:r>
              <a:rPr lang="de-DE" dirty="0" err="1"/>
              <a:t>HAL_RCCEx_PeriphCLKConfig</a:t>
            </a:r>
            <a:r>
              <a:rPr lang="de-DE" dirty="0"/>
              <a:t>()</a:t>
            </a:r>
          </a:p>
          <a:p>
            <a:pPr lvl="2"/>
            <a:r>
              <a:rPr lang="de-DE" dirty="0" err="1"/>
              <a:t>Config</a:t>
            </a:r>
            <a:r>
              <a:rPr lang="de-DE" dirty="0"/>
              <a:t> and </a:t>
            </a:r>
            <a:r>
              <a:rPr lang="de-DE" dirty="0" err="1"/>
              <a:t>Enable</a:t>
            </a:r>
            <a:r>
              <a:rPr lang="de-DE" dirty="0"/>
              <a:t> EXTI_LINE_17</a:t>
            </a:r>
          </a:p>
          <a:p>
            <a:pPr lvl="2"/>
            <a:r>
              <a:rPr lang="de-DE" dirty="0" err="1"/>
              <a:t>Enable</a:t>
            </a:r>
            <a:r>
              <a:rPr lang="de-DE" dirty="0"/>
              <a:t> RTC Clock __HAL_RCC_RTC_ENABLE()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RTC_Init</a:t>
            </a:r>
            <a:r>
              <a:rPr lang="en-GB" dirty="0"/>
              <a:t>(void)</a:t>
            </a:r>
          </a:p>
          <a:p>
            <a:pPr lvl="2"/>
            <a:r>
              <a:rPr lang="en-GB" dirty="0"/>
              <a:t>Config Instance and Init object of the RTC handle object</a:t>
            </a:r>
          </a:p>
          <a:p>
            <a:pPr lvl="2"/>
            <a:r>
              <a:rPr lang="en-GB" dirty="0"/>
              <a:t>Call </a:t>
            </a:r>
            <a:r>
              <a:rPr lang="en-GB" dirty="0" err="1"/>
              <a:t>HAL_RTC_Init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RTC_CalendarConfig</a:t>
            </a:r>
            <a:r>
              <a:rPr lang="en-GB" dirty="0"/>
              <a:t>(void)</a:t>
            </a:r>
          </a:p>
          <a:p>
            <a:pPr lvl="2"/>
            <a:r>
              <a:rPr lang="en-GB" dirty="0"/>
              <a:t>Config </a:t>
            </a:r>
            <a:r>
              <a:rPr lang="en-GB" dirty="0" err="1"/>
              <a:t>TimeTypeDef</a:t>
            </a:r>
            <a:r>
              <a:rPr lang="en-GB" dirty="0"/>
              <a:t> and </a:t>
            </a:r>
            <a:r>
              <a:rPr lang="en-GB" dirty="0" err="1"/>
              <a:t>DateTypeDef</a:t>
            </a:r>
            <a:r>
              <a:rPr lang="en-GB" dirty="0"/>
              <a:t> of RTC</a:t>
            </a:r>
          </a:p>
          <a:p>
            <a:pPr lvl="2"/>
            <a:r>
              <a:rPr lang="en-GB" dirty="0"/>
              <a:t>Call </a:t>
            </a:r>
            <a:r>
              <a:rPr lang="en-GB" dirty="0" err="1"/>
              <a:t>HAL_RTC_SetTime</a:t>
            </a:r>
            <a:r>
              <a:rPr lang="en-GB" dirty="0"/>
              <a:t>()</a:t>
            </a:r>
          </a:p>
          <a:p>
            <a:pPr lvl="2"/>
            <a:r>
              <a:rPr lang="en-GB" dirty="0"/>
              <a:t>Call </a:t>
            </a:r>
            <a:r>
              <a:rPr lang="en-GB" dirty="0" err="1"/>
              <a:t>HAL_RTC_SetDate</a:t>
            </a:r>
            <a:r>
              <a:rPr lang="en-GB" dirty="0"/>
              <a:t>()</a:t>
            </a:r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RTC_AlarmConfig</a:t>
            </a:r>
            <a:r>
              <a:rPr lang="fr-FR" dirty="0"/>
              <a:t>(uint8_t second)</a:t>
            </a:r>
          </a:p>
          <a:p>
            <a:pPr lvl="2"/>
            <a:r>
              <a:rPr lang="fr-FR" dirty="0"/>
              <a:t>Set </a:t>
            </a:r>
            <a:r>
              <a:rPr lang="fr-FR" dirty="0" err="1"/>
              <a:t>alarm</a:t>
            </a:r>
            <a:r>
              <a:rPr lang="fr-FR" dirty="0"/>
              <a:t> time </a:t>
            </a:r>
          </a:p>
          <a:p>
            <a:pPr lvl="2"/>
            <a:r>
              <a:rPr lang="fr-FR" dirty="0"/>
              <a:t>Call </a:t>
            </a:r>
            <a:r>
              <a:rPr lang="fr-FR" dirty="0" err="1"/>
              <a:t>HAL_RTC_SetAlarm_IT</a:t>
            </a:r>
            <a:r>
              <a:rPr lang="fr-FR" dirty="0"/>
              <a:t>()</a:t>
            </a: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57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2F56-048C-42FE-8185-5120487F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de-DE" dirty="0"/>
              <a:t>Fault </a:t>
            </a:r>
            <a:r>
              <a:rPr lang="de-DE" dirty="0" err="1"/>
              <a:t>Injection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6AFC-FC87-4EC7-AED5-5FA20FC4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- Scenario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/>
              <a:t>INPUT_TYPE _</a:t>
            </a:r>
            <a:r>
              <a:rPr lang="de-DE" dirty="0" err="1"/>
              <a:t>input_type</a:t>
            </a:r>
            <a:r>
              <a:rPr lang="de-DE" dirty="0"/>
              <a:t>;</a:t>
            </a:r>
          </a:p>
          <a:p>
            <a:pPr lvl="1"/>
            <a:r>
              <a:rPr lang="de-DE" dirty="0"/>
              <a:t>OUTPUT_TYPE _</a:t>
            </a:r>
            <a:r>
              <a:rPr lang="de-DE" dirty="0" err="1"/>
              <a:t>output_type</a:t>
            </a:r>
            <a:r>
              <a:rPr lang="de-DE" dirty="0"/>
              <a:t>;</a:t>
            </a:r>
          </a:p>
          <a:p>
            <a:pPr lvl="1"/>
            <a:r>
              <a:rPr lang="en-GB" dirty="0"/>
              <a:t>// input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CAN_Message</a:t>
            </a:r>
            <a:r>
              <a:rPr lang="en-GB" dirty="0"/>
              <a:t> *_</a:t>
            </a:r>
            <a:r>
              <a:rPr lang="en-GB" dirty="0" err="1"/>
              <a:t>input_CAN_message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    uint32_t _</a:t>
            </a:r>
            <a:r>
              <a:rPr lang="en-GB" dirty="0" err="1"/>
              <a:t>input_timestamp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// output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CAN_Message</a:t>
            </a:r>
            <a:r>
              <a:rPr lang="en-GB" dirty="0"/>
              <a:t> *_</a:t>
            </a:r>
            <a:r>
              <a:rPr lang="en-GB" dirty="0" err="1"/>
              <a:t>output_CAN_message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    uint32_t _</a:t>
            </a:r>
            <a:r>
              <a:rPr lang="en-GB" dirty="0" err="1"/>
              <a:t>output_timestamp</a:t>
            </a:r>
            <a:r>
              <a:rPr lang="en-GB" dirty="0"/>
              <a:t>; // for delay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My_Function</a:t>
            </a:r>
            <a:r>
              <a:rPr lang="en-GB" dirty="0"/>
              <a:t> *_</a:t>
            </a:r>
            <a:r>
              <a:rPr lang="en-GB" dirty="0" err="1"/>
              <a:t>output_function</a:t>
            </a:r>
            <a:r>
              <a:rPr lang="en-GB" dirty="0"/>
              <a:t>; // for manipulating parameter</a:t>
            </a:r>
          </a:p>
          <a:p>
            <a:pPr lvl="1"/>
            <a:r>
              <a:rPr lang="en-GB" dirty="0"/>
              <a:t>uint32_t _duration;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42080F5-E563-4CA9-97A4-75D27B1B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071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9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9977-9836-45A9-824D-EBC6F39B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 </a:t>
            </a:r>
            <a:r>
              <a:rPr lang="de-DE" dirty="0" err="1"/>
              <a:t>Injection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25B8-D929-4E10-B460-6553A3C7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flow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Base on </a:t>
            </a:r>
            <a:r>
              <a:rPr lang="de-DE" dirty="0" err="1"/>
              <a:t>declared</a:t>
            </a:r>
            <a:r>
              <a:rPr lang="de-DE" dirty="0"/>
              <a:t> Scenario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/>
              <a:t>RTC will </a:t>
            </a:r>
            <a:r>
              <a:rPr lang="de-DE" dirty="0" err="1"/>
              <a:t>interrupt</a:t>
            </a:r>
            <a:r>
              <a:rPr lang="de-DE" dirty="0"/>
              <a:t> (</a:t>
            </a:r>
            <a:r>
              <a:rPr lang="de-DE" dirty="0" err="1"/>
              <a:t>alarm</a:t>
            </a:r>
            <a:r>
              <a:rPr lang="de-DE" dirty="0"/>
              <a:t> </a:t>
            </a:r>
            <a:r>
              <a:rPr lang="de-DE" dirty="0" err="1"/>
              <a:t>interrupt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Base on Type </a:t>
            </a:r>
            <a:r>
              <a:rPr lang="de-DE" dirty="0" err="1"/>
              <a:t>of</a:t>
            </a:r>
            <a:r>
              <a:rPr lang="de-DE" dirty="0"/>
              <a:t> Input, Type </a:t>
            </a:r>
            <a:r>
              <a:rPr lang="de-DE" dirty="0" err="1"/>
              <a:t>of</a:t>
            </a:r>
            <a:r>
              <a:rPr lang="de-DE" dirty="0"/>
              <a:t> Output, </a:t>
            </a:r>
            <a:r>
              <a:rPr lang="de-DE" dirty="0" err="1"/>
              <a:t>parameter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delay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3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93C0-0F4F-47E3-A5AE-E7B4595F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</a:t>
            </a:r>
            <a:r>
              <a:rPr lang="de-DE" dirty="0" err="1"/>
              <a:t>Specifications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FABF-4CCE-435A-8716-1EC6384B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CAN Bus Simulation:</a:t>
            </a:r>
          </a:p>
          <a:p>
            <a:pPr lvl="1"/>
            <a:r>
              <a:rPr lang="de-DE" dirty="0"/>
              <a:t>Classic CAN</a:t>
            </a:r>
          </a:p>
          <a:p>
            <a:pPr lvl="1"/>
            <a:r>
              <a:rPr lang="de-DE" dirty="0"/>
              <a:t>Bit rate 250000</a:t>
            </a:r>
          </a:p>
          <a:p>
            <a:r>
              <a:rPr lang="de-DE" dirty="0"/>
              <a:t>- Fault </a:t>
            </a:r>
            <a:r>
              <a:rPr lang="de-DE" dirty="0" err="1"/>
              <a:t>Injection</a:t>
            </a:r>
            <a:endParaRPr lang="de-DE" dirty="0"/>
          </a:p>
          <a:p>
            <a:pPr lvl="1"/>
            <a:r>
              <a:rPr lang="de-DE" dirty="0" err="1"/>
              <a:t>Manipulating</a:t>
            </a:r>
            <a:r>
              <a:rPr lang="de-DE" dirty="0"/>
              <a:t> Parameters</a:t>
            </a:r>
          </a:p>
          <a:p>
            <a:pPr lvl="1"/>
            <a:r>
              <a:rPr lang="de-DE" dirty="0" err="1"/>
              <a:t>Adding</a:t>
            </a:r>
            <a:r>
              <a:rPr lang="de-DE" dirty="0"/>
              <a:t> Delay</a:t>
            </a:r>
          </a:p>
          <a:p>
            <a:pPr lvl="1"/>
            <a:r>
              <a:rPr lang="de-DE" dirty="0" err="1"/>
              <a:t>Ignore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12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4D11-FBF0-444D-AFBD-8968D8C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Documentations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42A7-4266-4465-8789-B44211F2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HAL API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19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4D11-FBF0-444D-AFBD-8968D8C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Documentations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42A7-4266-4465-8789-B44211F2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HAL API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High </a:t>
            </a:r>
            <a:r>
              <a:rPr lang="de-DE" dirty="0" err="1"/>
              <a:t>portability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LL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 APIs</a:t>
            </a:r>
          </a:p>
          <a:p>
            <a:pPr lvl="1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FDCAN (LL not </a:t>
            </a:r>
            <a:r>
              <a:rPr lang="de-DE" dirty="0" err="1"/>
              <a:t>available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adequate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peripheral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Peripherals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FDCAN1 and SRAM </a:t>
            </a:r>
            <a:r>
              <a:rPr lang="de-DE" dirty="0" err="1"/>
              <a:t>for</a:t>
            </a:r>
            <a:r>
              <a:rPr lang="de-DE" dirty="0"/>
              <a:t> CAN Bus Simulation</a:t>
            </a:r>
          </a:p>
          <a:p>
            <a:pPr lvl="1"/>
            <a:r>
              <a:rPr lang="de-DE" dirty="0"/>
              <a:t>RTC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M4 </a:t>
            </a:r>
            <a:r>
              <a:rPr lang="de-DE" dirty="0" err="1"/>
              <a:t>for</a:t>
            </a:r>
            <a:r>
              <a:rPr lang="de-DE" dirty="0"/>
              <a:t> Fault </a:t>
            </a:r>
            <a:r>
              <a:rPr lang="de-DE" dirty="0" err="1"/>
              <a:t>Injection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3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6E67-8F8B-4E26-BEDA-DE701CD5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Bus Simulation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06F5-01EE-49B8-9225-FAF6E9AE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Controller Area Network </a:t>
            </a:r>
            <a:r>
              <a:rPr lang="de-DE" dirty="0" err="1"/>
              <a:t>with</a:t>
            </a:r>
            <a:r>
              <a:rPr lang="de-DE" dirty="0"/>
              <a:t> Flexible Data Rate (FDCAN)</a:t>
            </a:r>
            <a:endParaRPr lang="en-GB" dirty="0"/>
          </a:p>
          <a:p>
            <a:pPr lvl="1"/>
            <a:r>
              <a:rPr lang="en-GB" dirty="0"/>
              <a:t>The STM32H747 microcontroller offer 2 CAN modules, a shared message RAM and a clock calibration unit</a:t>
            </a:r>
          </a:p>
          <a:p>
            <a:pPr lvl="1"/>
            <a:r>
              <a:rPr lang="en-GB" dirty="0"/>
              <a:t>FDCAN1 also support time triggered CAN </a:t>
            </a:r>
          </a:p>
          <a:p>
            <a:pPr lvl="1"/>
            <a:r>
              <a:rPr lang="en-GB" dirty="0"/>
              <a:t>Message RAM configuration include:</a:t>
            </a:r>
          </a:p>
          <a:p>
            <a:pPr lvl="2"/>
            <a:r>
              <a:rPr lang="en-GB" dirty="0"/>
              <a:t>11-bit filter : filter out standard CAN message</a:t>
            </a:r>
          </a:p>
          <a:p>
            <a:pPr lvl="2"/>
            <a:r>
              <a:rPr lang="en-GB" dirty="0"/>
              <a:t>29-bit filter : filter out extended CAN message</a:t>
            </a:r>
          </a:p>
          <a:p>
            <a:pPr lvl="2"/>
            <a:r>
              <a:rPr lang="en-GB" dirty="0"/>
              <a:t>Rx FIFO 0/1 : store received CAN message</a:t>
            </a:r>
          </a:p>
          <a:p>
            <a:pPr lvl="2"/>
            <a:r>
              <a:rPr lang="en-GB" dirty="0"/>
              <a:t>Rx Buffer : store received CAN message</a:t>
            </a:r>
          </a:p>
          <a:p>
            <a:pPr lvl="2"/>
            <a:r>
              <a:rPr lang="en-GB" dirty="0"/>
              <a:t>Tx event FIFO : stored CAN message to send (ID + timestamp)</a:t>
            </a:r>
          </a:p>
          <a:p>
            <a:pPr lvl="2"/>
            <a:r>
              <a:rPr lang="en-GB" dirty="0"/>
              <a:t>Tx Buffer : store CAN message to send</a:t>
            </a:r>
          </a:p>
          <a:p>
            <a:pPr lvl="2"/>
            <a:r>
              <a:rPr lang="de-DE" dirty="0"/>
              <a:t>Trigger Memory :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6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BA50-F3FB-44C5-AE53-7DBD440F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Bus Simulation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4BF8-51AD-4C32-A93B-243F7A79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- FDCAN </a:t>
            </a:r>
            <a:r>
              <a:rPr lang="de-DE" dirty="0" err="1"/>
              <a:t>Config</a:t>
            </a:r>
            <a:r>
              <a:rPr lang="de-DE" dirty="0"/>
              <a:t> Flow: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Set_CAN_Pin</a:t>
            </a:r>
            <a:r>
              <a:rPr lang="en-GB" dirty="0"/>
              <a:t>(</a:t>
            </a:r>
            <a:r>
              <a:rPr lang="en-GB" dirty="0" err="1"/>
              <a:t>can_t</a:t>
            </a:r>
            <a:r>
              <a:rPr lang="en-GB" dirty="0"/>
              <a:t> *</a:t>
            </a:r>
            <a:r>
              <a:rPr lang="en-GB" dirty="0" err="1"/>
              <a:t>obj</a:t>
            </a:r>
            <a:r>
              <a:rPr lang="en-GB" dirty="0"/>
              <a:t>, </a:t>
            </a:r>
            <a:r>
              <a:rPr lang="en-GB" dirty="0" err="1"/>
              <a:t>PinName</a:t>
            </a:r>
            <a:r>
              <a:rPr lang="en-GB" dirty="0"/>
              <a:t> </a:t>
            </a:r>
            <a:r>
              <a:rPr lang="en-GB" dirty="0" err="1"/>
              <a:t>rd</a:t>
            </a:r>
            <a:r>
              <a:rPr lang="en-GB" dirty="0"/>
              <a:t>, </a:t>
            </a:r>
            <a:r>
              <a:rPr lang="en-GB" dirty="0" err="1"/>
              <a:t>PinName</a:t>
            </a:r>
            <a:r>
              <a:rPr lang="en-GB" dirty="0"/>
              <a:t> td, int </a:t>
            </a:r>
            <a:r>
              <a:rPr lang="en-GB" dirty="0" err="1"/>
              <a:t>hz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Config CAN pin (following </a:t>
            </a:r>
            <a:r>
              <a:rPr lang="en-GB" dirty="0" err="1"/>
              <a:t>mbed</a:t>
            </a:r>
            <a:r>
              <a:rPr lang="en-GB" dirty="0"/>
              <a:t> CAN API)</a:t>
            </a:r>
          </a:p>
          <a:p>
            <a:pPr lvl="2"/>
            <a:r>
              <a:rPr lang="en-GB" dirty="0"/>
              <a:t>Call </a:t>
            </a:r>
            <a:r>
              <a:rPr lang="en-GB" dirty="0" err="1"/>
              <a:t>Set_Freq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Set_Freq</a:t>
            </a:r>
            <a:r>
              <a:rPr lang="en-GB" dirty="0"/>
              <a:t>(</a:t>
            </a:r>
            <a:r>
              <a:rPr lang="en-GB" dirty="0" err="1"/>
              <a:t>can_t</a:t>
            </a:r>
            <a:r>
              <a:rPr lang="en-GB" dirty="0"/>
              <a:t> *</a:t>
            </a:r>
            <a:r>
              <a:rPr lang="en-GB" dirty="0" err="1"/>
              <a:t>obj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can_pinmap_t</a:t>
            </a:r>
            <a:r>
              <a:rPr lang="en-GB" dirty="0"/>
              <a:t> *</a:t>
            </a:r>
            <a:r>
              <a:rPr lang="en-GB" dirty="0" err="1"/>
              <a:t>pinmap</a:t>
            </a:r>
            <a:r>
              <a:rPr lang="en-GB" dirty="0"/>
              <a:t>, int </a:t>
            </a:r>
            <a:r>
              <a:rPr lang="en-GB" dirty="0" err="1"/>
              <a:t>hz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Config Clock for FDCAN1 : PLL1</a:t>
            </a:r>
          </a:p>
          <a:p>
            <a:pPr lvl="2"/>
            <a:r>
              <a:rPr lang="en-GB" dirty="0"/>
              <a:t>Config pin mode for selected Pin</a:t>
            </a:r>
          </a:p>
          <a:p>
            <a:pPr lvl="2"/>
            <a:r>
              <a:rPr lang="en-GB" dirty="0"/>
              <a:t>Config CAN Handle object (CAN CLASSIC + MODE + Bit Timing)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Trd_internal_init</a:t>
            </a:r>
            <a:r>
              <a:rPr lang="en-GB" dirty="0"/>
              <a:t>(</a:t>
            </a:r>
            <a:r>
              <a:rPr lang="en-GB" dirty="0" err="1"/>
              <a:t>can_t</a:t>
            </a:r>
            <a:r>
              <a:rPr lang="en-GB" dirty="0"/>
              <a:t> *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lvl="2"/>
            <a:r>
              <a:rPr lang="en-GB" dirty="0" err="1"/>
              <a:t>HAL_FDCAN_Init</a:t>
            </a:r>
            <a:r>
              <a:rPr lang="en-GB" dirty="0"/>
              <a:t>() to initialize FDCAN1</a:t>
            </a:r>
          </a:p>
          <a:p>
            <a:pPr lvl="2"/>
            <a:r>
              <a:rPr lang="en-GB" dirty="0"/>
              <a:t>Config &amp; Enable TT operation (COMMUNICATION LEVEL + Trigger Memory)</a:t>
            </a:r>
          </a:p>
          <a:p>
            <a:pPr lvl="2"/>
            <a:r>
              <a:rPr lang="en-GB" dirty="0"/>
              <a:t>Config &amp; Enable </a:t>
            </a:r>
            <a:r>
              <a:rPr lang="en-GB" dirty="0" err="1"/>
              <a:t>TimeStampCounter</a:t>
            </a:r>
            <a:r>
              <a:rPr lang="en-GB" dirty="0"/>
              <a:t> for interrupt</a:t>
            </a:r>
          </a:p>
          <a:p>
            <a:pPr lvl="1"/>
            <a:r>
              <a:rPr lang="en-GB" dirty="0"/>
              <a:t>int </a:t>
            </a:r>
            <a:r>
              <a:rPr lang="en-GB" dirty="0" err="1"/>
              <a:t>my_can_filter</a:t>
            </a:r>
            <a:r>
              <a:rPr lang="en-GB" dirty="0"/>
              <a:t>(</a:t>
            </a:r>
            <a:r>
              <a:rPr lang="en-GB" dirty="0" err="1"/>
              <a:t>can_t</a:t>
            </a:r>
            <a:r>
              <a:rPr lang="en-GB" dirty="0"/>
              <a:t> *</a:t>
            </a:r>
            <a:r>
              <a:rPr lang="en-GB" dirty="0" err="1"/>
              <a:t>obj</a:t>
            </a:r>
            <a:r>
              <a:rPr lang="en-GB" dirty="0"/>
              <a:t>, uint32_t id, uint32_t mask, </a:t>
            </a:r>
            <a:r>
              <a:rPr lang="en-GB" dirty="0" err="1"/>
              <a:t>CANFormat</a:t>
            </a:r>
            <a:r>
              <a:rPr lang="en-GB" dirty="0"/>
              <a:t> format, int32_t handle)</a:t>
            </a:r>
          </a:p>
          <a:p>
            <a:pPr lvl="2"/>
            <a:r>
              <a:rPr lang="en-GB" dirty="0"/>
              <a:t>Config Filters and Global Filters</a:t>
            </a:r>
          </a:p>
          <a:p>
            <a:pPr lvl="2"/>
            <a:r>
              <a:rPr lang="en-GB" dirty="0"/>
              <a:t>Activate Notification to enable Interrupts</a:t>
            </a:r>
          </a:p>
          <a:p>
            <a:pPr lvl="2"/>
            <a:r>
              <a:rPr lang="en-GB" dirty="0" err="1"/>
              <a:t>HAL_FDCAN_Start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69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A2F4-CF76-4BAF-A0A9-4FB35AD8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Bus Simulation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2CB7-5E47-488F-A1ED-229A82A7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Config</a:t>
            </a:r>
            <a:r>
              <a:rPr lang="de-DE" dirty="0"/>
              <a:t> SRAM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init_SDO_object</a:t>
            </a:r>
            <a:r>
              <a:rPr lang="en-GB" dirty="0"/>
              <a:t>(void)</a:t>
            </a:r>
          </a:p>
          <a:p>
            <a:pPr lvl="2"/>
            <a:r>
              <a:rPr lang="en-GB" dirty="0"/>
              <a:t>Config SRAM handle object and call </a:t>
            </a:r>
            <a:r>
              <a:rPr lang="en-GB" dirty="0" err="1"/>
              <a:t>HAL_SRAM_Init</a:t>
            </a:r>
            <a:r>
              <a:rPr lang="en-GB" dirty="0"/>
              <a:t>()</a:t>
            </a:r>
          </a:p>
          <a:p>
            <a:pPr lvl="2"/>
            <a:r>
              <a:rPr lang="en-GB" dirty="0"/>
              <a:t>Call </a:t>
            </a:r>
            <a:r>
              <a:rPr lang="en-GB" dirty="0" err="1"/>
              <a:t>write_SDO_to_SRAM</a:t>
            </a:r>
            <a:r>
              <a:rPr lang="en-GB" dirty="0"/>
              <a:t>()</a:t>
            </a:r>
          </a:p>
          <a:p>
            <a:pPr lvl="3"/>
            <a:r>
              <a:rPr lang="en-GB" dirty="0"/>
              <a:t>Read macros defined in header file to save in SRAM (address = SRAM_BANK_ADDR + WRITE_READ_ADDR + 4*</a:t>
            </a:r>
            <a:r>
              <a:rPr lang="en-GB" dirty="0" err="1"/>
              <a:t>SDO_index</a:t>
            </a:r>
            <a:r>
              <a:rPr lang="en-GB" dirty="0"/>
              <a:t>) and a linked list SDO object </a:t>
            </a:r>
          </a:p>
        </p:txBody>
      </p:sp>
    </p:spTree>
    <p:extLst>
      <p:ext uri="{BB962C8B-B14F-4D97-AF65-F5344CB8AC3E}">
        <p14:creationId xmlns:p14="http://schemas.microsoft.com/office/powerpoint/2010/main" val="17122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0089-C851-45CC-87A0-4F5E44C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Bus Simulation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BD2C-4BA2-4BD0-91C3-A8860EDA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Using</a:t>
            </a:r>
            <a:r>
              <a:rPr lang="de-DE" dirty="0"/>
              <a:t> Interrupts:</a:t>
            </a:r>
          </a:p>
          <a:p>
            <a:pPr lvl="1"/>
            <a:r>
              <a:rPr lang="en-GB" dirty="0"/>
              <a:t>void HAL_FDCAN_RxFifo0Callback(</a:t>
            </a:r>
            <a:r>
              <a:rPr lang="en-GB" dirty="0" err="1"/>
              <a:t>FDCAN_HandleTypeDef</a:t>
            </a:r>
            <a:r>
              <a:rPr lang="en-GB" dirty="0"/>
              <a:t> *</a:t>
            </a:r>
            <a:r>
              <a:rPr lang="en-GB" dirty="0" err="1"/>
              <a:t>hfdcan</a:t>
            </a:r>
            <a:r>
              <a:rPr lang="en-GB" dirty="0"/>
              <a:t>, uint32_t RxFifo0ITs): signal receiving new CAN message –&gt; call software algorithm to respond properly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HAL_FDCAN_TimestampWraparoundCallback</a:t>
            </a:r>
            <a:r>
              <a:rPr lang="en-GB" dirty="0"/>
              <a:t>(</a:t>
            </a:r>
            <a:r>
              <a:rPr lang="en-GB" dirty="0" err="1"/>
              <a:t>FDCAN_HandleTypeDef</a:t>
            </a:r>
            <a:r>
              <a:rPr lang="en-GB" dirty="0"/>
              <a:t> *</a:t>
            </a:r>
            <a:r>
              <a:rPr lang="en-GB" dirty="0" err="1"/>
              <a:t>hfdcan</a:t>
            </a:r>
            <a:r>
              <a:rPr lang="en-GB" dirty="0"/>
              <a:t>): signal timestamp wraparound to send list of periodic fake CAN message</a:t>
            </a:r>
            <a:endParaRPr lang="de-DE" dirty="0"/>
          </a:p>
          <a:p>
            <a:r>
              <a:rPr lang="de-DE" dirty="0"/>
              <a:t>- Software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lvl="1"/>
            <a:r>
              <a:rPr lang="de-DE" dirty="0"/>
              <a:t>Read out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arrived</a:t>
            </a:r>
            <a:r>
              <a:rPr lang="de-DE" dirty="0"/>
              <a:t> CAN </a:t>
            </a:r>
            <a:r>
              <a:rPr lang="de-DE" dirty="0" err="1"/>
              <a:t>message</a:t>
            </a:r>
            <a:endParaRPr lang="de-DE" dirty="0"/>
          </a:p>
          <a:p>
            <a:pPr lvl="1"/>
            <a:r>
              <a:rPr lang="de-DE" dirty="0"/>
              <a:t>Check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READ </a:t>
            </a:r>
            <a:r>
              <a:rPr lang="de-DE" dirty="0" err="1"/>
              <a:t>or</a:t>
            </a:r>
            <a:r>
              <a:rPr lang="de-DE" dirty="0"/>
              <a:t> WRITE </a:t>
            </a:r>
            <a:r>
              <a:rPr lang="de-DE" dirty="0" err="1"/>
              <a:t>command</a:t>
            </a:r>
            <a:endParaRPr lang="de-DE" dirty="0"/>
          </a:p>
          <a:p>
            <a:pPr lvl="1"/>
            <a:r>
              <a:rPr lang="de-DE" dirty="0"/>
              <a:t>Read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and send back </a:t>
            </a:r>
            <a:r>
              <a:rPr lang="de-DE" dirty="0" err="1"/>
              <a:t>for</a:t>
            </a:r>
            <a:r>
              <a:rPr lang="de-DE" dirty="0"/>
              <a:t> READ </a:t>
            </a:r>
            <a:r>
              <a:rPr lang="de-DE" dirty="0" err="1"/>
              <a:t>command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22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304-E682-42D4-AF6D-C59665C1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 </a:t>
            </a:r>
            <a:r>
              <a:rPr lang="de-DE" dirty="0" err="1"/>
              <a:t>Injection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3606-D0E3-4D2D-A021-AB3CC19C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Real-Time Clock (RTC)</a:t>
            </a:r>
          </a:p>
          <a:p>
            <a:pPr lvl="1"/>
            <a:r>
              <a:rPr lang="de-DE" dirty="0"/>
              <a:t>RTC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independent</a:t>
            </a:r>
            <a:r>
              <a:rPr lang="de-DE" dirty="0"/>
              <a:t> BCD </a:t>
            </a:r>
            <a:r>
              <a:rPr lang="de-DE" dirty="0" err="1"/>
              <a:t>timer</a:t>
            </a:r>
            <a:r>
              <a:rPr lang="de-DE" dirty="0"/>
              <a:t>/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time-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clock</a:t>
            </a:r>
            <a:r>
              <a:rPr lang="de-DE" dirty="0"/>
              <a:t>/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</a:t>
            </a:r>
            <a:r>
              <a:rPr lang="de-DE" dirty="0" err="1"/>
              <a:t>alarm</a:t>
            </a:r>
            <a:r>
              <a:rPr lang="de-DE" dirty="0"/>
              <a:t> </a:t>
            </a:r>
            <a:r>
              <a:rPr lang="de-DE" dirty="0" err="1"/>
              <a:t>interrupts</a:t>
            </a:r>
            <a:endParaRPr lang="de-DE" dirty="0"/>
          </a:p>
          <a:p>
            <a:pPr lvl="1"/>
            <a:r>
              <a:rPr lang="de-DE" dirty="0"/>
              <a:t>RTC also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</a:t>
            </a:r>
            <a:r>
              <a:rPr lang="de-DE" dirty="0" err="1"/>
              <a:t>wakeup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interrupt</a:t>
            </a:r>
            <a:r>
              <a:rPr lang="de-DE" dirty="0"/>
              <a:t> </a:t>
            </a:r>
            <a:r>
              <a:rPr lang="de-DE" dirty="0" err="1"/>
              <a:t>capability</a:t>
            </a:r>
            <a:endParaRPr lang="de-DE" dirty="0"/>
          </a:p>
          <a:p>
            <a:pPr lvl="1"/>
            <a:r>
              <a:rPr lang="de-DE" dirty="0"/>
              <a:t>As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maintains</a:t>
            </a:r>
            <a:r>
              <a:rPr lang="de-DE" dirty="0"/>
              <a:t> in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, RTC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, </a:t>
            </a:r>
            <a:r>
              <a:rPr lang="de-DE" dirty="0" err="1"/>
              <a:t>regardless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(Run </a:t>
            </a:r>
            <a:r>
              <a:rPr lang="de-DE" dirty="0" err="1"/>
              <a:t>mode</a:t>
            </a:r>
            <a:r>
              <a:rPr lang="de-DE" dirty="0"/>
              <a:t>,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247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{751E40DF-E861-4984-BC64-63CE6C0FA818}tf11437505_win32</Template>
  <TotalTime>0</TotalTime>
  <Words>865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 Pro Cond Light</vt:lpstr>
      <vt:lpstr>Speak Pro</vt:lpstr>
      <vt:lpstr>RetrospectVTI</vt:lpstr>
      <vt:lpstr>Workshop 3 Presentation: Implementation of Portenta H7 based CAN Bus Simulation &amp; Fault Injection Tool</vt:lpstr>
      <vt:lpstr>Tool Specifications</vt:lpstr>
      <vt:lpstr>Hardware Documentations</vt:lpstr>
      <vt:lpstr>Hardware Documentations</vt:lpstr>
      <vt:lpstr>CAN Bus Simulation</vt:lpstr>
      <vt:lpstr>CAN Bus Simulation</vt:lpstr>
      <vt:lpstr>CAN Bus Simulation</vt:lpstr>
      <vt:lpstr>CAN Bus Simulation</vt:lpstr>
      <vt:lpstr>Fault Injection</vt:lpstr>
      <vt:lpstr>Fault Injection</vt:lpstr>
      <vt:lpstr>Fault Injection</vt:lpstr>
      <vt:lpstr>Fault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an Embedded-System based CAN Bus Simulation tool including Fault Injection using Arduino Portenta H7</dc:title>
  <dc:creator>Nguyen DangTienLoi</dc:creator>
  <cp:lastModifiedBy>Nguyen DangTienLoi</cp:lastModifiedBy>
  <cp:revision>3</cp:revision>
  <dcterms:created xsi:type="dcterms:W3CDTF">2021-11-02T08:29:01Z</dcterms:created>
  <dcterms:modified xsi:type="dcterms:W3CDTF">2021-11-10T22:04:28Z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