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6" r:id="rId3"/>
    <p:sldId id="312" r:id="rId4"/>
    <p:sldId id="317" r:id="rId5"/>
    <p:sldId id="302" r:id="rId6"/>
    <p:sldId id="319" r:id="rId7"/>
    <p:sldId id="320" r:id="rId8"/>
    <p:sldId id="321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375" autoAdjust="0"/>
    <p:restoredTop sz="94660"/>
  </p:normalViewPr>
  <p:slideViewPr>
    <p:cSldViewPr snapToObjects="1">
      <p:cViewPr>
        <p:scale>
          <a:sx n="110" d="100"/>
          <a:sy n="110" d="100"/>
        </p:scale>
        <p:origin x="-1398" y="-144"/>
      </p:cViewPr>
      <p:guideLst>
        <p:guide orient="horz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924944"/>
            <a:ext cx="9906000" cy="504056"/>
          </a:xfrm>
          <a:noFill/>
        </p:spPr>
        <p:txBody>
          <a:bodyPr>
            <a:no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8015-0CF2-4CB6-8658-F46D9DC3F8AC}" type="datetimeFigureOut">
              <a:rPr lang="ko-KR" altLang="en-US" smtClean="0"/>
              <a:pPr/>
              <a:t>2010-12-15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8015-0CF2-4CB6-8658-F46D9DC3F8AC}" type="datetimeFigureOut">
              <a:rPr lang="ko-KR" altLang="en-US" smtClean="0"/>
              <a:pPr/>
              <a:t>2010-12-15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919F-4CBB-4BB2-909D-4BF233C3A4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dcode@naver.com" TargetMode="External"/><Relationship Id="rId2" Type="http://schemas.openxmlformats.org/officeDocument/2006/relationships/hyperlink" Target="http://www.barunsoncard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/>
          <p:cNvSpPr txBox="1">
            <a:spLocks/>
          </p:cNvSpPr>
          <p:nvPr/>
        </p:nvSpPr>
        <p:spPr>
          <a:xfrm>
            <a:off x="704528" y="2571750"/>
            <a:ext cx="8420100" cy="6556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57263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바른손 </a:t>
            </a:r>
            <a:r>
              <a:rPr kumimoji="1" lang="en-US" altLang="ko-KR" sz="3200" dirty="0" smtClean="0">
                <a:latin typeface="맑은 고딕" pitchFamily="50" charset="-127"/>
                <a:ea typeface="맑은 고딕" pitchFamily="50" charset="-127"/>
                <a:cs typeface="+mj-cs"/>
              </a:rPr>
              <a:t>m</a:t>
            </a:r>
            <a:r>
              <a:rPr kumimoji="1" lang="ko-KR" altLang="en-US" sz="3200" dirty="0" smtClean="0">
                <a:latin typeface="맑은 고딕" pitchFamily="50" charset="-127"/>
                <a:ea typeface="맑은 고딕" pitchFamily="50" charset="-127"/>
                <a:cs typeface="+mj-cs"/>
              </a:rPr>
              <a:t>청첩장 </a:t>
            </a:r>
            <a:r>
              <a:rPr kumimoji="1" lang="en-US" altLang="ko-KR" sz="3200" dirty="0" smtClean="0">
                <a:latin typeface="맑은 고딕" pitchFamily="50" charset="-127"/>
                <a:ea typeface="맑은 고딕" pitchFamily="50" charset="-127"/>
                <a:cs typeface="+mj-cs"/>
              </a:rPr>
              <a:t>&amp; e</a:t>
            </a:r>
            <a:r>
              <a:rPr kumimoji="1" lang="ko-KR" altLang="en-US" sz="3200" dirty="0" smtClean="0">
                <a:latin typeface="맑은 고딕" pitchFamily="50" charset="-127"/>
                <a:ea typeface="맑은 고딕" pitchFamily="50" charset="-127"/>
                <a:cs typeface="+mj-cs"/>
              </a:rPr>
              <a:t>청첩장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편집기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UI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설계</a:t>
            </a:r>
            <a:endParaRPr kumimoji="1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Group 9"/>
          <p:cNvGraphicFramePr>
            <a:graphicFrameLocks noGrp="1"/>
          </p:cNvGraphicFramePr>
          <p:nvPr/>
        </p:nvGraphicFramePr>
        <p:xfrm>
          <a:off x="203200" y="71438"/>
          <a:ext cx="9432925" cy="1158240"/>
        </p:xfrm>
        <a:graphic>
          <a:graphicData uri="http://schemas.openxmlformats.org/drawingml/2006/table">
            <a:tbl>
              <a:tblPr/>
              <a:tblGrid>
                <a:gridCol w="2373536"/>
                <a:gridCol w="1440160"/>
                <a:gridCol w="1224136"/>
                <a:gridCol w="3096344"/>
                <a:gridCol w="1298749"/>
              </a:tblGrid>
              <a:tr h="203200">
                <a:tc row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hlinkClick r:id="rId2"/>
                        </a:rPr>
                        <a:t>www.barunsoncard.com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청첩장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&amp; e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청첩장 편집기 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최종작성일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문서제목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변경코드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2010-11-19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2010-11-30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바른손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청첩장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-e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청첩장 편집기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0.9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작성부서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문서관리자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장원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010-3002-5334 </a:t>
                      </a:r>
                    </a:p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hlinkClick r:id="rId3"/>
                        </a:rPr>
                        <a:t>badcode@naver.com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조상현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6656" y="3573016"/>
            <a:ext cx="612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㈜ </a:t>
            </a:r>
            <a:r>
              <a:rPr lang="ko-KR" altLang="en-US" dirty="0" err="1" smtClean="0"/>
              <a:t>유사미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4. e</a:t>
            </a:r>
            <a:r>
              <a:rPr lang="ko-KR" altLang="en-US" dirty="0" smtClean="0"/>
              <a:t>청첩장 대표화면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5891" y="332656"/>
            <a:ext cx="7189397" cy="6506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5890" y="332656"/>
            <a:ext cx="1080217" cy="28800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E-Card </a:t>
            </a:r>
            <a:r>
              <a:rPr lang="ko-KR" altLang="en-US" sz="900" dirty="0" smtClean="0">
                <a:solidFill>
                  <a:schemeClr val="tx1"/>
                </a:solidFill>
              </a:rPr>
              <a:t>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52538" y="332656"/>
            <a:ext cx="1120072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포토갤러리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034736" y="332656"/>
            <a:ext cx="510552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3883" y="620656"/>
            <a:ext cx="7189397" cy="504056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배경 이미지 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53000" y="2112120"/>
            <a:ext cx="2212461" cy="164577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동영상 위치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기본 제공되는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이미지처리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8504" y="4869160"/>
            <a:ext cx="2520000" cy="656456"/>
          </a:xfrm>
          <a:prstGeom prst="roundRect">
            <a:avLst>
              <a:gd name="adj" fmla="val 116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예식정보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08984" y="4885954"/>
            <a:ext cx="2520000" cy="639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타이틀 기본제공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70702" y="366524"/>
            <a:ext cx="625240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14210" y="366524"/>
            <a:ext cx="710492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5890" y="629202"/>
            <a:ext cx="718752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배경 스킨은 고객님의 동영상 플래시가 상영되는 전체 페이지에 멋진 포토카드 배경이미지로 사용됩니다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이미지 최적 사이즈 </a:t>
            </a:r>
            <a:r>
              <a:rPr lang="en-US" altLang="ko-KR" sz="800" dirty="0" smtClean="0"/>
              <a:t>: 900*630px</a:t>
            </a:r>
          </a:p>
          <a:p>
            <a:r>
              <a:rPr lang="ko-KR" altLang="en-US" sz="800" dirty="0" smtClean="0"/>
              <a:t>등록된 이미지를 드래그 이동하여 위치를 정하신 후 저장을 하세요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등록하실 이미지가 없으면 샘플로 제공되는 이미지를 사용해 보세요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7034736" y="671786"/>
            <a:ext cx="432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닫기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사각형 설명선 30"/>
          <p:cNvSpPr/>
          <p:nvPr/>
        </p:nvSpPr>
        <p:spPr>
          <a:xfrm>
            <a:off x="757446" y="3979932"/>
            <a:ext cx="1357322" cy="612648"/>
          </a:xfrm>
          <a:prstGeom prst="wedgeRectCallout">
            <a:avLst>
              <a:gd name="adj1" fmla="val -20833"/>
              <a:gd name="adj2" fmla="val 8323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여식정보를 수정하려면 여기를 클릭하세요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5024438" y="4102236"/>
            <a:ext cx="1357322" cy="612648"/>
          </a:xfrm>
          <a:prstGeom prst="wedgeRectCallout">
            <a:avLst>
              <a:gd name="adj1" fmla="val -20833"/>
              <a:gd name="adj2" fmla="val 8323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타이틀 수정하려면 여기를 클릭하세요</a:t>
            </a:r>
          </a:p>
        </p:txBody>
      </p:sp>
      <p:sp>
        <p:nvSpPr>
          <p:cNvPr id="33" name="사각형 설명선 32"/>
          <p:cNvSpPr/>
          <p:nvPr/>
        </p:nvSpPr>
        <p:spPr>
          <a:xfrm>
            <a:off x="3502471" y="1930483"/>
            <a:ext cx="1357322" cy="612648"/>
          </a:xfrm>
          <a:prstGeom prst="wedgeRectCallout">
            <a:avLst>
              <a:gd name="adj1" fmla="val 82126"/>
              <a:gd name="adj2" fmla="val 260645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동영상을 수정하려면 여기를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클릭하세요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942446" y="1913655"/>
            <a:ext cx="491778" cy="1731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1X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34224" y="1913655"/>
            <a:ext cx="491778" cy="1731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1.5X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26002" y="1913655"/>
            <a:ext cx="491778" cy="17317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2X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52999" y="3802038"/>
            <a:ext cx="2212461" cy="19846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영상 만들기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673861" y="1930483"/>
            <a:ext cx="500066" cy="173170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508438" y="4695990"/>
            <a:ext cx="500066" cy="173170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838070" y="4712924"/>
            <a:ext cx="500066" cy="173170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47" name="사각형 설명선 46"/>
          <p:cNvSpPr/>
          <p:nvPr/>
        </p:nvSpPr>
        <p:spPr>
          <a:xfrm>
            <a:off x="2453937" y="3826008"/>
            <a:ext cx="1357322" cy="612648"/>
          </a:xfrm>
          <a:prstGeom prst="wedgeRectCallout">
            <a:avLst>
              <a:gd name="adj1" fmla="val -20833"/>
              <a:gd name="adj2" fmla="val 8323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여기를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드레그하여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이동할 수 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1436107" y="1827070"/>
            <a:ext cx="1357322" cy="612648"/>
          </a:xfrm>
          <a:prstGeom prst="wedgeRectCallout">
            <a:avLst>
              <a:gd name="adj1" fmla="val -20833"/>
              <a:gd name="adj2" fmla="val 8323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배경이미지를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드레그할</a:t>
            </a:r>
            <a:r>
              <a:rPr lang="ko-KR" altLang="en-US" sz="1000" dirty="0" smtClean="0">
                <a:solidFill>
                  <a:schemeClr val="tx1"/>
                </a:solidFill>
              </a:rPr>
              <a:t> 수 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48546" y="1231928"/>
            <a:ext cx="23574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/>
              <a:t>버튼이며 클릭 마우스 </a:t>
            </a:r>
            <a:r>
              <a:rPr lang="ko-KR" altLang="en-US" sz="1000" dirty="0" err="1" smtClean="0"/>
              <a:t>포인트로처리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이동영역에서는 이동마우스포인트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입력부분에서는 입력마우스포인트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548546" y="2162719"/>
            <a:ext cx="2357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/>
              <a:t>처음에 프로그램이 구동되면 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말풍선들이</a:t>
            </a:r>
            <a:r>
              <a:rPr lang="ko-KR" altLang="en-US" sz="1000" dirty="0" smtClean="0"/>
              <a:t> 뜨면서 사용자에게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편집기능을 설명한다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사용자가 편집하지 않은 내용은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주기적으로 말 풍선을 뜨게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하여 알린다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604531" y="366524"/>
            <a:ext cx="642942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도움말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3883" y="5661248"/>
            <a:ext cx="7189397" cy="1177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>
            <a:spLocks/>
          </p:cNvSpPr>
          <p:nvPr/>
        </p:nvSpPr>
        <p:spPr>
          <a:xfrm>
            <a:off x="575757" y="5867193"/>
            <a:ext cx="922630" cy="7483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4006180" y="5758336"/>
            <a:ext cx="946820" cy="7504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사용자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196886" y="6561534"/>
            <a:ext cx="684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80398" y="6004716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64914" y="6002737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>
            <a:spLocks/>
          </p:cNvSpPr>
          <p:nvPr/>
        </p:nvSpPr>
        <p:spPr>
          <a:xfrm>
            <a:off x="1523406" y="5779391"/>
            <a:ext cx="1240280" cy="9076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85438" y="6034574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SWF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1791448" y="6045814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97" name="직사각형 96"/>
          <p:cNvSpPr>
            <a:spLocks/>
          </p:cNvSpPr>
          <p:nvPr/>
        </p:nvSpPr>
        <p:spPr>
          <a:xfrm>
            <a:off x="2789087" y="5867193"/>
            <a:ext cx="922630" cy="7483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898768" y="6034574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SWF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5024438" y="5661248"/>
            <a:ext cx="2442298" cy="117770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9" name="사각형 설명선 98"/>
          <p:cNvSpPr/>
          <p:nvPr/>
        </p:nvSpPr>
        <p:spPr>
          <a:xfrm>
            <a:off x="5167314" y="5766803"/>
            <a:ext cx="2170822" cy="983198"/>
          </a:xfrm>
          <a:prstGeom prst="wedgeRectCallou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기본으로 사용 할 배경스킨을 선택합니다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기본스킨이 마음에 들지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않을 경우 사용자 스킨등록이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가능합니다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기본스킨은 편집 불가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7548546" y="3680327"/>
            <a:ext cx="23574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/>
              <a:t>마지막으로 선택된 스킨이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최종 적용됩니다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</p:txBody>
      </p:sp>
      <p:sp>
        <p:nvSpPr>
          <p:cNvPr id="102" name="타원형 설명선 101"/>
          <p:cNvSpPr/>
          <p:nvPr/>
        </p:nvSpPr>
        <p:spPr>
          <a:xfrm>
            <a:off x="8024834" y="5357826"/>
            <a:ext cx="1357322" cy="687988"/>
          </a:xfrm>
          <a:prstGeom prst="wedgeEllipseCallout">
            <a:avLst>
              <a:gd name="adj1" fmla="val -95063"/>
              <a:gd name="adj2" fmla="val 78498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이부분만 롤링되며 변경됨</a:t>
            </a:r>
          </a:p>
        </p:txBody>
      </p:sp>
      <p:sp>
        <p:nvSpPr>
          <p:cNvPr id="103" name="직사각형 102"/>
          <p:cNvSpPr>
            <a:spLocks/>
          </p:cNvSpPr>
          <p:nvPr/>
        </p:nvSpPr>
        <p:spPr>
          <a:xfrm>
            <a:off x="3151169" y="385590"/>
            <a:ext cx="1054184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배경음악 없음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>
            <a:spLocks/>
          </p:cNvSpPr>
          <p:nvPr/>
        </p:nvSpPr>
        <p:spPr>
          <a:xfrm>
            <a:off x="4205352" y="385590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25331" y="367080"/>
            <a:ext cx="595035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배경음악</a:t>
            </a:r>
            <a:endParaRPr lang="ko-KR" altLang="en-US" sz="8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457451" y="374100"/>
            <a:ext cx="218264" cy="208424"/>
          </a:xfrm>
          <a:prstGeom prst="roundRect">
            <a:avLst>
              <a:gd name="adj" fmla="val 9478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38620" y="1092018"/>
            <a:ext cx="1534394" cy="50783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반복재생</a:t>
            </a:r>
            <a:endParaRPr lang="en-US" altLang="ko-KR" sz="900" dirty="0" smtClean="0"/>
          </a:p>
          <a:p>
            <a:r>
              <a:rPr lang="ko-KR" altLang="en-US" sz="900" dirty="0" smtClean="0"/>
              <a:t>무조건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반복으로 설정해도</a:t>
            </a:r>
            <a:endParaRPr lang="en-US" altLang="ko-KR" sz="900" dirty="0" smtClean="0"/>
          </a:p>
          <a:p>
            <a:r>
              <a:rPr lang="ko-KR" altLang="en-US" sz="900" dirty="0" smtClean="0"/>
              <a:t>좋을듯함 </a:t>
            </a:r>
            <a:endParaRPr lang="ko-KR" altLang="en-US" sz="900" dirty="0"/>
          </a:p>
        </p:txBody>
      </p:sp>
      <p:sp>
        <p:nvSpPr>
          <p:cNvPr id="111" name="원형 화살표 110"/>
          <p:cNvSpPr/>
          <p:nvPr/>
        </p:nvSpPr>
        <p:spPr>
          <a:xfrm>
            <a:off x="4710637" y="371942"/>
            <a:ext cx="149156" cy="243417"/>
          </a:xfrm>
          <a:prstGeom prst="circular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2" name="원형 화살표 111"/>
          <p:cNvSpPr/>
          <p:nvPr/>
        </p:nvSpPr>
        <p:spPr>
          <a:xfrm rot="10800000">
            <a:off x="4752203" y="330190"/>
            <a:ext cx="149155" cy="249448"/>
          </a:xfrm>
          <a:prstGeom prst="circular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3" name="톱니 모양의 오른쪽 화살표 112"/>
          <p:cNvSpPr/>
          <p:nvPr/>
        </p:nvSpPr>
        <p:spPr>
          <a:xfrm rot="14683477">
            <a:off x="4696731" y="816150"/>
            <a:ext cx="512537" cy="108000"/>
          </a:xfrm>
          <a:prstGeom prst="notched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548546" y="288591"/>
            <a:ext cx="23574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/>
              <a:t>종료 시 저장팝업 확인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팝업에서 갤러리에 생성여부도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 물어본다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직사각형 325"/>
          <p:cNvSpPr/>
          <p:nvPr/>
        </p:nvSpPr>
        <p:spPr>
          <a:xfrm>
            <a:off x="392383" y="3001074"/>
            <a:ext cx="7189397" cy="1177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5157373" y="3026767"/>
            <a:ext cx="2442298" cy="117770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20521" y="1578819"/>
            <a:ext cx="7189397" cy="1177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/>
          <p:cNvSpPr/>
          <p:nvPr/>
        </p:nvSpPr>
        <p:spPr>
          <a:xfrm>
            <a:off x="5185511" y="1604512"/>
            <a:ext cx="2442298" cy="117770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>
            <a:spLocks/>
          </p:cNvSpPr>
          <p:nvPr/>
        </p:nvSpPr>
        <p:spPr>
          <a:xfrm>
            <a:off x="712395" y="1784764"/>
            <a:ext cx="922630" cy="7483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>
            <a:spLocks/>
          </p:cNvSpPr>
          <p:nvPr/>
        </p:nvSpPr>
        <p:spPr>
          <a:xfrm>
            <a:off x="4213686" y="1675907"/>
            <a:ext cx="946820" cy="7504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사용자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366221" y="2479105"/>
            <a:ext cx="684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517036" y="1922287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901552" y="1920308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964024" y="3431096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6753079" y="3431096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>
            <a:spLocks/>
          </p:cNvSpPr>
          <p:nvPr/>
        </p:nvSpPr>
        <p:spPr>
          <a:xfrm>
            <a:off x="5396526" y="3433477"/>
            <a:ext cx="793823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Arial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>
            <a:spLocks/>
          </p:cNvSpPr>
          <p:nvPr/>
        </p:nvSpPr>
        <p:spPr>
          <a:xfrm>
            <a:off x="6192797" y="3433477"/>
            <a:ext cx="144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394359" y="3652337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609657" y="3652337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i="1" dirty="0" smtClean="0">
                <a:solidFill>
                  <a:schemeClr val="tx1"/>
                </a:solidFill>
              </a:rPr>
              <a:t>가</a:t>
            </a:r>
            <a:endParaRPr lang="ko-KR" altLang="en-US" sz="1050" i="1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825693" y="3652337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1" name="그룹 284"/>
          <p:cNvGrpSpPr/>
          <p:nvPr/>
        </p:nvGrpSpPr>
        <p:grpSpPr>
          <a:xfrm>
            <a:off x="6468699" y="3652337"/>
            <a:ext cx="216000" cy="180000"/>
            <a:chOff x="6374797" y="4120716"/>
            <a:chExt cx="278996" cy="180000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6374797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6420282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6420282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6420282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6420282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283"/>
          <p:cNvGrpSpPr/>
          <p:nvPr/>
        </p:nvGrpSpPr>
        <p:grpSpPr>
          <a:xfrm>
            <a:off x="6716996" y="3652337"/>
            <a:ext cx="216000" cy="180000"/>
            <a:chOff x="6652608" y="4120716"/>
            <a:chExt cx="278996" cy="180000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6652608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6707414" y="4228061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6722426" y="4259133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6707414" y="4165917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722426" y="4196989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282"/>
          <p:cNvGrpSpPr/>
          <p:nvPr/>
        </p:nvGrpSpPr>
        <p:grpSpPr>
          <a:xfrm>
            <a:off x="6962753" y="3652337"/>
            <a:ext cx="216000" cy="180000"/>
            <a:chOff x="6930906" y="4120716"/>
            <a:chExt cx="278996" cy="180000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6930906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6982746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7012770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982746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7012770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아래쪽 화살표 216"/>
          <p:cNvSpPr/>
          <p:nvPr/>
        </p:nvSpPr>
        <p:spPr>
          <a:xfrm>
            <a:off x="4433689" y="2813947"/>
            <a:ext cx="180000" cy="144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7" name="그룹 58"/>
          <p:cNvGrpSpPr/>
          <p:nvPr/>
        </p:nvGrpSpPr>
        <p:grpSpPr>
          <a:xfrm>
            <a:off x="5989454" y="2148387"/>
            <a:ext cx="575042" cy="215444"/>
            <a:chOff x="7761312" y="1645734"/>
            <a:chExt cx="575042" cy="215444"/>
          </a:xfrm>
        </p:grpSpPr>
        <p:sp>
          <p:nvSpPr>
            <p:cNvPr id="228" name="직사각형 227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흑백톤</a:t>
              </a:r>
              <a:endParaRPr lang="ko-KR" altLang="en-US" sz="800" dirty="0"/>
            </a:p>
          </p:txBody>
        </p:sp>
      </p:grpSp>
      <p:grpSp>
        <p:nvGrpSpPr>
          <p:cNvPr id="230" name="그룹 59"/>
          <p:cNvGrpSpPr/>
          <p:nvPr/>
        </p:nvGrpSpPr>
        <p:grpSpPr>
          <a:xfrm>
            <a:off x="5989454" y="1935128"/>
            <a:ext cx="575042" cy="215444"/>
            <a:chOff x="7761312" y="1876566"/>
            <a:chExt cx="575042" cy="215444"/>
          </a:xfrm>
        </p:grpSpPr>
        <p:sp>
          <p:nvSpPr>
            <p:cNvPr id="231" name="직사각형 48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갈색톤</a:t>
              </a:r>
              <a:endParaRPr lang="ko-KR" altLang="en-US" sz="800" dirty="0"/>
            </a:p>
          </p:txBody>
        </p:sp>
      </p:grpSp>
      <p:grpSp>
        <p:nvGrpSpPr>
          <p:cNvPr id="233" name="그룹 60"/>
          <p:cNvGrpSpPr/>
          <p:nvPr/>
        </p:nvGrpSpPr>
        <p:grpSpPr>
          <a:xfrm>
            <a:off x="5299844" y="2149517"/>
            <a:ext cx="575042" cy="215444"/>
            <a:chOff x="7761312" y="1645734"/>
            <a:chExt cx="575042" cy="215444"/>
          </a:xfrm>
        </p:grpSpPr>
        <p:sp>
          <p:nvSpPr>
            <p:cNvPr id="234" name="직사각형 233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오래된</a:t>
              </a:r>
              <a:endParaRPr lang="ko-KR" altLang="en-US" sz="800" dirty="0"/>
            </a:p>
          </p:txBody>
        </p:sp>
      </p:grpSp>
      <p:grpSp>
        <p:nvGrpSpPr>
          <p:cNvPr id="236" name="그룹 69"/>
          <p:cNvGrpSpPr/>
          <p:nvPr/>
        </p:nvGrpSpPr>
        <p:grpSpPr>
          <a:xfrm>
            <a:off x="5286359" y="1931451"/>
            <a:ext cx="575042" cy="215444"/>
            <a:chOff x="7761312" y="1876566"/>
            <a:chExt cx="575042" cy="215444"/>
          </a:xfrm>
        </p:grpSpPr>
        <p:sp>
          <p:nvSpPr>
            <p:cNvPr id="237" name="직사각형 236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화사한</a:t>
              </a:r>
              <a:endParaRPr lang="ko-KR" altLang="en-US" sz="800" dirty="0"/>
            </a:p>
          </p:txBody>
        </p:sp>
      </p:grpSp>
      <p:grpSp>
        <p:nvGrpSpPr>
          <p:cNvPr id="239" name="그룹 72"/>
          <p:cNvGrpSpPr/>
          <p:nvPr/>
        </p:nvGrpSpPr>
        <p:grpSpPr>
          <a:xfrm>
            <a:off x="6632340" y="1954163"/>
            <a:ext cx="472449" cy="215444"/>
            <a:chOff x="7761312" y="1645734"/>
            <a:chExt cx="472449" cy="215444"/>
          </a:xfrm>
        </p:grpSpPr>
        <p:sp>
          <p:nvSpPr>
            <p:cNvPr id="240" name="직사각형 239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843911" y="1645734"/>
              <a:ext cx="38985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로모</a:t>
              </a:r>
              <a:endParaRPr lang="ko-KR" altLang="en-US" sz="800" dirty="0"/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5224687" y="2475984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밝기</a:t>
            </a:r>
            <a:endParaRPr lang="ko-KR" altLang="en-US" sz="700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6480258" y="2435269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명도</a:t>
            </a:r>
            <a:endParaRPr lang="ko-KR" altLang="en-US" sz="700" b="1" dirty="0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7002888" y="1675907"/>
            <a:ext cx="535022" cy="171409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48" name="그룹 168"/>
          <p:cNvGrpSpPr/>
          <p:nvPr/>
        </p:nvGrpSpPr>
        <p:grpSpPr>
          <a:xfrm>
            <a:off x="5581877" y="2460670"/>
            <a:ext cx="690711" cy="192649"/>
            <a:chOff x="7876072" y="3909562"/>
            <a:chExt cx="1047635" cy="144000"/>
          </a:xfrm>
        </p:grpSpPr>
        <p:grpSp>
          <p:nvGrpSpPr>
            <p:cNvPr id="249" name="그룹 68"/>
            <p:cNvGrpSpPr/>
            <p:nvPr/>
          </p:nvGrpSpPr>
          <p:grpSpPr>
            <a:xfrm>
              <a:off x="7878966" y="3909562"/>
              <a:ext cx="1044000" cy="144000"/>
              <a:chOff x="7186156" y="3286124"/>
              <a:chExt cx="2196000" cy="243502"/>
            </a:xfrm>
          </p:grpSpPr>
          <p:sp>
            <p:nvSpPr>
              <p:cNvPr id="252" name="모서리가 둥근 직사각형 251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모서리가 둥근 직사각형 252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250" name="모서리가 둥근 직사각형 249"/>
            <p:cNvSpPr/>
            <p:nvPr/>
          </p:nvSpPr>
          <p:spPr>
            <a:xfrm>
              <a:off x="7876072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1" name="모서리가 둥근 직사각형 250"/>
            <p:cNvSpPr/>
            <p:nvPr/>
          </p:nvSpPr>
          <p:spPr>
            <a:xfrm>
              <a:off x="8779707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4" name="그룹 167"/>
          <p:cNvGrpSpPr/>
          <p:nvPr/>
        </p:nvGrpSpPr>
        <p:grpSpPr>
          <a:xfrm>
            <a:off x="6844460" y="2452659"/>
            <a:ext cx="683210" cy="198054"/>
            <a:chOff x="7876072" y="4239949"/>
            <a:chExt cx="1047635" cy="144000"/>
          </a:xfrm>
        </p:grpSpPr>
        <p:grpSp>
          <p:nvGrpSpPr>
            <p:cNvPr id="255" name="그룹 68"/>
            <p:cNvGrpSpPr/>
            <p:nvPr/>
          </p:nvGrpSpPr>
          <p:grpSpPr>
            <a:xfrm>
              <a:off x="7878966" y="4239949"/>
              <a:ext cx="1044000" cy="144000"/>
              <a:chOff x="7186156" y="3286124"/>
              <a:chExt cx="2196000" cy="243502"/>
            </a:xfrm>
          </p:grpSpPr>
          <p:sp>
            <p:nvSpPr>
              <p:cNvPr id="258" name="모서리가 둥근 직사각형 257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모서리가 둥근 직사각형 258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256" name="모서리가 둥근 직사각형 255"/>
            <p:cNvSpPr/>
            <p:nvPr/>
          </p:nvSpPr>
          <p:spPr>
            <a:xfrm>
              <a:off x="7876072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7" name="모서리가 둥근 직사각형 256"/>
            <p:cNvSpPr/>
            <p:nvPr/>
          </p:nvSpPr>
          <p:spPr>
            <a:xfrm>
              <a:off x="8779707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2" name="그룹 89"/>
          <p:cNvGrpSpPr/>
          <p:nvPr/>
        </p:nvGrpSpPr>
        <p:grpSpPr>
          <a:xfrm>
            <a:off x="7069910" y="1966895"/>
            <a:ext cx="468000" cy="180000"/>
            <a:chOff x="3312466" y="3333340"/>
            <a:chExt cx="468000" cy="252000"/>
          </a:xfrm>
        </p:grpSpPr>
        <p:sp>
          <p:nvSpPr>
            <p:cNvPr id="263" name="직사각형 262"/>
            <p:cNvSpPr>
              <a:spLocks/>
            </p:cNvSpPr>
            <p:nvPr/>
          </p:nvSpPr>
          <p:spPr>
            <a:xfrm>
              <a:off x="3312466" y="3333340"/>
              <a:ext cx="32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/>
            <p:cNvSpPr>
              <a:spLocks/>
            </p:cNvSpPr>
            <p:nvPr/>
          </p:nvSpPr>
          <p:spPr>
            <a:xfrm>
              <a:off x="3636466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1" name="직사각형 210"/>
          <p:cNvSpPr>
            <a:spLocks/>
          </p:cNvSpPr>
          <p:nvPr/>
        </p:nvSpPr>
        <p:spPr>
          <a:xfrm>
            <a:off x="1660044" y="1696962"/>
            <a:ext cx="1240280" cy="9076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822076" y="1952145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SWF</a:t>
            </a:r>
            <a:endParaRPr lang="ko-KR" altLang="en-US" dirty="0"/>
          </a:p>
        </p:txBody>
      </p:sp>
      <p:sp>
        <p:nvSpPr>
          <p:cNvPr id="215" name="직사각형 214"/>
          <p:cNvSpPr/>
          <p:nvPr/>
        </p:nvSpPr>
        <p:spPr>
          <a:xfrm>
            <a:off x="1928086" y="1963385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216" name="직사각형 215"/>
          <p:cNvSpPr>
            <a:spLocks/>
          </p:cNvSpPr>
          <p:nvPr/>
        </p:nvSpPr>
        <p:spPr>
          <a:xfrm>
            <a:off x="2925725" y="1784764"/>
            <a:ext cx="922630" cy="7483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3035406" y="1952145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SWF</a:t>
            </a:r>
            <a:endParaRPr lang="ko-KR" altLang="en-US" dirty="0"/>
          </a:p>
        </p:txBody>
      </p:sp>
      <p:sp>
        <p:nvSpPr>
          <p:cNvPr id="310" name="TextBox 309"/>
          <p:cNvSpPr txBox="1"/>
          <p:nvPr/>
        </p:nvSpPr>
        <p:spPr>
          <a:xfrm>
            <a:off x="7732274" y="1569320"/>
            <a:ext cx="2149948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사용자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편집에서만 세부편집가능</a:t>
            </a:r>
            <a:endParaRPr lang="en-US" altLang="ko-KR" sz="800" dirty="0" smtClean="0"/>
          </a:p>
          <a:p>
            <a:r>
              <a:rPr lang="ko-KR" altLang="en-US" sz="800" dirty="0" smtClean="0"/>
              <a:t>왼쪽에서 등록 후 바로 이미지 수정 가능한</a:t>
            </a:r>
            <a:endParaRPr lang="en-US" altLang="ko-KR" sz="800" dirty="0" smtClean="0"/>
          </a:p>
          <a:p>
            <a:r>
              <a:rPr lang="ko-KR" altLang="en-US" sz="800" dirty="0" smtClean="0"/>
              <a:t>편집 툴이 나온다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25" name="모서리가 둥근 직사각형 324"/>
          <p:cNvSpPr/>
          <p:nvPr/>
        </p:nvSpPr>
        <p:spPr>
          <a:xfrm>
            <a:off x="5185511" y="1667316"/>
            <a:ext cx="719663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 효과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8" name="직사각형 327"/>
          <p:cNvSpPr>
            <a:spLocks/>
          </p:cNvSpPr>
          <p:nvPr/>
        </p:nvSpPr>
        <p:spPr>
          <a:xfrm>
            <a:off x="684257" y="3207019"/>
            <a:ext cx="922630" cy="7483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/>
          <p:cNvSpPr>
            <a:spLocks/>
          </p:cNvSpPr>
          <p:nvPr/>
        </p:nvSpPr>
        <p:spPr>
          <a:xfrm>
            <a:off x="4185548" y="3098162"/>
            <a:ext cx="946820" cy="7504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사용자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0" name="모서리가 둥근 직사각형 329"/>
          <p:cNvSpPr/>
          <p:nvPr/>
        </p:nvSpPr>
        <p:spPr>
          <a:xfrm>
            <a:off x="4338083" y="3901360"/>
            <a:ext cx="684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1" name="모서리가 둥근 직사각형 330"/>
          <p:cNvSpPr/>
          <p:nvPr/>
        </p:nvSpPr>
        <p:spPr>
          <a:xfrm>
            <a:off x="488898" y="3344542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2" name="모서리가 둥근 직사각형 331"/>
          <p:cNvSpPr/>
          <p:nvPr/>
        </p:nvSpPr>
        <p:spPr>
          <a:xfrm>
            <a:off x="3873414" y="3342563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3" name="아래쪽 화살표 332"/>
          <p:cNvSpPr/>
          <p:nvPr/>
        </p:nvSpPr>
        <p:spPr>
          <a:xfrm>
            <a:off x="4405551" y="4236202"/>
            <a:ext cx="180000" cy="144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모서리가 둥근 직사각형 350"/>
          <p:cNvSpPr/>
          <p:nvPr/>
        </p:nvSpPr>
        <p:spPr>
          <a:xfrm>
            <a:off x="6803216" y="3098162"/>
            <a:ext cx="706556" cy="171409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7" name="직사각형 366"/>
          <p:cNvSpPr>
            <a:spLocks/>
          </p:cNvSpPr>
          <p:nvPr/>
        </p:nvSpPr>
        <p:spPr>
          <a:xfrm>
            <a:off x="1631906" y="3119217"/>
            <a:ext cx="1240280" cy="9076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직사각형 367"/>
          <p:cNvSpPr/>
          <p:nvPr/>
        </p:nvSpPr>
        <p:spPr>
          <a:xfrm>
            <a:off x="793938" y="3374400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SWF</a:t>
            </a:r>
            <a:endParaRPr lang="ko-KR" altLang="en-US" dirty="0"/>
          </a:p>
        </p:txBody>
      </p:sp>
      <p:sp>
        <p:nvSpPr>
          <p:cNvPr id="369" name="직사각형 368"/>
          <p:cNvSpPr/>
          <p:nvPr/>
        </p:nvSpPr>
        <p:spPr>
          <a:xfrm>
            <a:off x="1899948" y="3385640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370" name="직사각형 369"/>
          <p:cNvSpPr>
            <a:spLocks/>
          </p:cNvSpPr>
          <p:nvPr/>
        </p:nvSpPr>
        <p:spPr>
          <a:xfrm>
            <a:off x="2897587" y="3207019"/>
            <a:ext cx="922630" cy="7483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직사각형 370"/>
          <p:cNvSpPr/>
          <p:nvPr/>
        </p:nvSpPr>
        <p:spPr>
          <a:xfrm>
            <a:off x="3007268" y="3374400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SWF</a:t>
            </a:r>
            <a:endParaRPr lang="ko-KR" altLang="en-US" dirty="0"/>
          </a:p>
        </p:txBody>
      </p:sp>
      <p:sp>
        <p:nvSpPr>
          <p:cNvPr id="372" name="모서리가 둥근 직사각형 371"/>
          <p:cNvSpPr/>
          <p:nvPr/>
        </p:nvSpPr>
        <p:spPr>
          <a:xfrm>
            <a:off x="5236560" y="3089571"/>
            <a:ext cx="589134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예식정보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" name="그룹 104"/>
          <p:cNvGrpSpPr/>
          <p:nvPr/>
        </p:nvGrpSpPr>
        <p:grpSpPr>
          <a:xfrm>
            <a:off x="5738715" y="3902359"/>
            <a:ext cx="1064865" cy="180000"/>
            <a:chOff x="5548706" y="3339118"/>
            <a:chExt cx="1064865" cy="144000"/>
          </a:xfrm>
        </p:grpSpPr>
        <p:grpSp>
          <p:nvGrpSpPr>
            <p:cNvPr id="9" name="그룹 68"/>
            <p:cNvGrpSpPr/>
            <p:nvPr/>
          </p:nvGrpSpPr>
          <p:grpSpPr>
            <a:xfrm>
              <a:off x="5550270" y="3339118"/>
              <a:ext cx="1058914" cy="144000"/>
              <a:chOff x="7381378" y="3286124"/>
              <a:chExt cx="1659384" cy="243502"/>
            </a:xfrm>
          </p:grpSpPr>
          <p:sp>
            <p:nvSpPr>
              <p:cNvPr id="109" name="모서리가 둥근 직사각형 108"/>
              <p:cNvSpPr/>
              <p:nvPr/>
            </p:nvSpPr>
            <p:spPr>
              <a:xfrm>
                <a:off x="7381378" y="3286124"/>
                <a:ext cx="1659384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8028547" y="3305481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50%</a:t>
                </a:r>
                <a:endParaRPr lang="ko-KR" altLang="en-US" sz="700" dirty="0"/>
              </a:p>
            </p:txBody>
          </p:sp>
        </p:grpSp>
        <p:sp>
          <p:nvSpPr>
            <p:cNvPr id="107" name="모서리가 둥근 직사각형 106"/>
            <p:cNvSpPr/>
            <p:nvPr/>
          </p:nvSpPr>
          <p:spPr>
            <a:xfrm>
              <a:off x="6469571" y="3339118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5548706" y="3339118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모서리가 둥근 직사각형 110"/>
          <p:cNvSpPr/>
          <p:nvPr/>
        </p:nvSpPr>
        <p:spPr>
          <a:xfrm>
            <a:off x="6404629" y="3431096"/>
            <a:ext cx="35029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0" name="그룹 89"/>
          <p:cNvGrpSpPr/>
          <p:nvPr/>
        </p:nvGrpSpPr>
        <p:grpSpPr>
          <a:xfrm>
            <a:off x="6079504" y="3652337"/>
            <a:ext cx="356875" cy="180000"/>
            <a:chOff x="3312466" y="3333340"/>
            <a:chExt cx="356875" cy="252000"/>
          </a:xfrm>
        </p:grpSpPr>
        <p:sp>
          <p:nvSpPr>
            <p:cNvPr id="113" name="직사각형 112"/>
            <p:cNvSpPr>
              <a:spLocks/>
            </p:cNvSpPr>
            <p:nvPr/>
          </p:nvSpPr>
          <p:spPr>
            <a:xfrm>
              <a:off x="3312466" y="3333340"/>
              <a:ext cx="21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>
              <a:spLocks/>
            </p:cNvSpPr>
            <p:nvPr/>
          </p:nvSpPr>
          <p:spPr>
            <a:xfrm>
              <a:off x="3525341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0" name="그룹 89"/>
          <p:cNvGrpSpPr/>
          <p:nvPr/>
        </p:nvGrpSpPr>
        <p:grpSpPr>
          <a:xfrm>
            <a:off x="6882534" y="3902359"/>
            <a:ext cx="356875" cy="180000"/>
            <a:chOff x="3312466" y="3333340"/>
            <a:chExt cx="356875" cy="252000"/>
          </a:xfrm>
        </p:grpSpPr>
        <p:sp>
          <p:nvSpPr>
            <p:cNvPr id="421" name="직사각형 420"/>
            <p:cNvSpPr>
              <a:spLocks/>
            </p:cNvSpPr>
            <p:nvPr/>
          </p:nvSpPr>
          <p:spPr>
            <a:xfrm>
              <a:off x="3312466" y="3333340"/>
              <a:ext cx="216000" cy="252000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2" name="직사각형 421"/>
            <p:cNvSpPr>
              <a:spLocks/>
            </p:cNvSpPr>
            <p:nvPr/>
          </p:nvSpPr>
          <p:spPr>
            <a:xfrm>
              <a:off x="3525341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3" name="직사각형 422"/>
          <p:cNvSpPr/>
          <p:nvPr/>
        </p:nvSpPr>
        <p:spPr>
          <a:xfrm>
            <a:off x="5320316" y="3878316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smtClean="0"/>
              <a:t>배경</a:t>
            </a:r>
            <a:endParaRPr lang="ko-KR" altLang="en-US" sz="1000" dirty="0"/>
          </a:p>
        </p:txBody>
      </p:sp>
      <p:sp>
        <p:nvSpPr>
          <p:cNvPr id="424" name="직사각형 423"/>
          <p:cNvSpPr/>
          <p:nvPr/>
        </p:nvSpPr>
        <p:spPr>
          <a:xfrm>
            <a:off x="374160" y="4368745"/>
            <a:ext cx="7189397" cy="1177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5139150" y="4394438"/>
            <a:ext cx="2442298" cy="117770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26" name="모서리가 둥근 직사각형 425"/>
          <p:cNvSpPr/>
          <p:nvPr/>
        </p:nvSpPr>
        <p:spPr>
          <a:xfrm>
            <a:off x="6945801" y="4798767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7" name="모서리가 둥근 직사각형 426"/>
          <p:cNvSpPr/>
          <p:nvPr/>
        </p:nvSpPr>
        <p:spPr>
          <a:xfrm>
            <a:off x="6734856" y="4798767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8" name="직사각형 427"/>
          <p:cNvSpPr>
            <a:spLocks/>
          </p:cNvSpPr>
          <p:nvPr/>
        </p:nvSpPr>
        <p:spPr>
          <a:xfrm>
            <a:off x="5378303" y="4801148"/>
            <a:ext cx="793823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Arial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29" name="직사각형 428"/>
          <p:cNvSpPr>
            <a:spLocks/>
          </p:cNvSpPr>
          <p:nvPr/>
        </p:nvSpPr>
        <p:spPr>
          <a:xfrm>
            <a:off x="6174574" y="4801148"/>
            <a:ext cx="144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0" name="모서리가 둥근 직사각형 429"/>
          <p:cNvSpPr/>
          <p:nvPr/>
        </p:nvSpPr>
        <p:spPr>
          <a:xfrm>
            <a:off x="5376136" y="502000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31" name="모서리가 둥근 직사각형 430"/>
          <p:cNvSpPr/>
          <p:nvPr/>
        </p:nvSpPr>
        <p:spPr>
          <a:xfrm>
            <a:off x="5591434" y="502000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i="1" dirty="0" smtClean="0">
                <a:solidFill>
                  <a:schemeClr val="tx1"/>
                </a:solidFill>
              </a:rPr>
              <a:t>가</a:t>
            </a:r>
            <a:endParaRPr lang="ko-KR" altLang="en-US" sz="1050" i="1" dirty="0">
              <a:solidFill>
                <a:schemeClr val="tx1"/>
              </a:solidFill>
            </a:endParaRPr>
          </a:p>
        </p:txBody>
      </p:sp>
      <p:sp>
        <p:nvSpPr>
          <p:cNvPr id="432" name="모서리가 둥근 직사각형 431"/>
          <p:cNvSpPr/>
          <p:nvPr/>
        </p:nvSpPr>
        <p:spPr>
          <a:xfrm>
            <a:off x="5807470" y="502000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433" name="그룹 284"/>
          <p:cNvGrpSpPr/>
          <p:nvPr/>
        </p:nvGrpSpPr>
        <p:grpSpPr>
          <a:xfrm>
            <a:off x="6450476" y="5020008"/>
            <a:ext cx="216000" cy="180000"/>
            <a:chOff x="6374797" y="4120716"/>
            <a:chExt cx="278996" cy="180000"/>
          </a:xfrm>
        </p:grpSpPr>
        <p:sp>
          <p:nvSpPr>
            <p:cNvPr id="434" name="모서리가 둥근 직사각형 433"/>
            <p:cNvSpPr/>
            <p:nvPr/>
          </p:nvSpPr>
          <p:spPr>
            <a:xfrm>
              <a:off x="6374797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5" name="직선 연결선 434"/>
            <p:cNvCxnSpPr/>
            <p:nvPr/>
          </p:nvCxnSpPr>
          <p:spPr>
            <a:xfrm>
              <a:off x="6420282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/>
            <p:nvPr/>
          </p:nvCxnSpPr>
          <p:spPr>
            <a:xfrm>
              <a:off x="6420282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/>
            <p:nvPr/>
          </p:nvCxnSpPr>
          <p:spPr>
            <a:xfrm>
              <a:off x="6420282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/>
            <p:nvPr/>
          </p:nvCxnSpPr>
          <p:spPr>
            <a:xfrm>
              <a:off x="6420282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그룹 283"/>
          <p:cNvGrpSpPr/>
          <p:nvPr/>
        </p:nvGrpSpPr>
        <p:grpSpPr>
          <a:xfrm>
            <a:off x="6698773" y="5020008"/>
            <a:ext cx="216000" cy="180000"/>
            <a:chOff x="6652608" y="4120716"/>
            <a:chExt cx="278996" cy="180000"/>
          </a:xfrm>
        </p:grpSpPr>
        <p:sp>
          <p:nvSpPr>
            <p:cNvPr id="440" name="모서리가 둥근 직사각형 439"/>
            <p:cNvSpPr/>
            <p:nvPr/>
          </p:nvSpPr>
          <p:spPr>
            <a:xfrm>
              <a:off x="6652608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441" name="직선 연결선 440"/>
            <p:cNvCxnSpPr/>
            <p:nvPr/>
          </p:nvCxnSpPr>
          <p:spPr>
            <a:xfrm>
              <a:off x="6707414" y="4228061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 441"/>
            <p:cNvCxnSpPr/>
            <p:nvPr/>
          </p:nvCxnSpPr>
          <p:spPr>
            <a:xfrm>
              <a:off x="6722426" y="4259133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 442"/>
            <p:cNvCxnSpPr/>
            <p:nvPr/>
          </p:nvCxnSpPr>
          <p:spPr>
            <a:xfrm>
              <a:off x="6707414" y="4165917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/>
            <p:cNvCxnSpPr/>
            <p:nvPr/>
          </p:nvCxnSpPr>
          <p:spPr>
            <a:xfrm>
              <a:off x="6722426" y="4196989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그룹 282"/>
          <p:cNvGrpSpPr/>
          <p:nvPr/>
        </p:nvGrpSpPr>
        <p:grpSpPr>
          <a:xfrm>
            <a:off x="6944530" y="5020008"/>
            <a:ext cx="216000" cy="180000"/>
            <a:chOff x="6930906" y="4120716"/>
            <a:chExt cx="278996" cy="180000"/>
          </a:xfrm>
        </p:grpSpPr>
        <p:sp>
          <p:nvSpPr>
            <p:cNvPr id="446" name="모서리가 둥근 직사각형 445"/>
            <p:cNvSpPr/>
            <p:nvPr/>
          </p:nvSpPr>
          <p:spPr>
            <a:xfrm>
              <a:off x="6930906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47" name="직선 연결선 446"/>
            <p:cNvCxnSpPr/>
            <p:nvPr/>
          </p:nvCxnSpPr>
          <p:spPr>
            <a:xfrm>
              <a:off x="6982746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직선 연결선 447"/>
            <p:cNvCxnSpPr/>
            <p:nvPr/>
          </p:nvCxnSpPr>
          <p:spPr>
            <a:xfrm>
              <a:off x="7012770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직선 연결선 448"/>
            <p:cNvCxnSpPr/>
            <p:nvPr/>
          </p:nvCxnSpPr>
          <p:spPr>
            <a:xfrm>
              <a:off x="6982746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직선 연결선 449"/>
            <p:cNvCxnSpPr/>
            <p:nvPr/>
          </p:nvCxnSpPr>
          <p:spPr>
            <a:xfrm>
              <a:off x="7012770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" name="직사각형 450"/>
          <p:cNvSpPr>
            <a:spLocks/>
          </p:cNvSpPr>
          <p:nvPr/>
        </p:nvSpPr>
        <p:spPr>
          <a:xfrm>
            <a:off x="666034" y="4574690"/>
            <a:ext cx="922630" cy="7483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직사각형 451"/>
          <p:cNvSpPr>
            <a:spLocks/>
          </p:cNvSpPr>
          <p:nvPr/>
        </p:nvSpPr>
        <p:spPr>
          <a:xfrm>
            <a:off x="4167325" y="4465833"/>
            <a:ext cx="946820" cy="7504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사용자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3" name="모서리가 둥근 직사각형 452"/>
          <p:cNvSpPr/>
          <p:nvPr/>
        </p:nvSpPr>
        <p:spPr>
          <a:xfrm>
            <a:off x="4319860" y="5269031"/>
            <a:ext cx="684000" cy="18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4" name="모서리가 둥근 직사각형 453"/>
          <p:cNvSpPr/>
          <p:nvPr/>
        </p:nvSpPr>
        <p:spPr>
          <a:xfrm>
            <a:off x="470675" y="4712213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5" name="모서리가 둥근 직사각형 454"/>
          <p:cNvSpPr/>
          <p:nvPr/>
        </p:nvSpPr>
        <p:spPr>
          <a:xfrm>
            <a:off x="3855191" y="4710234"/>
            <a:ext cx="180000" cy="46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▶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7" name="모서리가 둥근 직사각형 456"/>
          <p:cNvSpPr/>
          <p:nvPr/>
        </p:nvSpPr>
        <p:spPr>
          <a:xfrm>
            <a:off x="6784993" y="4465833"/>
            <a:ext cx="706556" cy="171409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8" name="직사각형 457"/>
          <p:cNvSpPr>
            <a:spLocks/>
          </p:cNvSpPr>
          <p:nvPr/>
        </p:nvSpPr>
        <p:spPr>
          <a:xfrm>
            <a:off x="1613683" y="4486888"/>
            <a:ext cx="1240280" cy="9076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직사각형 458"/>
          <p:cNvSpPr/>
          <p:nvPr/>
        </p:nvSpPr>
        <p:spPr>
          <a:xfrm>
            <a:off x="775715" y="4742071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SWF</a:t>
            </a:r>
            <a:endParaRPr lang="ko-KR" altLang="en-US" dirty="0"/>
          </a:p>
        </p:txBody>
      </p:sp>
      <p:sp>
        <p:nvSpPr>
          <p:cNvPr id="460" name="직사각형 459"/>
          <p:cNvSpPr/>
          <p:nvPr/>
        </p:nvSpPr>
        <p:spPr>
          <a:xfrm>
            <a:off x="1881725" y="4753311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461" name="직사각형 460"/>
          <p:cNvSpPr>
            <a:spLocks/>
          </p:cNvSpPr>
          <p:nvPr/>
        </p:nvSpPr>
        <p:spPr>
          <a:xfrm>
            <a:off x="2879364" y="4574690"/>
            <a:ext cx="922630" cy="74839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직사각형 461"/>
          <p:cNvSpPr/>
          <p:nvPr/>
        </p:nvSpPr>
        <p:spPr>
          <a:xfrm>
            <a:off x="2989045" y="4742071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SWF</a:t>
            </a:r>
            <a:endParaRPr lang="ko-KR" altLang="en-US" dirty="0"/>
          </a:p>
        </p:txBody>
      </p:sp>
      <p:sp>
        <p:nvSpPr>
          <p:cNvPr id="463" name="모서리가 둥근 직사각형 462"/>
          <p:cNvSpPr/>
          <p:nvPr/>
        </p:nvSpPr>
        <p:spPr>
          <a:xfrm>
            <a:off x="5218337" y="4457242"/>
            <a:ext cx="520378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타이틀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0" name="모서리가 둥근 직사각형 469"/>
          <p:cNvSpPr/>
          <p:nvPr/>
        </p:nvSpPr>
        <p:spPr>
          <a:xfrm>
            <a:off x="6386406" y="4798767"/>
            <a:ext cx="35029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471" name="그룹 89"/>
          <p:cNvGrpSpPr/>
          <p:nvPr/>
        </p:nvGrpSpPr>
        <p:grpSpPr>
          <a:xfrm>
            <a:off x="6061281" y="5020008"/>
            <a:ext cx="356875" cy="180000"/>
            <a:chOff x="3312466" y="3333340"/>
            <a:chExt cx="356875" cy="252000"/>
          </a:xfrm>
        </p:grpSpPr>
        <p:sp>
          <p:nvSpPr>
            <p:cNvPr id="472" name="직사각형 471"/>
            <p:cNvSpPr>
              <a:spLocks/>
            </p:cNvSpPr>
            <p:nvPr/>
          </p:nvSpPr>
          <p:spPr>
            <a:xfrm>
              <a:off x="3312466" y="3333340"/>
              <a:ext cx="216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3" name="직사각형 472"/>
            <p:cNvSpPr>
              <a:spLocks/>
            </p:cNvSpPr>
            <p:nvPr/>
          </p:nvSpPr>
          <p:spPr>
            <a:xfrm>
              <a:off x="3525341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직사각형 282"/>
          <p:cNvSpPr/>
          <p:nvPr/>
        </p:nvSpPr>
        <p:spPr>
          <a:xfrm>
            <a:off x="0" y="0"/>
            <a:ext cx="7810520" cy="65722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52" name="직사각형 651"/>
          <p:cNvSpPr/>
          <p:nvPr/>
        </p:nvSpPr>
        <p:spPr>
          <a:xfrm>
            <a:off x="355891" y="332656"/>
            <a:ext cx="7189397" cy="60253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5891" y="620688"/>
            <a:ext cx="7187909" cy="310592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1638" y="836495"/>
            <a:ext cx="3384000" cy="24840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이미지 슬라이드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355891" y="332688"/>
            <a:ext cx="3003176" cy="288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동영상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7" name="모서리가 둥근 직사각형 306"/>
          <p:cNvSpPr/>
          <p:nvPr/>
        </p:nvSpPr>
        <p:spPr>
          <a:xfrm>
            <a:off x="6688701" y="332656"/>
            <a:ext cx="85269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5" name="모서리가 둥근 직사각형 564"/>
          <p:cNvSpPr/>
          <p:nvPr/>
        </p:nvSpPr>
        <p:spPr>
          <a:xfrm>
            <a:off x="4143938" y="859325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서서히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나타남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6" name="모서리가 둥근 직사각형 565"/>
          <p:cNvSpPr/>
          <p:nvPr/>
        </p:nvSpPr>
        <p:spPr>
          <a:xfrm>
            <a:off x="6678015" y="859325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7" name="모서리가 둥근 직사각형 566"/>
          <p:cNvSpPr/>
          <p:nvPr/>
        </p:nvSpPr>
        <p:spPr>
          <a:xfrm>
            <a:off x="5833322" y="859325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8" name="모서리가 둥근 직사각형 567"/>
          <p:cNvSpPr/>
          <p:nvPr/>
        </p:nvSpPr>
        <p:spPr>
          <a:xfrm>
            <a:off x="6678015" y="1229650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9" name="모서리가 둥근 직사각형 568"/>
          <p:cNvSpPr/>
          <p:nvPr/>
        </p:nvSpPr>
        <p:spPr>
          <a:xfrm>
            <a:off x="5833322" y="1229650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0" name="모서리가 둥근 직사각형 569"/>
          <p:cNvSpPr/>
          <p:nvPr/>
        </p:nvSpPr>
        <p:spPr>
          <a:xfrm>
            <a:off x="6678015" y="1599975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1" name="모서리가 둥근 직사각형 570"/>
          <p:cNvSpPr/>
          <p:nvPr/>
        </p:nvSpPr>
        <p:spPr>
          <a:xfrm>
            <a:off x="5833322" y="1599975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2" name="모서리가 둥근 직사각형 571"/>
          <p:cNvSpPr/>
          <p:nvPr/>
        </p:nvSpPr>
        <p:spPr>
          <a:xfrm>
            <a:off x="4988630" y="1228254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중앙에서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3" name="모서리가 둥근 직사각형 572"/>
          <p:cNvSpPr/>
          <p:nvPr/>
        </p:nvSpPr>
        <p:spPr>
          <a:xfrm>
            <a:off x="4988630" y="857232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중앙에서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4" name="모서리가 둥근 직사각형 573"/>
          <p:cNvSpPr/>
          <p:nvPr/>
        </p:nvSpPr>
        <p:spPr>
          <a:xfrm>
            <a:off x="6678015" y="197029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위쪽부터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가로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버티컬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5" name="모서리가 둥근 직사각형 574"/>
          <p:cNvSpPr/>
          <p:nvPr/>
        </p:nvSpPr>
        <p:spPr>
          <a:xfrm>
            <a:off x="5833322" y="197029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왼쪽부터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세로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버티컬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6" name="모서리가 둥근 직사각형 575"/>
          <p:cNvSpPr/>
          <p:nvPr/>
        </p:nvSpPr>
        <p:spPr>
          <a:xfrm>
            <a:off x="4143938" y="1599975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빗살무늬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7" name="모서리가 둥근 직사각형 576"/>
          <p:cNvSpPr/>
          <p:nvPr/>
        </p:nvSpPr>
        <p:spPr>
          <a:xfrm>
            <a:off x="4143938" y="197029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물방울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79"/>
          <p:cNvGrpSpPr/>
          <p:nvPr/>
        </p:nvGrpSpPr>
        <p:grpSpPr>
          <a:xfrm>
            <a:off x="4189594" y="2558223"/>
            <a:ext cx="2251365" cy="230832"/>
            <a:chOff x="7761312" y="1638114"/>
            <a:chExt cx="2251365" cy="230832"/>
          </a:xfrm>
        </p:grpSpPr>
        <p:sp>
          <p:nvSpPr>
            <p:cNvPr id="579" name="직사각형 578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TextBox 579"/>
            <p:cNvSpPr txBox="1"/>
            <p:nvPr/>
          </p:nvSpPr>
          <p:spPr>
            <a:xfrm>
              <a:off x="7821051" y="1638114"/>
              <a:ext cx="219162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모든 슬라이드에 동일한 영상효과 적용</a:t>
              </a:r>
              <a:endParaRPr lang="ko-KR" altLang="en-US" sz="900" dirty="0"/>
            </a:p>
          </p:txBody>
        </p:sp>
      </p:grpSp>
      <p:sp>
        <p:nvSpPr>
          <p:cNvPr id="581" name="모서리가 둥근 직사각형 580"/>
          <p:cNvSpPr/>
          <p:nvPr/>
        </p:nvSpPr>
        <p:spPr>
          <a:xfrm>
            <a:off x="4143938" y="1229650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삼각이동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2" name="모서리가 둥근 직사각형 581"/>
          <p:cNvSpPr/>
          <p:nvPr/>
        </p:nvSpPr>
        <p:spPr>
          <a:xfrm>
            <a:off x="4988630" y="1599276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줄무늬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3" name="모서리가 둥근 직사각형 582"/>
          <p:cNvSpPr/>
          <p:nvPr/>
        </p:nvSpPr>
        <p:spPr>
          <a:xfrm>
            <a:off x="4988630" y="197029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회전무늬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4" name="모서리가 둥근 직사각형 583"/>
          <p:cNvSpPr/>
          <p:nvPr/>
        </p:nvSpPr>
        <p:spPr>
          <a:xfrm>
            <a:off x="1876844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▶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5" name="모서리가 둥근 직사각형 584"/>
          <p:cNvSpPr/>
          <p:nvPr/>
        </p:nvSpPr>
        <p:spPr>
          <a:xfrm>
            <a:off x="2669985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다음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》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6" name="모서리가 둥근 직사각형 585"/>
          <p:cNvSpPr/>
          <p:nvPr/>
        </p:nvSpPr>
        <p:spPr>
          <a:xfrm>
            <a:off x="1110213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《 </a:t>
            </a:r>
            <a:r>
              <a:rPr lang="ko-KR" altLang="en-US" sz="1000" dirty="0" smtClean="0">
                <a:solidFill>
                  <a:schemeClr val="tx1"/>
                </a:solidFill>
              </a:rPr>
              <a:t>이전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4" name="TextBox 743"/>
          <p:cNvSpPr txBox="1"/>
          <p:nvPr/>
        </p:nvSpPr>
        <p:spPr>
          <a:xfrm>
            <a:off x="4149843" y="2285992"/>
            <a:ext cx="615874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Play time</a:t>
            </a:r>
            <a:endParaRPr lang="ko-KR" altLang="en-US" sz="800" dirty="0"/>
          </a:p>
        </p:txBody>
      </p:sp>
      <p:grpSp>
        <p:nvGrpSpPr>
          <p:cNvPr id="14" name="그룹 89"/>
          <p:cNvGrpSpPr/>
          <p:nvPr/>
        </p:nvGrpSpPr>
        <p:grpSpPr>
          <a:xfrm>
            <a:off x="4790785" y="2315658"/>
            <a:ext cx="468000" cy="180000"/>
            <a:chOff x="3312466" y="3333340"/>
            <a:chExt cx="468000" cy="252000"/>
          </a:xfrm>
        </p:grpSpPr>
        <p:sp>
          <p:nvSpPr>
            <p:cNvPr id="710" name="직사각형 709"/>
            <p:cNvSpPr>
              <a:spLocks/>
            </p:cNvSpPr>
            <p:nvPr/>
          </p:nvSpPr>
          <p:spPr>
            <a:xfrm>
              <a:off x="3312466" y="3333340"/>
              <a:ext cx="32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1" name="직사각형 710"/>
            <p:cNvSpPr>
              <a:spLocks/>
            </p:cNvSpPr>
            <p:nvPr/>
          </p:nvSpPr>
          <p:spPr>
            <a:xfrm>
              <a:off x="3636466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7" name="모서리가 둥근 직사각형 756"/>
          <p:cNvSpPr/>
          <p:nvPr/>
        </p:nvSpPr>
        <p:spPr>
          <a:xfrm>
            <a:off x="405302" y="3765085"/>
            <a:ext cx="784618" cy="2193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한꺼번에 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사진 올리기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58" name="모서리가 둥근 직사각형 757"/>
          <p:cNvSpPr/>
          <p:nvPr/>
        </p:nvSpPr>
        <p:spPr>
          <a:xfrm>
            <a:off x="1246188" y="3761729"/>
            <a:ext cx="784618" cy="2193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빈 슬라이드 삽입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59" name="모서리가 둥근 직사각형 758"/>
          <p:cNvSpPr/>
          <p:nvPr/>
        </p:nvSpPr>
        <p:spPr>
          <a:xfrm>
            <a:off x="2101809" y="3765085"/>
            <a:ext cx="784618" cy="2193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삭제하기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60" name="TextBox 759"/>
          <p:cNvSpPr txBox="1"/>
          <p:nvPr/>
        </p:nvSpPr>
        <p:spPr>
          <a:xfrm>
            <a:off x="2840560" y="3711406"/>
            <a:ext cx="479154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동영상 제작용 이미지 최적 사이즈는 일반 영상 </a:t>
            </a:r>
            <a:r>
              <a:rPr lang="en-US" altLang="ko-KR" sz="800" dirty="0" smtClean="0"/>
              <a:t>350*230px, </a:t>
            </a:r>
            <a:r>
              <a:rPr lang="ko-KR" altLang="en-US" sz="800" dirty="0" err="1" smtClean="0"/>
              <a:t>빔프로젝트</a:t>
            </a:r>
            <a:r>
              <a:rPr lang="ko-KR" altLang="en-US" sz="800" dirty="0" smtClean="0"/>
              <a:t> 영상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최소</a:t>
            </a:r>
            <a:r>
              <a:rPr lang="en-US" altLang="ko-KR" sz="800" dirty="0" smtClean="0"/>
              <a:t>) 1050*690px </a:t>
            </a:r>
            <a:r>
              <a:rPr lang="ko-KR" altLang="en-US" sz="800" dirty="0" smtClean="0"/>
              <a:t>이상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총</a:t>
            </a:r>
            <a:r>
              <a:rPr lang="en-US" altLang="ko-KR" sz="800" dirty="0" smtClean="0"/>
              <a:t> XX</a:t>
            </a:r>
            <a:r>
              <a:rPr lang="ko-KR" altLang="en-US" sz="800" dirty="0" smtClean="0"/>
              <a:t>개의 사진 등록이 가능하며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마우스로 드래그하여 이미지 순서 변경이 가능합니다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53" name="모서리가 둥근 직사각형 652"/>
          <p:cNvSpPr/>
          <p:nvPr/>
        </p:nvSpPr>
        <p:spPr>
          <a:xfrm>
            <a:off x="5388765" y="355480"/>
            <a:ext cx="707243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4" name="모서리가 둥근 직사각형 653"/>
          <p:cNvSpPr/>
          <p:nvPr/>
        </p:nvSpPr>
        <p:spPr>
          <a:xfrm>
            <a:off x="6130594" y="332688"/>
            <a:ext cx="505309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6" name="모서리가 둥근 직사각형 655"/>
          <p:cNvSpPr/>
          <p:nvPr/>
        </p:nvSpPr>
        <p:spPr>
          <a:xfrm>
            <a:off x="4233750" y="355480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빔 영상보기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0" name="사각형 설명선 279"/>
          <p:cNvSpPr/>
          <p:nvPr/>
        </p:nvSpPr>
        <p:spPr>
          <a:xfrm>
            <a:off x="4171167" y="2789055"/>
            <a:ext cx="3190848" cy="711383"/>
          </a:xfrm>
          <a:prstGeom prst="wedgeRectCallout">
            <a:avLst>
              <a:gd name="adj1" fmla="val -55167"/>
              <a:gd name="adj2" fmla="val -21171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Text</a:t>
            </a:r>
            <a:r>
              <a:rPr lang="ko-KR" altLang="en-US" sz="1000" dirty="0" smtClean="0">
                <a:solidFill>
                  <a:schemeClr val="tx1"/>
                </a:solidFill>
              </a:rPr>
              <a:t>을 선택하시면  편집이 가능합니다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하단에 한번에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사진올리기</a:t>
            </a:r>
            <a:r>
              <a:rPr lang="ko-KR" altLang="en-US" sz="1000" dirty="0" smtClean="0">
                <a:solidFill>
                  <a:schemeClr val="tx1"/>
                </a:solidFill>
              </a:rPr>
              <a:t> 메뉴를 클릭하세요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7953396" y="224934"/>
            <a:ext cx="152638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팝업형태로 구동 됨</a:t>
            </a:r>
            <a:endParaRPr lang="en-US" altLang="ko-KR" sz="800" dirty="0" smtClean="0"/>
          </a:p>
          <a:p>
            <a:r>
              <a:rPr lang="ko-KR" altLang="en-US" sz="800" dirty="0" smtClean="0"/>
              <a:t>뒤쪽메뉴는 모두 </a:t>
            </a:r>
            <a:r>
              <a:rPr lang="ko-KR" altLang="en-US" sz="800" dirty="0" err="1" smtClean="0"/>
              <a:t>딤드처리</a:t>
            </a:r>
            <a:r>
              <a:rPr lang="ko-KR" altLang="en-US" sz="800" dirty="0" smtClean="0"/>
              <a:t> 됨</a:t>
            </a:r>
            <a:endParaRPr lang="ko-KR" altLang="en-US" sz="800" dirty="0"/>
          </a:p>
        </p:txBody>
      </p:sp>
      <p:sp>
        <p:nvSpPr>
          <p:cNvPr id="285" name="타원형 설명선 284"/>
          <p:cNvSpPr/>
          <p:nvPr/>
        </p:nvSpPr>
        <p:spPr>
          <a:xfrm>
            <a:off x="7953396" y="2384923"/>
            <a:ext cx="1357322" cy="687988"/>
          </a:xfrm>
          <a:prstGeom prst="wedgeEllipseCallout">
            <a:avLst>
              <a:gd name="adj1" fmla="val -95063"/>
              <a:gd name="adj2" fmla="val 78498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이부분만 롤링되며 변경됨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8105796" y="836495"/>
            <a:ext cx="1013419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종료 때 자동 저장</a:t>
            </a:r>
            <a:endParaRPr lang="ko-KR" altLang="en-US" sz="800" dirty="0"/>
          </a:p>
        </p:txBody>
      </p:sp>
      <p:sp>
        <p:nvSpPr>
          <p:cNvPr id="288" name="사각형 설명선 287"/>
          <p:cNvSpPr/>
          <p:nvPr/>
        </p:nvSpPr>
        <p:spPr>
          <a:xfrm>
            <a:off x="376414" y="2887790"/>
            <a:ext cx="1357322" cy="612648"/>
          </a:xfrm>
          <a:prstGeom prst="wedgeRectCallout">
            <a:avLst>
              <a:gd name="adj1" fmla="val -20833"/>
              <a:gd name="adj2" fmla="val 8323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사진등록 후 편집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가능합니다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>
            <a:spLocks/>
          </p:cNvSpPr>
          <p:nvPr/>
        </p:nvSpPr>
        <p:spPr>
          <a:xfrm>
            <a:off x="6818619" y="5528045"/>
            <a:ext cx="684000" cy="68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>
            <a:spLocks/>
          </p:cNvSpPr>
          <p:nvPr/>
        </p:nvSpPr>
        <p:spPr>
          <a:xfrm>
            <a:off x="389466" y="4082305"/>
            <a:ext cx="684000" cy="68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439169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이전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6884198" y="5956925"/>
            <a:ext cx="576277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301893" y="4141978"/>
            <a:ext cx="877163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이전 슬라이드가 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없습니다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260" name="TextBox 259"/>
          <p:cNvSpPr txBox="1"/>
          <p:nvPr/>
        </p:nvSpPr>
        <p:spPr>
          <a:xfrm>
            <a:off x="6732688" y="5588793"/>
            <a:ext cx="877163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다음 슬라이드가 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30</a:t>
            </a:r>
            <a:r>
              <a:rPr lang="ko-KR" altLang="en-US" sz="700" dirty="0" smtClean="0"/>
              <a:t>개 있습니다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grpSp>
        <p:nvGrpSpPr>
          <p:cNvPr id="261" name="그룹 55"/>
          <p:cNvGrpSpPr/>
          <p:nvPr/>
        </p:nvGrpSpPr>
        <p:grpSpPr>
          <a:xfrm>
            <a:off x="1105469" y="4090850"/>
            <a:ext cx="680277" cy="676465"/>
            <a:chOff x="376876" y="1198174"/>
            <a:chExt cx="684000" cy="684000"/>
          </a:xfrm>
        </p:grpSpPr>
        <p:sp>
          <p:nvSpPr>
            <p:cNvPr id="263" name="직사각형 262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7" name="모서리가 둥근 직사각형 266"/>
          <p:cNvSpPr/>
          <p:nvPr/>
        </p:nvSpPr>
        <p:spPr>
          <a:xfrm>
            <a:off x="1159982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1159038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69" name="그룹 55"/>
          <p:cNvGrpSpPr/>
          <p:nvPr/>
        </p:nvGrpSpPr>
        <p:grpSpPr>
          <a:xfrm>
            <a:off x="388465" y="5538617"/>
            <a:ext cx="680277" cy="676465"/>
            <a:chOff x="376876" y="1198174"/>
            <a:chExt cx="684000" cy="684000"/>
          </a:xfrm>
        </p:grpSpPr>
        <p:sp>
          <p:nvSpPr>
            <p:cNvPr id="270" name="직사각형 269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2" name="모서리가 둥근 직사각형 271"/>
          <p:cNvSpPr/>
          <p:nvPr/>
        </p:nvSpPr>
        <p:spPr>
          <a:xfrm>
            <a:off x="442978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442034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74" name="그룹 55"/>
          <p:cNvGrpSpPr/>
          <p:nvPr/>
        </p:nvGrpSpPr>
        <p:grpSpPr>
          <a:xfrm>
            <a:off x="1821328" y="4090850"/>
            <a:ext cx="680277" cy="676465"/>
            <a:chOff x="376876" y="1198174"/>
            <a:chExt cx="684000" cy="68400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75" name="직사각형 27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7" name="모서리가 둥근 직사각형 276"/>
          <p:cNvSpPr/>
          <p:nvPr/>
        </p:nvSpPr>
        <p:spPr>
          <a:xfrm>
            <a:off x="1875841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8" name="모서리가 둥근 직사각형 277"/>
          <p:cNvSpPr/>
          <p:nvPr/>
        </p:nvSpPr>
        <p:spPr>
          <a:xfrm>
            <a:off x="1874897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79" name="그룹 55"/>
          <p:cNvGrpSpPr/>
          <p:nvPr/>
        </p:nvGrpSpPr>
        <p:grpSpPr>
          <a:xfrm>
            <a:off x="1104167" y="5538617"/>
            <a:ext cx="680277" cy="676465"/>
            <a:chOff x="376876" y="1198174"/>
            <a:chExt cx="684000" cy="684000"/>
          </a:xfrm>
        </p:grpSpPr>
        <p:sp>
          <p:nvSpPr>
            <p:cNvPr id="282" name="직사각형 28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9" name="모서리가 둥근 직사각형 288"/>
          <p:cNvSpPr/>
          <p:nvPr/>
        </p:nvSpPr>
        <p:spPr>
          <a:xfrm>
            <a:off x="1158680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0" name="모서리가 둥근 직사각형 289"/>
          <p:cNvSpPr/>
          <p:nvPr/>
        </p:nvSpPr>
        <p:spPr>
          <a:xfrm>
            <a:off x="1157736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94" name="그룹 55"/>
          <p:cNvGrpSpPr/>
          <p:nvPr/>
        </p:nvGrpSpPr>
        <p:grpSpPr>
          <a:xfrm>
            <a:off x="2537187" y="4090850"/>
            <a:ext cx="680277" cy="676465"/>
            <a:chOff x="376876" y="1198174"/>
            <a:chExt cx="684000" cy="684000"/>
          </a:xfrm>
        </p:grpSpPr>
        <p:sp>
          <p:nvSpPr>
            <p:cNvPr id="295" name="직사각형 29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7" name="모서리가 둥근 직사각형 296"/>
          <p:cNvSpPr/>
          <p:nvPr/>
        </p:nvSpPr>
        <p:spPr>
          <a:xfrm>
            <a:off x="2591700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2590756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99" name="그룹 55"/>
          <p:cNvGrpSpPr/>
          <p:nvPr/>
        </p:nvGrpSpPr>
        <p:grpSpPr>
          <a:xfrm>
            <a:off x="1819869" y="5538617"/>
            <a:ext cx="680277" cy="676465"/>
            <a:chOff x="376876" y="1198174"/>
            <a:chExt cx="684000" cy="684000"/>
          </a:xfrm>
        </p:grpSpPr>
        <p:sp>
          <p:nvSpPr>
            <p:cNvPr id="300" name="직사각형 299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2" name="모서리가 둥근 직사각형 301"/>
          <p:cNvSpPr/>
          <p:nvPr/>
        </p:nvSpPr>
        <p:spPr>
          <a:xfrm>
            <a:off x="1874382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3" name="모서리가 둥근 직사각형 302"/>
          <p:cNvSpPr/>
          <p:nvPr/>
        </p:nvSpPr>
        <p:spPr>
          <a:xfrm>
            <a:off x="1873438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04" name="그룹 55"/>
          <p:cNvGrpSpPr/>
          <p:nvPr/>
        </p:nvGrpSpPr>
        <p:grpSpPr>
          <a:xfrm>
            <a:off x="3253046" y="4090850"/>
            <a:ext cx="680277" cy="676465"/>
            <a:chOff x="376876" y="1198174"/>
            <a:chExt cx="684000" cy="684000"/>
          </a:xfrm>
        </p:grpSpPr>
        <p:sp>
          <p:nvSpPr>
            <p:cNvPr id="305" name="직사각형 30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8" name="모서리가 둥근 직사각형 307"/>
          <p:cNvSpPr/>
          <p:nvPr/>
        </p:nvSpPr>
        <p:spPr>
          <a:xfrm>
            <a:off x="3307559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9" name="모서리가 둥근 직사각형 308"/>
          <p:cNvSpPr/>
          <p:nvPr/>
        </p:nvSpPr>
        <p:spPr>
          <a:xfrm>
            <a:off x="3306615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12" name="그룹 55"/>
          <p:cNvGrpSpPr/>
          <p:nvPr/>
        </p:nvGrpSpPr>
        <p:grpSpPr>
          <a:xfrm>
            <a:off x="2535571" y="5538617"/>
            <a:ext cx="680277" cy="676465"/>
            <a:chOff x="376876" y="1198174"/>
            <a:chExt cx="684000" cy="684000"/>
          </a:xfrm>
        </p:grpSpPr>
        <p:sp>
          <p:nvSpPr>
            <p:cNvPr id="315" name="직사각형 31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직사각형 31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9" name="모서리가 둥근 직사각형 318"/>
          <p:cNvSpPr/>
          <p:nvPr/>
        </p:nvSpPr>
        <p:spPr>
          <a:xfrm>
            <a:off x="2590084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0" name="모서리가 둥근 직사각형 319"/>
          <p:cNvSpPr/>
          <p:nvPr/>
        </p:nvSpPr>
        <p:spPr>
          <a:xfrm>
            <a:off x="2589140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21" name="그룹 55"/>
          <p:cNvGrpSpPr/>
          <p:nvPr/>
        </p:nvGrpSpPr>
        <p:grpSpPr>
          <a:xfrm>
            <a:off x="3968905" y="4090850"/>
            <a:ext cx="680277" cy="676465"/>
            <a:chOff x="376876" y="1198174"/>
            <a:chExt cx="684000" cy="684000"/>
          </a:xfrm>
        </p:grpSpPr>
        <p:sp>
          <p:nvSpPr>
            <p:cNvPr id="328" name="직사각형 32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직사각형 32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0" name="모서리가 둥근 직사각형 329"/>
          <p:cNvSpPr/>
          <p:nvPr/>
        </p:nvSpPr>
        <p:spPr>
          <a:xfrm>
            <a:off x="4023418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1" name="모서리가 둥근 직사각형 330"/>
          <p:cNvSpPr/>
          <p:nvPr/>
        </p:nvSpPr>
        <p:spPr>
          <a:xfrm>
            <a:off x="4022474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38" name="그룹 55"/>
          <p:cNvGrpSpPr/>
          <p:nvPr/>
        </p:nvGrpSpPr>
        <p:grpSpPr>
          <a:xfrm>
            <a:off x="3251273" y="5538617"/>
            <a:ext cx="680277" cy="676465"/>
            <a:chOff x="376876" y="1198174"/>
            <a:chExt cx="684000" cy="684000"/>
          </a:xfrm>
        </p:grpSpPr>
        <p:sp>
          <p:nvSpPr>
            <p:cNvPr id="339" name="직사각형 338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1" name="모서리가 둥근 직사각형 340"/>
          <p:cNvSpPr/>
          <p:nvPr/>
        </p:nvSpPr>
        <p:spPr>
          <a:xfrm>
            <a:off x="3305786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8" name="모서리가 둥근 직사각형 347"/>
          <p:cNvSpPr/>
          <p:nvPr/>
        </p:nvSpPr>
        <p:spPr>
          <a:xfrm>
            <a:off x="3304842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49" name="그룹 55"/>
          <p:cNvGrpSpPr/>
          <p:nvPr/>
        </p:nvGrpSpPr>
        <p:grpSpPr>
          <a:xfrm>
            <a:off x="4684764" y="4090850"/>
            <a:ext cx="680277" cy="676465"/>
            <a:chOff x="376876" y="1198174"/>
            <a:chExt cx="684000" cy="684000"/>
          </a:xfrm>
        </p:grpSpPr>
        <p:sp>
          <p:nvSpPr>
            <p:cNvPr id="350" name="직사각형 349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8" name="모서리가 둥근 직사각형 357"/>
          <p:cNvSpPr/>
          <p:nvPr/>
        </p:nvSpPr>
        <p:spPr>
          <a:xfrm>
            <a:off x="4739277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9" name="모서리가 둥근 직사각형 358"/>
          <p:cNvSpPr/>
          <p:nvPr/>
        </p:nvSpPr>
        <p:spPr>
          <a:xfrm>
            <a:off x="4738333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60" name="그룹 55"/>
          <p:cNvGrpSpPr/>
          <p:nvPr/>
        </p:nvGrpSpPr>
        <p:grpSpPr>
          <a:xfrm>
            <a:off x="3966975" y="5538617"/>
            <a:ext cx="680277" cy="676465"/>
            <a:chOff x="376876" y="1198174"/>
            <a:chExt cx="684000" cy="684000"/>
          </a:xfrm>
        </p:grpSpPr>
        <p:sp>
          <p:nvSpPr>
            <p:cNvPr id="361" name="직사각형 36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직사각형 36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9" name="모서리가 둥근 직사각형 368"/>
          <p:cNvSpPr/>
          <p:nvPr/>
        </p:nvSpPr>
        <p:spPr>
          <a:xfrm>
            <a:off x="4021488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0" name="모서리가 둥근 직사각형 369"/>
          <p:cNvSpPr/>
          <p:nvPr/>
        </p:nvSpPr>
        <p:spPr>
          <a:xfrm>
            <a:off x="4020544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71" name="그룹 55"/>
          <p:cNvGrpSpPr/>
          <p:nvPr/>
        </p:nvGrpSpPr>
        <p:grpSpPr>
          <a:xfrm>
            <a:off x="5400623" y="4090850"/>
            <a:ext cx="680277" cy="676465"/>
            <a:chOff x="376876" y="1198174"/>
            <a:chExt cx="684000" cy="684000"/>
          </a:xfrm>
        </p:grpSpPr>
        <p:sp>
          <p:nvSpPr>
            <p:cNvPr id="378" name="직사각형 37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0" name="모서리가 둥근 직사각형 379"/>
          <p:cNvSpPr/>
          <p:nvPr/>
        </p:nvSpPr>
        <p:spPr>
          <a:xfrm>
            <a:off x="5455136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1" name="모서리가 둥근 직사각형 380"/>
          <p:cNvSpPr/>
          <p:nvPr/>
        </p:nvSpPr>
        <p:spPr>
          <a:xfrm>
            <a:off x="5454192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88" name="그룹 55"/>
          <p:cNvGrpSpPr/>
          <p:nvPr/>
        </p:nvGrpSpPr>
        <p:grpSpPr>
          <a:xfrm>
            <a:off x="4682677" y="5538617"/>
            <a:ext cx="680277" cy="676465"/>
            <a:chOff x="376876" y="1198174"/>
            <a:chExt cx="684000" cy="684000"/>
          </a:xfrm>
        </p:grpSpPr>
        <p:sp>
          <p:nvSpPr>
            <p:cNvPr id="389" name="직사각형 388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1" name="모서리가 둥근 직사각형 390"/>
          <p:cNvSpPr/>
          <p:nvPr/>
        </p:nvSpPr>
        <p:spPr>
          <a:xfrm>
            <a:off x="4737190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4" name="모서리가 둥근 직사각형 393"/>
          <p:cNvSpPr/>
          <p:nvPr/>
        </p:nvSpPr>
        <p:spPr>
          <a:xfrm>
            <a:off x="4736246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97" name="그룹 55"/>
          <p:cNvGrpSpPr/>
          <p:nvPr/>
        </p:nvGrpSpPr>
        <p:grpSpPr>
          <a:xfrm>
            <a:off x="6114083" y="4090850"/>
            <a:ext cx="680277" cy="676465"/>
            <a:chOff x="376876" y="1198174"/>
            <a:chExt cx="684000" cy="684000"/>
          </a:xfrm>
        </p:grpSpPr>
        <p:sp>
          <p:nvSpPr>
            <p:cNvPr id="398" name="직사각형 39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직사각형 39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0" name="모서리가 둥근 직사각형 399"/>
          <p:cNvSpPr/>
          <p:nvPr/>
        </p:nvSpPr>
        <p:spPr>
          <a:xfrm>
            <a:off x="6168596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1" name="모서리가 둥근 직사각형 400"/>
          <p:cNvSpPr/>
          <p:nvPr/>
        </p:nvSpPr>
        <p:spPr>
          <a:xfrm>
            <a:off x="6167652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02" name="그룹 55"/>
          <p:cNvGrpSpPr/>
          <p:nvPr/>
        </p:nvGrpSpPr>
        <p:grpSpPr>
          <a:xfrm>
            <a:off x="5398379" y="5538617"/>
            <a:ext cx="680277" cy="676465"/>
            <a:chOff x="376876" y="1198174"/>
            <a:chExt cx="684000" cy="684000"/>
          </a:xfrm>
        </p:grpSpPr>
        <p:sp>
          <p:nvSpPr>
            <p:cNvPr id="403" name="직사각형 402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직사각형 403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5" name="모서리가 둥근 직사각형 404"/>
          <p:cNvSpPr/>
          <p:nvPr/>
        </p:nvSpPr>
        <p:spPr>
          <a:xfrm>
            <a:off x="5452892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6" name="모서리가 둥근 직사각형 405"/>
          <p:cNvSpPr/>
          <p:nvPr/>
        </p:nvSpPr>
        <p:spPr>
          <a:xfrm>
            <a:off x="5451948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07" name="그룹 55"/>
          <p:cNvGrpSpPr/>
          <p:nvPr/>
        </p:nvGrpSpPr>
        <p:grpSpPr>
          <a:xfrm>
            <a:off x="6832339" y="4090850"/>
            <a:ext cx="680277" cy="676465"/>
            <a:chOff x="376876" y="1198174"/>
            <a:chExt cx="684000" cy="684000"/>
          </a:xfrm>
        </p:grpSpPr>
        <p:sp>
          <p:nvSpPr>
            <p:cNvPr id="408" name="직사각형 40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직사각형 40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3" name="모서리가 둥근 직사각형 412"/>
          <p:cNvSpPr/>
          <p:nvPr/>
        </p:nvSpPr>
        <p:spPr>
          <a:xfrm>
            <a:off x="6886852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6885908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15" name="그룹 55"/>
          <p:cNvGrpSpPr/>
          <p:nvPr/>
        </p:nvGrpSpPr>
        <p:grpSpPr>
          <a:xfrm>
            <a:off x="6114083" y="5538617"/>
            <a:ext cx="680277" cy="676465"/>
            <a:chOff x="376876" y="1198174"/>
            <a:chExt cx="684000" cy="684000"/>
          </a:xfrm>
        </p:grpSpPr>
        <p:sp>
          <p:nvSpPr>
            <p:cNvPr id="416" name="직사각형 415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직사각형 416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8" name="모서리가 둥근 직사각형 417"/>
          <p:cNvSpPr/>
          <p:nvPr/>
        </p:nvSpPr>
        <p:spPr>
          <a:xfrm>
            <a:off x="6168596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9" name="모서리가 둥근 직사각형 418"/>
          <p:cNvSpPr/>
          <p:nvPr/>
        </p:nvSpPr>
        <p:spPr>
          <a:xfrm>
            <a:off x="6167652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20" name="그룹 55"/>
          <p:cNvGrpSpPr/>
          <p:nvPr/>
        </p:nvGrpSpPr>
        <p:grpSpPr>
          <a:xfrm>
            <a:off x="390147" y="4817076"/>
            <a:ext cx="680277" cy="676465"/>
            <a:chOff x="376876" y="1198174"/>
            <a:chExt cx="684000" cy="684000"/>
          </a:xfrm>
        </p:grpSpPr>
        <p:sp>
          <p:nvSpPr>
            <p:cNvPr id="421" name="직사각형 42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3" name="모서리가 둥근 직사각형 422"/>
          <p:cNvSpPr/>
          <p:nvPr/>
        </p:nvSpPr>
        <p:spPr>
          <a:xfrm>
            <a:off x="444660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4" name="모서리가 둥근 직사각형 423"/>
          <p:cNvSpPr/>
          <p:nvPr/>
        </p:nvSpPr>
        <p:spPr>
          <a:xfrm>
            <a:off x="443716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25" name="그룹 55"/>
          <p:cNvGrpSpPr/>
          <p:nvPr/>
        </p:nvGrpSpPr>
        <p:grpSpPr>
          <a:xfrm>
            <a:off x="1105639" y="4817076"/>
            <a:ext cx="680277" cy="676465"/>
            <a:chOff x="376876" y="1198174"/>
            <a:chExt cx="684000" cy="684000"/>
          </a:xfrm>
        </p:grpSpPr>
        <p:sp>
          <p:nvSpPr>
            <p:cNvPr id="426" name="직사각형 425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직사각형 426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8" name="모서리가 둥근 직사각형 427"/>
          <p:cNvSpPr/>
          <p:nvPr/>
        </p:nvSpPr>
        <p:spPr>
          <a:xfrm>
            <a:off x="1160152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9" name="모서리가 둥근 직사각형 428"/>
          <p:cNvSpPr/>
          <p:nvPr/>
        </p:nvSpPr>
        <p:spPr>
          <a:xfrm>
            <a:off x="1159208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30" name="그룹 55"/>
          <p:cNvGrpSpPr/>
          <p:nvPr/>
        </p:nvGrpSpPr>
        <p:grpSpPr>
          <a:xfrm>
            <a:off x="1821131" y="4817076"/>
            <a:ext cx="680277" cy="676465"/>
            <a:chOff x="376876" y="1198174"/>
            <a:chExt cx="684000" cy="684000"/>
          </a:xfrm>
        </p:grpSpPr>
        <p:sp>
          <p:nvSpPr>
            <p:cNvPr id="431" name="직사각형 43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3" name="모서리가 둥근 직사각형 432"/>
          <p:cNvSpPr/>
          <p:nvPr/>
        </p:nvSpPr>
        <p:spPr>
          <a:xfrm>
            <a:off x="1875644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4" name="모서리가 둥근 직사각형 433"/>
          <p:cNvSpPr/>
          <p:nvPr/>
        </p:nvSpPr>
        <p:spPr>
          <a:xfrm>
            <a:off x="1874700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35" name="그룹 55"/>
          <p:cNvGrpSpPr/>
          <p:nvPr/>
        </p:nvGrpSpPr>
        <p:grpSpPr>
          <a:xfrm>
            <a:off x="2536623" y="4817076"/>
            <a:ext cx="680277" cy="676465"/>
            <a:chOff x="376876" y="1198174"/>
            <a:chExt cx="684000" cy="684000"/>
          </a:xfrm>
        </p:grpSpPr>
        <p:sp>
          <p:nvSpPr>
            <p:cNvPr id="436" name="직사각형 435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8" name="모서리가 둥근 직사각형 437"/>
          <p:cNvSpPr/>
          <p:nvPr/>
        </p:nvSpPr>
        <p:spPr>
          <a:xfrm>
            <a:off x="2591136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9" name="모서리가 둥근 직사각형 438"/>
          <p:cNvSpPr/>
          <p:nvPr/>
        </p:nvSpPr>
        <p:spPr>
          <a:xfrm>
            <a:off x="2590192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40" name="그룹 55"/>
          <p:cNvGrpSpPr/>
          <p:nvPr/>
        </p:nvGrpSpPr>
        <p:grpSpPr>
          <a:xfrm>
            <a:off x="3252115" y="4817076"/>
            <a:ext cx="680277" cy="676465"/>
            <a:chOff x="376876" y="1198174"/>
            <a:chExt cx="684000" cy="684000"/>
          </a:xfrm>
        </p:grpSpPr>
        <p:sp>
          <p:nvSpPr>
            <p:cNvPr id="441" name="직사각형 44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직사각형 44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3" name="모서리가 둥근 직사각형 442"/>
          <p:cNvSpPr/>
          <p:nvPr/>
        </p:nvSpPr>
        <p:spPr>
          <a:xfrm>
            <a:off x="3306628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4" name="모서리가 둥근 직사각형 443"/>
          <p:cNvSpPr/>
          <p:nvPr/>
        </p:nvSpPr>
        <p:spPr>
          <a:xfrm>
            <a:off x="3305684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45" name="그룹 55"/>
          <p:cNvGrpSpPr/>
          <p:nvPr/>
        </p:nvGrpSpPr>
        <p:grpSpPr>
          <a:xfrm>
            <a:off x="3967607" y="4817076"/>
            <a:ext cx="680277" cy="676465"/>
            <a:chOff x="376876" y="1198174"/>
            <a:chExt cx="684000" cy="684000"/>
          </a:xfrm>
        </p:grpSpPr>
        <p:sp>
          <p:nvSpPr>
            <p:cNvPr id="446" name="직사각형 445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직사각형 446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8" name="모서리가 둥근 직사각형 447"/>
          <p:cNvSpPr/>
          <p:nvPr/>
        </p:nvSpPr>
        <p:spPr>
          <a:xfrm>
            <a:off x="4022120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9" name="모서리가 둥근 직사각형 448"/>
          <p:cNvSpPr/>
          <p:nvPr/>
        </p:nvSpPr>
        <p:spPr>
          <a:xfrm>
            <a:off x="4021176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50" name="그룹 55"/>
          <p:cNvGrpSpPr/>
          <p:nvPr/>
        </p:nvGrpSpPr>
        <p:grpSpPr>
          <a:xfrm>
            <a:off x="4683099" y="4817076"/>
            <a:ext cx="680277" cy="676465"/>
            <a:chOff x="376876" y="1198174"/>
            <a:chExt cx="684000" cy="684000"/>
          </a:xfrm>
        </p:grpSpPr>
        <p:sp>
          <p:nvSpPr>
            <p:cNvPr id="451" name="직사각형 45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직사각형 45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3" name="모서리가 둥근 직사각형 452"/>
          <p:cNvSpPr/>
          <p:nvPr/>
        </p:nvSpPr>
        <p:spPr>
          <a:xfrm>
            <a:off x="4737612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4" name="모서리가 둥근 직사각형 453"/>
          <p:cNvSpPr/>
          <p:nvPr/>
        </p:nvSpPr>
        <p:spPr>
          <a:xfrm>
            <a:off x="4736668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55" name="그룹 55"/>
          <p:cNvGrpSpPr/>
          <p:nvPr/>
        </p:nvGrpSpPr>
        <p:grpSpPr>
          <a:xfrm>
            <a:off x="5398591" y="4817076"/>
            <a:ext cx="680277" cy="676465"/>
            <a:chOff x="376876" y="1198174"/>
            <a:chExt cx="684000" cy="684000"/>
          </a:xfrm>
        </p:grpSpPr>
        <p:sp>
          <p:nvSpPr>
            <p:cNvPr id="456" name="직사각형 455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직사각형 456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8" name="모서리가 둥근 직사각형 457"/>
          <p:cNvSpPr/>
          <p:nvPr/>
        </p:nvSpPr>
        <p:spPr>
          <a:xfrm>
            <a:off x="5453104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9" name="모서리가 둥근 직사각형 458"/>
          <p:cNvSpPr/>
          <p:nvPr/>
        </p:nvSpPr>
        <p:spPr>
          <a:xfrm>
            <a:off x="5452160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60" name="그룹 55"/>
          <p:cNvGrpSpPr/>
          <p:nvPr/>
        </p:nvGrpSpPr>
        <p:grpSpPr>
          <a:xfrm>
            <a:off x="6114083" y="4817076"/>
            <a:ext cx="680277" cy="676465"/>
            <a:chOff x="376876" y="1198174"/>
            <a:chExt cx="684000" cy="684000"/>
          </a:xfrm>
        </p:grpSpPr>
        <p:sp>
          <p:nvSpPr>
            <p:cNvPr id="461" name="직사각형 46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직사각형 46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3" name="모서리가 둥근 직사각형 462"/>
          <p:cNvSpPr/>
          <p:nvPr/>
        </p:nvSpPr>
        <p:spPr>
          <a:xfrm>
            <a:off x="6168596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4" name="모서리가 둥근 직사각형 463"/>
          <p:cNvSpPr/>
          <p:nvPr/>
        </p:nvSpPr>
        <p:spPr>
          <a:xfrm>
            <a:off x="6167652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65" name="그룹 55"/>
          <p:cNvGrpSpPr/>
          <p:nvPr/>
        </p:nvGrpSpPr>
        <p:grpSpPr>
          <a:xfrm>
            <a:off x="6829573" y="4817076"/>
            <a:ext cx="680277" cy="676465"/>
            <a:chOff x="376876" y="1198174"/>
            <a:chExt cx="684000" cy="684000"/>
          </a:xfrm>
        </p:grpSpPr>
        <p:sp>
          <p:nvSpPr>
            <p:cNvPr id="466" name="직사각형 465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직사각형 466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8" name="모서리가 둥근 직사각형 467"/>
          <p:cNvSpPr/>
          <p:nvPr/>
        </p:nvSpPr>
        <p:spPr>
          <a:xfrm>
            <a:off x="6884086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2" name="모서리가 둥근 직사각형 471"/>
          <p:cNvSpPr/>
          <p:nvPr/>
        </p:nvSpPr>
        <p:spPr>
          <a:xfrm>
            <a:off x="6883142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직사각형 282"/>
          <p:cNvSpPr/>
          <p:nvPr/>
        </p:nvSpPr>
        <p:spPr>
          <a:xfrm>
            <a:off x="0" y="0"/>
            <a:ext cx="7810520" cy="66437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52" name="직사각형 651"/>
          <p:cNvSpPr/>
          <p:nvPr/>
        </p:nvSpPr>
        <p:spPr>
          <a:xfrm>
            <a:off x="355891" y="332656"/>
            <a:ext cx="7189397" cy="60253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5891" y="620688"/>
            <a:ext cx="7187909" cy="310592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1638" y="836495"/>
            <a:ext cx="3384000" cy="248400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텍스트 </a:t>
            </a:r>
            <a:r>
              <a:rPr lang="ko-KR" altLang="en-US" dirty="0" smtClean="0">
                <a:solidFill>
                  <a:srgbClr val="FF0000"/>
                </a:solidFill>
              </a:rPr>
              <a:t>슬라이드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355891" y="332688"/>
            <a:ext cx="3003176" cy="288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동영상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7" name="모서리가 둥근 직사각형 306"/>
          <p:cNvSpPr/>
          <p:nvPr/>
        </p:nvSpPr>
        <p:spPr>
          <a:xfrm>
            <a:off x="6688701" y="332656"/>
            <a:ext cx="852694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1" name="직사각형 410"/>
          <p:cNvSpPr>
            <a:spLocks/>
          </p:cNvSpPr>
          <p:nvPr/>
        </p:nvSpPr>
        <p:spPr>
          <a:xfrm>
            <a:off x="6818619" y="5528045"/>
            <a:ext cx="684000" cy="68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5" name="직사각형 554"/>
          <p:cNvSpPr>
            <a:spLocks/>
          </p:cNvSpPr>
          <p:nvPr/>
        </p:nvSpPr>
        <p:spPr>
          <a:xfrm>
            <a:off x="389466" y="4082305"/>
            <a:ext cx="684000" cy="68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7" name="모서리가 둥근 직사각형 556"/>
          <p:cNvSpPr/>
          <p:nvPr/>
        </p:nvSpPr>
        <p:spPr>
          <a:xfrm>
            <a:off x="439169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이전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8" name="모서리가 둥근 직사각형 557"/>
          <p:cNvSpPr/>
          <p:nvPr/>
        </p:nvSpPr>
        <p:spPr>
          <a:xfrm>
            <a:off x="6884198" y="5956925"/>
            <a:ext cx="576277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다음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301893" y="4141978"/>
            <a:ext cx="877163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이전 슬라이드가 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없습니다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560" name="TextBox 559"/>
          <p:cNvSpPr txBox="1"/>
          <p:nvPr/>
        </p:nvSpPr>
        <p:spPr>
          <a:xfrm>
            <a:off x="6732688" y="5588793"/>
            <a:ext cx="877163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다음 슬라이드가 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30</a:t>
            </a:r>
            <a:r>
              <a:rPr lang="ko-KR" altLang="en-US" sz="700" dirty="0" smtClean="0"/>
              <a:t>개 있습니다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565" name="모서리가 둥근 직사각형 564"/>
          <p:cNvSpPr/>
          <p:nvPr/>
        </p:nvSpPr>
        <p:spPr>
          <a:xfrm>
            <a:off x="4143938" y="859325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서서히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나타남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6" name="모서리가 둥근 직사각형 565"/>
          <p:cNvSpPr/>
          <p:nvPr/>
        </p:nvSpPr>
        <p:spPr>
          <a:xfrm>
            <a:off x="6678015" y="859325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7" name="모서리가 둥근 직사각형 566"/>
          <p:cNvSpPr/>
          <p:nvPr/>
        </p:nvSpPr>
        <p:spPr>
          <a:xfrm>
            <a:off x="5833322" y="859325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8" name="모서리가 둥근 직사각형 567"/>
          <p:cNvSpPr/>
          <p:nvPr/>
        </p:nvSpPr>
        <p:spPr>
          <a:xfrm>
            <a:off x="6678015" y="1229650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9" name="모서리가 둥근 직사각형 568"/>
          <p:cNvSpPr/>
          <p:nvPr/>
        </p:nvSpPr>
        <p:spPr>
          <a:xfrm>
            <a:off x="5833322" y="1229650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0" name="모서리가 둥근 직사각형 569"/>
          <p:cNvSpPr/>
          <p:nvPr/>
        </p:nvSpPr>
        <p:spPr>
          <a:xfrm>
            <a:off x="6678015" y="1599975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오른쪽으로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1" name="모서리가 둥근 직사각형 570"/>
          <p:cNvSpPr/>
          <p:nvPr/>
        </p:nvSpPr>
        <p:spPr>
          <a:xfrm>
            <a:off x="5833322" y="1599975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왼쪽으로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2" name="모서리가 둥근 직사각형 571"/>
          <p:cNvSpPr/>
          <p:nvPr/>
        </p:nvSpPr>
        <p:spPr>
          <a:xfrm>
            <a:off x="4988630" y="1228254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중앙에서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축소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3" name="모서리가 둥근 직사각형 572"/>
          <p:cNvSpPr/>
          <p:nvPr/>
        </p:nvSpPr>
        <p:spPr>
          <a:xfrm>
            <a:off x="4988630" y="857232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중앙에서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점점 확대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4" name="모서리가 둥근 직사각형 573"/>
          <p:cNvSpPr/>
          <p:nvPr/>
        </p:nvSpPr>
        <p:spPr>
          <a:xfrm>
            <a:off x="6678015" y="197029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위쪽부터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가로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버티컬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5" name="모서리가 둥근 직사각형 574"/>
          <p:cNvSpPr/>
          <p:nvPr/>
        </p:nvSpPr>
        <p:spPr>
          <a:xfrm>
            <a:off x="5833322" y="197029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왼쪽부터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세로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버티컬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6" name="모서리가 둥근 직사각형 575"/>
          <p:cNvSpPr/>
          <p:nvPr/>
        </p:nvSpPr>
        <p:spPr>
          <a:xfrm>
            <a:off x="4143938" y="1599975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빗살무늬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7" name="모서리가 둥근 직사각형 576"/>
          <p:cNvSpPr/>
          <p:nvPr/>
        </p:nvSpPr>
        <p:spPr>
          <a:xfrm>
            <a:off x="4143938" y="197029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물방울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79"/>
          <p:cNvGrpSpPr/>
          <p:nvPr/>
        </p:nvGrpSpPr>
        <p:grpSpPr>
          <a:xfrm>
            <a:off x="4189594" y="2558223"/>
            <a:ext cx="2251365" cy="230832"/>
            <a:chOff x="7761312" y="1638114"/>
            <a:chExt cx="2251365" cy="230832"/>
          </a:xfrm>
        </p:grpSpPr>
        <p:sp>
          <p:nvSpPr>
            <p:cNvPr id="579" name="직사각형 578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TextBox 579"/>
            <p:cNvSpPr txBox="1"/>
            <p:nvPr/>
          </p:nvSpPr>
          <p:spPr>
            <a:xfrm>
              <a:off x="7821051" y="1638114"/>
              <a:ext cx="219162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모든 슬라이드에 동일한 영상효과 적용</a:t>
              </a:r>
              <a:endParaRPr lang="ko-KR" altLang="en-US" sz="900" dirty="0"/>
            </a:p>
          </p:txBody>
        </p:sp>
      </p:grpSp>
      <p:sp>
        <p:nvSpPr>
          <p:cNvPr id="581" name="모서리가 둥근 직사각형 580"/>
          <p:cNvSpPr/>
          <p:nvPr/>
        </p:nvSpPr>
        <p:spPr>
          <a:xfrm>
            <a:off x="4143938" y="1229650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삼각이동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2" name="모서리가 둥근 직사각형 581"/>
          <p:cNvSpPr/>
          <p:nvPr/>
        </p:nvSpPr>
        <p:spPr>
          <a:xfrm>
            <a:off x="4988630" y="1599276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줄무늬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3" name="모서리가 둥근 직사각형 582"/>
          <p:cNvSpPr/>
          <p:nvPr/>
        </p:nvSpPr>
        <p:spPr>
          <a:xfrm>
            <a:off x="4988630" y="1970299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회전무늬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4" name="모서리가 둥근 직사각형 583"/>
          <p:cNvSpPr/>
          <p:nvPr/>
        </p:nvSpPr>
        <p:spPr>
          <a:xfrm>
            <a:off x="1876844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▶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5" name="모서리가 둥근 직사각형 584"/>
          <p:cNvSpPr/>
          <p:nvPr/>
        </p:nvSpPr>
        <p:spPr>
          <a:xfrm>
            <a:off x="2669985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다음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》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6" name="모서리가 둥근 직사각형 585"/>
          <p:cNvSpPr/>
          <p:nvPr/>
        </p:nvSpPr>
        <p:spPr>
          <a:xfrm>
            <a:off x="1110213" y="3383117"/>
            <a:ext cx="684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《 </a:t>
            </a:r>
            <a:r>
              <a:rPr lang="ko-KR" altLang="en-US" sz="1000" dirty="0" smtClean="0">
                <a:solidFill>
                  <a:schemeClr val="tx1"/>
                </a:solidFill>
              </a:rPr>
              <a:t>이전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4" name="TextBox 743"/>
          <p:cNvSpPr txBox="1"/>
          <p:nvPr/>
        </p:nvSpPr>
        <p:spPr>
          <a:xfrm>
            <a:off x="4149843" y="2285992"/>
            <a:ext cx="615874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Play time</a:t>
            </a:r>
            <a:endParaRPr lang="ko-KR" altLang="en-US" sz="800" dirty="0"/>
          </a:p>
        </p:txBody>
      </p:sp>
      <p:grpSp>
        <p:nvGrpSpPr>
          <p:cNvPr id="3" name="그룹 89"/>
          <p:cNvGrpSpPr/>
          <p:nvPr/>
        </p:nvGrpSpPr>
        <p:grpSpPr>
          <a:xfrm>
            <a:off x="4790785" y="2315658"/>
            <a:ext cx="468000" cy="180000"/>
            <a:chOff x="3312466" y="3333340"/>
            <a:chExt cx="468000" cy="252000"/>
          </a:xfrm>
        </p:grpSpPr>
        <p:sp>
          <p:nvSpPr>
            <p:cNvPr id="710" name="직사각형 709"/>
            <p:cNvSpPr>
              <a:spLocks/>
            </p:cNvSpPr>
            <p:nvPr/>
          </p:nvSpPr>
          <p:spPr>
            <a:xfrm>
              <a:off x="3312466" y="3333340"/>
              <a:ext cx="32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1" name="직사각형 710"/>
            <p:cNvSpPr>
              <a:spLocks/>
            </p:cNvSpPr>
            <p:nvPr/>
          </p:nvSpPr>
          <p:spPr>
            <a:xfrm>
              <a:off x="3636466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7" name="모서리가 둥근 직사각형 756"/>
          <p:cNvSpPr/>
          <p:nvPr/>
        </p:nvSpPr>
        <p:spPr>
          <a:xfrm>
            <a:off x="405302" y="3765085"/>
            <a:ext cx="784618" cy="2193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한꺼번에 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사진 올리기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58" name="모서리가 둥근 직사각형 757"/>
          <p:cNvSpPr/>
          <p:nvPr/>
        </p:nvSpPr>
        <p:spPr>
          <a:xfrm>
            <a:off x="1246188" y="3761729"/>
            <a:ext cx="784618" cy="2193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빈 슬라이드 삽입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59" name="모서리가 둥근 직사각형 758"/>
          <p:cNvSpPr/>
          <p:nvPr/>
        </p:nvSpPr>
        <p:spPr>
          <a:xfrm>
            <a:off x="2101809" y="3765085"/>
            <a:ext cx="784618" cy="2193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삭제하기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60" name="TextBox 759"/>
          <p:cNvSpPr txBox="1"/>
          <p:nvPr/>
        </p:nvSpPr>
        <p:spPr>
          <a:xfrm>
            <a:off x="2840560" y="3711406"/>
            <a:ext cx="479154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동영상 제작용 이미지 최적 사이즈는 일반 영상 </a:t>
            </a:r>
            <a:r>
              <a:rPr lang="en-US" altLang="ko-KR" sz="800" dirty="0" smtClean="0"/>
              <a:t>350*230px, </a:t>
            </a:r>
            <a:r>
              <a:rPr lang="ko-KR" altLang="en-US" sz="800" dirty="0" err="1" smtClean="0"/>
              <a:t>빔프로젝트</a:t>
            </a:r>
            <a:r>
              <a:rPr lang="ko-KR" altLang="en-US" sz="800" dirty="0" smtClean="0"/>
              <a:t> 영상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최소</a:t>
            </a:r>
            <a:r>
              <a:rPr lang="en-US" altLang="ko-KR" sz="800" dirty="0" smtClean="0"/>
              <a:t>) 1050*690px </a:t>
            </a:r>
            <a:r>
              <a:rPr lang="ko-KR" altLang="en-US" sz="800" dirty="0" smtClean="0"/>
              <a:t>이상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총</a:t>
            </a:r>
            <a:r>
              <a:rPr lang="en-US" altLang="ko-KR" sz="800" dirty="0" smtClean="0"/>
              <a:t> XX</a:t>
            </a:r>
            <a:r>
              <a:rPr lang="ko-KR" altLang="en-US" sz="800" dirty="0" smtClean="0"/>
              <a:t>개의 사진 등록이 가능하며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마우스로 드래그하여 이미지 순서 변경이 가능합니다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4" name="그룹 55"/>
          <p:cNvGrpSpPr/>
          <p:nvPr/>
        </p:nvGrpSpPr>
        <p:grpSpPr>
          <a:xfrm>
            <a:off x="1105469" y="4090850"/>
            <a:ext cx="680277" cy="676465"/>
            <a:chOff x="376876" y="1198174"/>
            <a:chExt cx="684000" cy="684000"/>
          </a:xfrm>
        </p:grpSpPr>
        <p:sp>
          <p:nvSpPr>
            <p:cNvPr id="221" name="직사각형 22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9" name="모서리가 둥근 직사각형 218"/>
          <p:cNvSpPr/>
          <p:nvPr/>
        </p:nvSpPr>
        <p:spPr>
          <a:xfrm>
            <a:off x="1159982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1159038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5" name="그룹 55"/>
          <p:cNvGrpSpPr/>
          <p:nvPr/>
        </p:nvGrpSpPr>
        <p:grpSpPr>
          <a:xfrm>
            <a:off x="388465" y="5538617"/>
            <a:ext cx="680277" cy="676465"/>
            <a:chOff x="376876" y="1198174"/>
            <a:chExt cx="684000" cy="684000"/>
          </a:xfrm>
        </p:grpSpPr>
        <p:sp>
          <p:nvSpPr>
            <p:cNvPr id="231" name="직사각형 23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9" name="모서리가 둥근 직사각형 228"/>
          <p:cNvSpPr/>
          <p:nvPr/>
        </p:nvSpPr>
        <p:spPr>
          <a:xfrm>
            <a:off x="442978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442034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" name="그룹 55"/>
          <p:cNvGrpSpPr/>
          <p:nvPr/>
        </p:nvGrpSpPr>
        <p:grpSpPr>
          <a:xfrm>
            <a:off x="1821328" y="4090850"/>
            <a:ext cx="680277" cy="676465"/>
            <a:chOff x="376876" y="1198174"/>
            <a:chExt cx="684000" cy="68400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42" name="직사각형 24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0" name="모서리가 둥근 직사각형 239"/>
          <p:cNvSpPr/>
          <p:nvPr/>
        </p:nvSpPr>
        <p:spPr>
          <a:xfrm>
            <a:off x="1875841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1874897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" name="그룹 55"/>
          <p:cNvGrpSpPr/>
          <p:nvPr/>
        </p:nvGrpSpPr>
        <p:grpSpPr>
          <a:xfrm>
            <a:off x="1104167" y="5538617"/>
            <a:ext cx="680277" cy="676465"/>
            <a:chOff x="376876" y="1198174"/>
            <a:chExt cx="684000" cy="684000"/>
          </a:xfrm>
        </p:grpSpPr>
        <p:sp>
          <p:nvSpPr>
            <p:cNvPr id="252" name="직사각형 25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0" name="모서리가 둥근 직사각형 249"/>
          <p:cNvSpPr/>
          <p:nvPr/>
        </p:nvSpPr>
        <p:spPr>
          <a:xfrm>
            <a:off x="1158680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1157736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0" name="그룹 55"/>
          <p:cNvGrpSpPr/>
          <p:nvPr/>
        </p:nvGrpSpPr>
        <p:grpSpPr>
          <a:xfrm>
            <a:off x="2537187" y="4090850"/>
            <a:ext cx="680277" cy="676465"/>
            <a:chOff x="376876" y="1198174"/>
            <a:chExt cx="684000" cy="684000"/>
          </a:xfrm>
        </p:grpSpPr>
        <p:sp>
          <p:nvSpPr>
            <p:cNvPr id="265" name="직사각형 26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2" name="모서리가 둥근 직사각형 261"/>
          <p:cNvSpPr/>
          <p:nvPr/>
        </p:nvSpPr>
        <p:spPr>
          <a:xfrm>
            <a:off x="2591700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590756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" name="그룹 55"/>
          <p:cNvGrpSpPr/>
          <p:nvPr/>
        </p:nvGrpSpPr>
        <p:grpSpPr>
          <a:xfrm>
            <a:off x="1819869" y="5538617"/>
            <a:ext cx="680277" cy="676465"/>
            <a:chOff x="376876" y="1198174"/>
            <a:chExt cx="684000" cy="684000"/>
          </a:xfrm>
        </p:grpSpPr>
        <p:sp>
          <p:nvSpPr>
            <p:cNvPr id="313" name="직사각형 312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0" name="모서리가 둥근 직사각형 309"/>
          <p:cNvSpPr/>
          <p:nvPr/>
        </p:nvSpPr>
        <p:spPr>
          <a:xfrm>
            <a:off x="1874382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1" name="모서리가 둥근 직사각형 310"/>
          <p:cNvSpPr/>
          <p:nvPr/>
        </p:nvSpPr>
        <p:spPr>
          <a:xfrm>
            <a:off x="1873438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2" name="그룹 55"/>
          <p:cNvGrpSpPr/>
          <p:nvPr/>
        </p:nvGrpSpPr>
        <p:grpSpPr>
          <a:xfrm>
            <a:off x="3253046" y="4090850"/>
            <a:ext cx="680277" cy="676465"/>
            <a:chOff x="376876" y="1198174"/>
            <a:chExt cx="684000" cy="684000"/>
          </a:xfrm>
        </p:grpSpPr>
        <p:sp>
          <p:nvSpPr>
            <p:cNvPr id="324" name="직사각형 32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2" name="모서리가 둥근 직사각형 321"/>
          <p:cNvSpPr/>
          <p:nvPr/>
        </p:nvSpPr>
        <p:spPr>
          <a:xfrm>
            <a:off x="3307559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3306615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3" name="그룹 55"/>
          <p:cNvGrpSpPr/>
          <p:nvPr/>
        </p:nvGrpSpPr>
        <p:grpSpPr>
          <a:xfrm>
            <a:off x="2535571" y="5538617"/>
            <a:ext cx="680277" cy="676465"/>
            <a:chOff x="376876" y="1198174"/>
            <a:chExt cx="684000" cy="684000"/>
          </a:xfrm>
        </p:grpSpPr>
        <p:sp>
          <p:nvSpPr>
            <p:cNvPr id="334" name="직사각형 33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직사각형 33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2" name="모서리가 둥근 직사각형 331"/>
          <p:cNvSpPr/>
          <p:nvPr/>
        </p:nvSpPr>
        <p:spPr>
          <a:xfrm>
            <a:off x="2590084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3" name="모서리가 둥근 직사각형 332"/>
          <p:cNvSpPr/>
          <p:nvPr/>
        </p:nvSpPr>
        <p:spPr>
          <a:xfrm>
            <a:off x="2589140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4" name="그룹 55"/>
          <p:cNvGrpSpPr/>
          <p:nvPr/>
        </p:nvGrpSpPr>
        <p:grpSpPr>
          <a:xfrm>
            <a:off x="3968905" y="4090850"/>
            <a:ext cx="680277" cy="676465"/>
            <a:chOff x="376876" y="1198174"/>
            <a:chExt cx="684000" cy="684000"/>
          </a:xfrm>
        </p:grpSpPr>
        <p:sp>
          <p:nvSpPr>
            <p:cNvPr id="344" name="직사각형 34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2" name="모서리가 둥근 직사각형 341"/>
          <p:cNvSpPr/>
          <p:nvPr/>
        </p:nvSpPr>
        <p:spPr>
          <a:xfrm>
            <a:off x="4023418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3" name="모서리가 둥근 직사각형 342"/>
          <p:cNvSpPr/>
          <p:nvPr/>
        </p:nvSpPr>
        <p:spPr>
          <a:xfrm>
            <a:off x="4022474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5" name="그룹 55"/>
          <p:cNvGrpSpPr/>
          <p:nvPr/>
        </p:nvGrpSpPr>
        <p:grpSpPr>
          <a:xfrm>
            <a:off x="3251273" y="5538617"/>
            <a:ext cx="680277" cy="676465"/>
            <a:chOff x="376876" y="1198174"/>
            <a:chExt cx="684000" cy="684000"/>
          </a:xfrm>
        </p:grpSpPr>
        <p:sp>
          <p:nvSpPr>
            <p:cNvPr id="354" name="직사각형 35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2" name="모서리가 둥근 직사각형 351"/>
          <p:cNvSpPr/>
          <p:nvPr/>
        </p:nvSpPr>
        <p:spPr>
          <a:xfrm>
            <a:off x="3305786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3" name="모서리가 둥근 직사각형 352"/>
          <p:cNvSpPr/>
          <p:nvPr/>
        </p:nvSpPr>
        <p:spPr>
          <a:xfrm>
            <a:off x="3304842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6" name="그룹 55"/>
          <p:cNvGrpSpPr/>
          <p:nvPr/>
        </p:nvGrpSpPr>
        <p:grpSpPr>
          <a:xfrm>
            <a:off x="4684764" y="4090850"/>
            <a:ext cx="680277" cy="676465"/>
            <a:chOff x="376876" y="1198174"/>
            <a:chExt cx="684000" cy="684000"/>
          </a:xfrm>
        </p:grpSpPr>
        <p:sp>
          <p:nvSpPr>
            <p:cNvPr id="364" name="직사각형 36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2" name="모서리가 둥근 직사각형 361"/>
          <p:cNvSpPr/>
          <p:nvPr/>
        </p:nvSpPr>
        <p:spPr>
          <a:xfrm>
            <a:off x="4739277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3" name="모서리가 둥근 직사각형 362"/>
          <p:cNvSpPr/>
          <p:nvPr/>
        </p:nvSpPr>
        <p:spPr>
          <a:xfrm>
            <a:off x="4738333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7" name="그룹 55"/>
          <p:cNvGrpSpPr/>
          <p:nvPr/>
        </p:nvGrpSpPr>
        <p:grpSpPr>
          <a:xfrm>
            <a:off x="3966975" y="5538617"/>
            <a:ext cx="680277" cy="676465"/>
            <a:chOff x="376876" y="1198174"/>
            <a:chExt cx="684000" cy="684000"/>
          </a:xfrm>
        </p:grpSpPr>
        <p:sp>
          <p:nvSpPr>
            <p:cNvPr id="374" name="직사각형 37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직사각형 37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2" name="모서리가 둥근 직사각형 371"/>
          <p:cNvSpPr/>
          <p:nvPr/>
        </p:nvSpPr>
        <p:spPr>
          <a:xfrm>
            <a:off x="4021488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4020544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8" name="그룹 55"/>
          <p:cNvGrpSpPr/>
          <p:nvPr/>
        </p:nvGrpSpPr>
        <p:grpSpPr>
          <a:xfrm>
            <a:off x="5400623" y="4090850"/>
            <a:ext cx="680277" cy="676465"/>
            <a:chOff x="376876" y="1198174"/>
            <a:chExt cx="684000" cy="684000"/>
          </a:xfrm>
        </p:grpSpPr>
        <p:sp>
          <p:nvSpPr>
            <p:cNvPr id="384" name="직사각형 38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모서리가 둥근 직사각형 381"/>
          <p:cNvSpPr/>
          <p:nvPr/>
        </p:nvSpPr>
        <p:spPr>
          <a:xfrm>
            <a:off x="5455136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3" name="모서리가 둥근 직사각형 382"/>
          <p:cNvSpPr/>
          <p:nvPr/>
        </p:nvSpPr>
        <p:spPr>
          <a:xfrm>
            <a:off x="5454192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9" name="그룹 55"/>
          <p:cNvGrpSpPr/>
          <p:nvPr/>
        </p:nvGrpSpPr>
        <p:grpSpPr>
          <a:xfrm>
            <a:off x="4682677" y="5538617"/>
            <a:ext cx="680277" cy="676465"/>
            <a:chOff x="376876" y="1198174"/>
            <a:chExt cx="684000" cy="684000"/>
          </a:xfrm>
        </p:grpSpPr>
        <p:sp>
          <p:nvSpPr>
            <p:cNvPr id="395" name="직사각형 39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2" name="모서리가 둥근 직사각형 391"/>
          <p:cNvSpPr/>
          <p:nvPr/>
        </p:nvSpPr>
        <p:spPr>
          <a:xfrm>
            <a:off x="4737190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3" name="모서리가 둥근 직사각형 392"/>
          <p:cNvSpPr/>
          <p:nvPr/>
        </p:nvSpPr>
        <p:spPr>
          <a:xfrm>
            <a:off x="4736246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" name="그룹 55"/>
          <p:cNvGrpSpPr/>
          <p:nvPr/>
        </p:nvGrpSpPr>
        <p:grpSpPr>
          <a:xfrm>
            <a:off x="6114083" y="4090850"/>
            <a:ext cx="680277" cy="676465"/>
            <a:chOff x="376876" y="1198174"/>
            <a:chExt cx="684000" cy="684000"/>
          </a:xfrm>
        </p:grpSpPr>
        <p:sp>
          <p:nvSpPr>
            <p:cNvPr id="471" name="직사각형 47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직사각형 48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9" name="모서리가 둥근 직사각형 468"/>
          <p:cNvSpPr/>
          <p:nvPr/>
        </p:nvSpPr>
        <p:spPr>
          <a:xfrm>
            <a:off x="6168596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0" name="모서리가 둥근 직사각형 469"/>
          <p:cNvSpPr/>
          <p:nvPr/>
        </p:nvSpPr>
        <p:spPr>
          <a:xfrm>
            <a:off x="6167652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1" name="그룹 55"/>
          <p:cNvGrpSpPr/>
          <p:nvPr/>
        </p:nvGrpSpPr>
        <p:grpSpPr>
          <a:xfrm>
            <a:off x="5398379" y="5538617"/>
            <a:ext cx="680277" cy="676465"/>
            <a:chOff x="376876" y="1198174"/>
            <a:chExt cx="684000" cy="684000"/>
          </a:xfrm>
        </p:grpSpPr>
        <p:sp>
          <p:nvSpPr>
            <p:cNvPr id="494" name="직사각형 49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직사각형 49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2" name="모서리가 둥근 직사각형 491"/>
          <p:cNvSpPr/>
          <p:nvPr/>
        </p:nvSpPr>
        <p:spPr>
          <a:xfrm>
            <a:off x="5452892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3" name="모서리가 둥근 직사각형 492"/>
          <p:cNvSpPr/>
          <p:nvPr/>
        </p:nvSpPr>
        <p:spPr>
          <a:xfrm>
            <a:off x="5451948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2" name="그룹 55"/>
          <p:cNvGrpSpPr/>
          <p:nvPr/>
        </p:nvGrpSpPr>
        <p:grpSpPr>
          <a:xfrm>
            <a:off x="6832339" y="4090850"/>
            <a:ext cx="680277" cy="676465"/>
            <a:chOff x="376876" y="1198174"/>
            <a:chExt cx="684000" cy="684000"/>
          </a:xfrm>
        </p:grpSpPr>
        <p:sp>
          <p:nvSpPr>
            <p:cNvPr id="504" name="직사각형 50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직사각형 50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2" name="모서리가 둥근 직사각형 501"/>
          <p:cNvSpPr/>
          <p:nvPr/>
        </p:nvSpPr>
        <p:spPr>
          <a:xfrm>
            <a:off x="6886852" y="4248982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3" name="모서리가 둥근 직사각형 502"/>
          <p:cNvSpPr/>
          <p:nvPr/>
        </p:nvSpPr>
        <p:spPr>
          <a:xfrm>
            <a:off x="6885908" y="4500691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3" name="그룹 55"/>
          <p:cNvGrpSpPr/>
          <p:nvPr/>
        </p:nvGrpSpPr>
        <p:grpSpPr>
          <a:xfrm>
            <a:off x="6114083" y="5538617"/>
            <a:ext cx="680277" cy="676465"/>
            <a:chOff x="376876" y="1198174"/>
            <a:chExt cx="684000" cy="684000"/>
          </a:xfrm>
        </p:grpSpPr>
        <p:sp>
          <p:nvSpPr>
            <p:cNvPr id="514" name="직사각형 51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2" name="모서리가 둥근 직사각형 511"/>
          <p:cNvSpPr/>
          <p:nvPr/>
        </p:nvSpPr>
        <p:spPr>
          <a:xfrm>
            <a:off x="6168596" y="5705216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3" name="모서리가 둥근 직사각형 512"/>
          <p:cNvSpPr/>
          <p:nvPr/>
        </p:nvSpPr>
        <p:spPr>
          <a:xfrm>
            <a:off x="6167652" y="5956925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4" name="그룹 55"/>
          <p:cNvGrpSpPr/>
          <p:nvPr/>
        </p:nvGrpSpPr>
        <p:grpSpPr>
          <a:xfrm>
            <a:off x="390147" y="4817076"/>
            <a:ext cx="680277" cy="676465"/>
            <a:chOff x="376876" y="1198174"/>
            <a:chExt cx="684000" cy="684000"/>
          </a:xfrm>
        </p:grpSpPr>
        <p:sp>
          <p:nvSpPr>
            <p:cNvPr id="527" name="직사각형 52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직사각형 52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5" name="모서리가 둥근 직사각형 524"/>
          <p:cNvSpPr/>
          <p:nvPr/>
        </p:nvSpPr>
        <p:spPr>
          <a:xfrm>
            <a:off x="444660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6" name="모서리가 둥근 직사각형 525"/>
          <p:cNvSpPr/>
          <p:nvPr/>
        </p:nvSpPr>
        <p:spPr>
          <a:xfrm>
            <a:off x="443716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5" name="그룹 55"/>
          <p:cNvGrpSpPr/>
          <p:nvPr/>
        </p:nvGrpSpPr>
        <p:grpSpPr>
          <a:xfrm>
            <a:off x="1105639" y="4817076"/>
            <a:ext cx="680277" cy="676465"/>
            <a:chOff x="376876" y="1198174"/>
            <a:chExt cx="684000" cy="684000"/>
          </a:xfrm>
        </p:grpSpPr>
        <p:sp>
          <p:nvSpPr>
            <p:cNvPr id="537" name="직사각형 53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직사각형 53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5" name="모서리가 둥근 직사각형 534"/>
          <p:cNvSpPr/>
          <p:nvPr/>
        </p:nvSpPr>
        <p:spPr>
          <a:xfrm>
            <a:off x="1160152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6" name="모서리가 둥근 직사각형 535"/>
          <p:cNvSpPr/>
          <p:nvPr/>
        </p:nvSpPr>
        <p:spPr>
          <a:xfrm>
            <a:off x="1159208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6" name="그룹 55"/>
          <p:cNvGrpSpPr/>
          <p:nvPr/>
        </p:nvGrpSpPr>
        <p:grpSpPr>
          <a:xfrm>
            <a:off x="1821131" y="4817076"/>
            <a:ext cx="680277" cy="676465"/>
            <a:chOff x="376876" y="1198174"/>
            <a:chExt cx="684000" cy="684000"/>
          </a:xfrm>
        </p:grpSpPr>
        <p:sp>
          <p:nvSpPr>
            <p:cNvPr id="547" name="직사각형 54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직사각형 54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5" name="모서리가 둥근 직사각형 544"/>
          <p:cNvSpPr/>
          <p:nvPr/>
        </p:nvSpPr>
        <p:spPr>
          <a:xfrm>
            <a:off x="1875644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6" name="모서리가 둥근 직사각형 545"/>
          <p:cNvSpPr/>
          <p:nvPr/>
        </p:nvSpPr>
        <p:spPr>
          <a:xfrm>
            <a:off x="1874700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7" name="그룹 55"/>
          <p:cNvGrpSpPr/>
          <p:nvPr/>
        </p:nvGrpSpPr>
        <p:grpSpPr>
          <a:xfrm>
            <a:off x="2536623" y="4817076"/>
            <a:ext cx="680277" cy="676465"/>
            <a:chOff x="376876" y="1198174"/>
            <a:chExt cx="684000" cy="684000"/>
          </a:xfrm>
        </p:grpSpPr>
        <p:sp>
          <p:nvSpPr>
            <p:cNvPr id="588" name="직사각형 58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9" name="직사각형 58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6" name="모서리가 둥근 직사각형 555"/>
          <p:cNvSpPr/>
          <p:nvPr/>
        </p:nvSpPr>
        <p:spPr>
          <a:xfrm>
            <a:off x="2591136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7" name="모서리가 둥근 직사각형 586"/>
          <p:cNvSpPr/>
          <p:nvPr/>
        </p:nvSpPr>
        <p:spPr>
          <a:xfrm>
            <a:off x="2590192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8" name="그룹 55"/>
          <p:cNvGrpSpPr/>
          <p:nvPr/>
        </p:nvGrpSpPr>
        <p:grpSpPr>
          <a:xfrm>
            <a:off x="3252115" y="4817076"/>
            <a:ext cx="680277" cy="676465"/>
            <a:chOff x="376876" y="1198174"/>
            <a:chExt cx="684000" cy="684000"/>
          </a:xfrm>
        </p:grpSpPr>
        <p:sp>
          <p:nvSpPr>
            <p:cNvPr id="598" name="직사각형 59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직사각형 59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6" name="모서리가 둥근 직사각형 595"/>
          <p:cNvSpPr/>
          <p:nvPr/>
        </p:nvSpPr>
        <p:spPr>
          <a:xfrm>
            <a:off x="3306628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7" name="모서리가 둥근 직사각형 596"/>
          <p:cNvSpPr/>
          <p:nvPr/>
        </p:nvSpPr>
        <p:spPr>
          <a:xfrm>
            <a:off x="3305684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9" name="그룹 55"/>
          <p:cNvGrpSpPr/>
          <p:nvPr/>
        </p:nvGrpSpPr>
        <p:grpSpPr>
          <a:xfrm>
            <a:off x="3967607" y="4817076"/>
            <a:ext cx="680277" cy="676465"/>
            <a:chOff x="376876" y="1198174"/>
            <a:chExt cx="684000" cy="684000"/>
          </a:xfrm>
        </p:grpSpPr>
        <p:sp>
          <p:nvSpPr>
            <p:cNvPr id="608" name="직사각형 60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직사각형 60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6" name="모서리가 둥근 직사각형 605"/>
          <p:cNvSpPr/>
          <p:nvPr/>
        </p:nvSpPr>
        <p:spPr>
          <a:xfrm>
            <a:off x="4022120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7" name="모서리가 둥근 직사각형 606"/>
          <p:cNvSpPr/>
          <p:nvPr/>
        </p:nvSpPr>
        <p:spPr>
          <a:xfrm>
            <a:off x="4021176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0" name="그룹 55"/>
          <p:cNvGrpSpPr/>
          <p:nvPr/>
        </p:nvGrpSpPr>
        <p:grpSpPr>
          <a:xfrm>
            <a:off x="4683099" y="4817076"/>
            <a:ext cx="680277" cy="676465"/>
            <a:chOff x="376876" y="1198174"/>
            <a:chExt cx="684000" cy="684000"/>
          </a:xfrm>
        </p:grpSpPr>
        <p:sp>
          <p:nvSpPr>
            <p:cNvPr id="618" name="직사각형 61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직사각형 61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6" name="모서리가 둥근 직사각형 615"/>
          <p:cNvSpPr/>
          <p:nvPr/>
        </p:nvSpPr>
        <p:spPr>
          <a:xfrm>
            <a:off x="4737612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7" name="모서리가 둥근 직사각형 616"/>
          <p:cNvSpPr/>
          <p:nvPr/>
        </p:nvSpPr>
        <p:spPr>
          <a:xfrm>
            <a:off x="4736668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1" name="그룹 55"/>
          <p:cNvGrpSpPr/>
          <p:nvPr/>
        </p:nvGrpSpPr>
        <p:grpSpPr>
          <a:xfrm>
            <a:off x="5398591" y="4817076"/>
            <a:ext cx="680277" cy="676465"/>
            <a:chOff x="376876" y="1198174"/>
            <a:chExt cx="684000" cy="684000"/>
          </a:xfrm>
        </p:grpSpPr>
        <p:sp>
          <p:nvSpPr>
            <p:cNvPr id="628" name="직사각형 62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직사각형 62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6" name="모서리가 둥근 직사각형 625"/>
          <p:cNvSpPr/>
          <p:nvPr/>
        </p:nvSpPr>
        <p:spPr>
          <a:xfrm>
            <a:off x="5453104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7" name="모서리가 둥근 직사각형 626"/>
          <p:cNvSpPr/>
          <p:nvPr/>
        </p:nvSpPr>
        <p:spPr>
          <a:xfrm>
            <a:off x="5452160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36" name="그룹 55"/>
          <p:cNvGrpSpPr/>
          <p:nvPr/>
        </p:nvGrpSpPr>
        <p:grpSpPr>
          <a:xfrm>
            <a:off x="6114083" y="4817076"/>
            <a:ext cx="680277" cy="676465"/>
            <a:chOff x="376876" y="1198174"/>
            <a:chExt cx="684000" cy="684000"/>
          </a:xfrm>
        </p:grpSpPr>
        <p:sp>
          <p:nvSpPr>
            <p:cNvPr id="638" name="직사각형 63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직사각형 63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6" name="모서리가 둥근 직사각형 635"/>
          <p:cNvSpPr/>
          <p:nvPr/>
        </p:nvSpPr>
        <p:spPr>
          <a:xfrm>
            <a:off x="6168596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7" name="모서리가 둥근 직사각형 636"/>
          <p:cNvSpPr/>
          <p:nvPr/>
        </p:nvSpPr>
        <p:spPr>
          <a:xfrm>
            <a:off x="6167652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37" name="그룹 55"/>
          <p:cNvGrpSpPr/>
          <p:nvPr/>
        </p:nvGrpSpPr>
        <p:grpSpPr>
          <a:xfrm>
            <a:off x="6829573" y="4817076"/>
            <a:ext cx="680277" cy="676465"/>
            <a:chOff x="376876" y="1198174"/>
            <a:chExt cx="684000" cy="684000"/>
          </a:xfrm>
        </p:grpSpPr>
        <p:sp>
          <p:nvSpPr>
            <p:cNvPr id="648" name="직사각형 64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직사각형 64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6" name="모서리가 둥근 직사각형 645"/>
          <p:cNvSpPr/>
          <p:nvPr/>
        </p:nvSpPr>
        <p:spPr>
          <a:xfrm>
            <a:off x="6884086" y="4975208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7" name="모서리가 둥근 직사각형 646"/>
          <p:cNvSpPr/>
          <p:nvPr/>
        </p:nvSpPr>
        <p:spPr>
          <a:xfrm>
            <a:off x="6883142" y="5226917"/>
            <a:ext cx="576000" cy="16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텍스트 삽입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3" name="모서리가 둥근 직사각형 652"/>
          <p:cNvSpPr/>
          <p:nvPr/>
        </p:nvSpPr>
        <p:spPr>
          <a:xfrm>
            <a:off x="5388765" y="355480"/>
            <a:ext cx="707243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4" name="모서리가 둥근 직사각형 653"/>
          <p:cNvSpPr/>
          <p:nvPr/>
        </p:nvSpPr>
        <p:spPr>
          <a:xfrm>
            <a:off x="6130594" y="332688"/>
            <a:ext cx="505309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6" name="모서리가 둥근 직사각형 655"/>
          <p:cNvSpPr/>
          <p:nvPr/>
        </p:nvSpPr>
        <p:spPr>
          <a:xfrm>
            <a:off x="4233750" y="355480"/>
            <a:ext cx="1131291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빔 영상보기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2590084" y="1714106"/>
            <a:ext cx="500066" cy="173170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7953396" y="224934"/>
            <a:ext cx="152638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팝업형태로 구동 됨</a:t>
            </a:r>
            <a:endParaRPr lang="en-US" altLang="ko-KR" sz="800" dirty="0" smtClean="0"/>
          </a:p>
          <a:p>
            <a:r>
              <a:rPr lang="ko-KR" altLang="en-US" sz="800" dirty="0" smtClean="0"/>
              <a:t>뒤쪽메뉴는 모두 </a:t>
            </a:r>
            <a:r>
              <a:rPr lang="ko-KR" altLang="en-US" sz="800" dirty="0" err="1" smtClean="0"/>
              <a:t>딤드처리</a:t>
            </a:r>
            <a:r>
              <a:rPr lang="ko-KR" altLang="en-US" sz="800" dirty="0" smtClean="0"/>
              <a:t> 됨</a:t>
            </a:r>
            <a:endParaRPr lang="ko-KR" altLang="en-US" sz="800" dirty="0"/>
          </a:p>
        </p:txBody>
      </p:sp>
      <p:sp>
        <p:nvSpPr>
          <p:cNvPr id="285" name="타원형 설명선 284"/>
          <p:cNvSpPr/>
          <p:nvPr/>
        </p:nvSpPr>
        <p:spPr>
          <a:xfrm>
            <a:off x="7632103" y="2101067"/>
            <a:ext cx="1357322" cy="687988"/>
          </a:xfrm>
          <a:prstGeom prst="wedgeEllipseCallout">
            <a:avLst>
              <a:gd name="adj1" fmla="val -95063"/>
              <a:gd name="adj2" fmla="val 78498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이부분만 롤링되며 변경됨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8105796" y="836495"/>
            <a:ext cx="1013419" cy="21544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종료 때 자동 저장</a:t>
            </a:r>
            <a:endParaRPr lang="ko-KR" altLang="en-US" sz="800" dirty="0"/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5171182" y="2937507"/>
            <a:ext cx="35029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249" name="그룹 89"/>
          <p:cNvGrpSpPr/>
          <p:nvPr/>
        </p:nvGrpSpPr>
        <p:grpSpPr>
          <a:xfrm>
            <a:off x="4849232" y="3158748"/>
            <a:ext cx="356875" cy="180000"/>
            <a:chOff x="3312466" y="3333340"/>
            <a:chExt cx="356875" cy="252000"/>
          </a:xfrm>
        </p:grpSpPr>
        <p:sp>
          <p:nvSpPr>
            <p:cNvPr id="256" name="직사각형 255"/>
            <p:cNvSpPr>
              <a:spLocks/>
            </p:cNvSpPr>
            <p:nvPr/>
          </p:nvSpPr>
          <p:spPr>
            <a:xfrm>
              <a:off x="3312466" y="3333340"/>
              <a:ext cx="216000" cy="252000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/>
            <p:cNvSpPr>
              <a:spLocks/>
            </p:cNvSpPr>
            <p:nvPr/>
          </p:nvSpPr>
          <p:spPr>
            <a:xfrm>
              <a:off x="3525341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8" name="모서리가 둥근 직사각형 257"/>
          <p:cNvSpPr/>
          <p:nvPr/>
        </p:nvSpPr>
        <p:spPr>
          <a:xfrm>
            <a:off x="5730577" y="2937507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5519632" y="2937507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0" name="직사각형 259"/>
          <p:cNvSpPr>
            <a:spLocks/>
          </p:cNvSpPr>
          <p:nvPr/>
        </p:nvSpPr>
        <p:spPr>
          <a:xfrm>
            <a:off x="4160912" y="2939888"/>
            <a:ext cx="793823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Arial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1" name="직사각형 260"/>
          <p:cNvSpPr>
            <a:spLocks/>
          </p:cNvSpPr>
          <p:nvPr/>
        </p:nvSpPr>
        <p:spPr>
          <a:xfrm>
            <a:off x="4956175" y="2939888"/>
            <a:ext cx="144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4160912" y="315874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4379385" y="315874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i="1" dirty="0" smtClean="0">
                <a:solidFill>
                  <a:schemeClr val="tx1"/>
                </a:solidFill>
              </a:rPr>
              <a:t>가</a:t>
            </a:r>
            <a:endParaRPr lang="ko-KR" altLang="en-US" sz="1050" i="1" dirty="0">
              <a:solidFill>
                <a:schemeClr val="tx1"/>
              </a:solidFill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4595421" y="3158748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268" name="그룹 284"/>
          <p:cNvGrpSpPr/>
          <p:nvPr/>
        </p:nvGrpSpPr>
        <p:grpSpPr>
          <a:xfrm>
            <a:off x="5249540" y="3158748"/>
            <a:ext cx="216000" cy="180000"/>
            <a:chOff x="6374797" y="4120716"/>
            <a:chExt cx="278996" cy="180000"/>
          </a:xfrm>
        </p:grpSpPr>
        <p:sp>
          <p:nvSpPr>
            <p:cNvPr id="269" name="모서리가 둥근 직사각형 268"/>
            <p:cNvSpPr/>
            <p:nvPr/>
          </p:nvSpPr>
          <p:spPr>
            <a:xfrm>
              <a:off x="6374797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0" name="직선 연결선 269"/>
            <p:cNvCxnSpPr/>
            <p:nvPr/>
          </p:nvCxnSpPr>
          <p:spPr>
            <a:xfrm>
              <a:off x="6420282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>
              <a:off x="6420282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>
              <a:off x="6420282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>
              <a:off x="6420282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그룹 283"/>
          <p:cNvGrpSpPr/>
          <p:nvPr/>
        </p:nvGrpSpPr>
        <p:grpSpPr>
          <a:xfrm>
            <a:off x="5491487" y="3158748"/>
            <a:ext cx="216000" cy="180000"/>
            <a:chOff x="6652608" y="4120716"/>
            <a:chExt cx="278996" cy="180000"/>
          </a:xfrm>
        </p:grpSpPr>
        <p:sp>
          <p:nvSpPr>
            <p:cNvPr id="275" name="모서리가 둥근 직사각형 274"/>
            <p:cNvSpPr/>
            <p:nvPr/>
          </p:nvSpPr>
          <p:spPr>
            <a:xfrm>
              <a:off x="6652608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276" name="직선 연결선 275"/>
            <p:cNvCxnSpPr/>
            <p:nvPr/>
          </p:nvCxnSpPr>
          <p:spPr>
            <a:xfrm>
              <a:off x="6707414" y="4228061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>
              <a:off x="6722426" y="4259133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>
              <a:off x="6707414" y="4165917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>
              <a:off x="6722426" y="4196989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그룹 282"/>
          <p:cNvGrpSpPr/>
          <p:nvPr/>
        </p:nvGrpSpPr>
        <p:grpSpPr>
          <a:xfrm>
            <a:off x="5734069" y="3158748"/>
            <a:ext cx="216000" cy="180000"/>
            <a:chOff x="6930906" y="4120716"/>
            <a:chExt cx="278996" cy="180000"/>
          </a:xfrm>
        </p:grpSpPr>
        <p:sp>
          <p:nvSpPr>
            <p:cNvPr id="287" name="모서리가 둥근 직사각형 286"/>
            <p:cNvSpPr/>
            <p:nvPr/>
          </p:nvSpPr>
          <p:spPr>
            <a:xfrm>
              <a:off x="6930906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88" name="직선 연결선 287"/>
            <p:cNvCxnSpPr/>
            <p:nvPr/>
          </p:nvCxnSpPr>
          <p:spPr>
            <a:xfrm>
              <a:off x="6982746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>
              <a:off x="7012770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>
              <a:off x="6982746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>
              <a:off x="7012770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5891" y="332656"/>
            <a:ext cx="7189397" cy="6506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55890" y="332656"/>
            <a:ext cx="1080217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E-Card </a:t>
            </a:r>
            <a:r>
              <a:rPr lang="ko-KR" altLang="en-US" sz="900" dirty="0" smtClean="0">
                <a:solidFill>
                  <a:schemeClr val="tx1"/>
                </a:solidFill>
              </a:rPr>
              <a:t>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452538" y="332656"/>
            <a:ext cx="1120072" cy="28800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포토갤러리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034736" y="332656"/>
            <a:ext cx="510552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3883" y="620656"/>
            <a:ext cx="7189397" cy="504056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70702" y="366524"/>
            <a:ext cx="625240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14210" y="366524"/>
            <a:ext cx="710492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890" y="629202"/>
            <a:ext cx="718752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이미지 최적사이즈  </a:t>
            </a:r>
            <a:r>
              <a:rPr lang="en-US" altLang="ko-KR" sz="800" dirty="0" smtClean="0"/>
              <a:t>530*530 </a:t>
            </a:r>
            <a:r>
              <a:rPr lang="en-US" altLang="ko-KR" sz="800" dirty="0" err="1" smtClean="0"/>
              <a:t>px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25</a:t>
            </a:r>
            <a:r>
              <a:rPr lang="ko-KR" altLang="en-US" sz="800" dirty="0" smtClean="0"/>
              <a:t>개 사진등록이 가능하며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마우스로 드래그 하여 이미지 순서 변경이 가능합니다</a:t>
            </a:r>
            <a:r>
              <a:rPr lang="en-US" altLang="ko-KR" sz="800" dirty="0" smtClean="0"/>
              <a:t>.</a:t>
            </a:r>
          </a:p>
          <a:p>
            <a:endParaRPr lang="ko-KR" altLang="en-US" sz="8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34736" y="671786"/>
            <a:ext cx="432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닫기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604531" y="366524"/>
            <a:ext cx="642942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도움말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3883" y="5661248"/>
            <a:ext cx="7189397" cy="1177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596089" y="1703398"/>
            <a:ext cx="3600000" cy="308292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이미지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157162" y="1285738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좌우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986049" y="1285770"/>
            <a:ext cx="360000" cy="360000"/>
            <a:chOff x="5407623" y="1016000"/>
            <a:chExt cx="432000" cy="432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5407623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 90°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원형 화살표 52"/>
            <p:cNvSpPr/>
            <p:nvPr/>
          </p:nvSpPr>
          <p:spPr>
            <a:xfrm>
              <a:off x="5525501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595678" y="1285770"/>
            <a:ext cx="360000" cy="360000"/>
            <a:chOff x="4882399" y="1016000"/>
            <a:chExt cx="432000" cy="432000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4882399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 90°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원형 화살표 55"/>
            <p:cNvSpPr/>
            <p:nvPr/>
          </p:nvSpPr>
          <p:spPr>
            <a:xfrm flipH="1">
              <a:off x="4980030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5547533" y="1285770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59" name="그룹 40"/>
          <p:cNvGrpSpPr/>
          <p:nvPr/>
        </p:nvGrpSpPr>
        <p:grpSpPr>
          <a:xfrm>
            <a:off x="846662" y="2071084"/>
            <a:ext cx="404449" cy="394767"/>
            <a:chOff x="376876" y="1198174"/>
            <a:chExt cx="684000" cy="684000"/>
          </a:xfrm>
        </p:grpSpPr>
        <p:sp>
          <p:nvSpPr>
            <p:cNvPr id="60" name="직사각형 59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43"/>
          <p:cNvGrpSpPr/>
          <p:nvPr/>
        </p:nvGrpSpPr>
        <p:grpSpPr>
          <a:xfrm>
            <a:off x="1332562" y="2071084"/>
            <a:ext cx="404449" cy="394767"/>
            <a:chOff x="376876" y="1198174"/>
            <a:chExt cx="684000" cy="684000"/>
          </a:xfrm>
        </p:grpSpPr>
        <p:sp>
          <p:nvSpPr>
            <p:cNvPr id="63" name="직사각형 62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46"/>
          <p:cNvGrpSpPr/>
          <p:nvPr/>
        </p:nvGrpSpPr>
        <p:grpSpPr>
          <a:xfrm>
            <a:off x="1818462" y="2071084"/>
            <a:ext cx="404449" cy="394767"/>
            <a:chOff x="376876" y="1198174"/>
            <a:chExt cx="684000" cy="684000"/>
          </a:xfrm>
        </p:grpSpPr>
        <p:sp>
          <p:nvSpPr>
            <p:cNvPr id="66" name="직사각형 65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49"/>
          <p:cNvGrpSpPr/>
          <p:nvPr/>
        </p:nvGrpSpPr>
        <p:grpSpPr>
          <a:xfrm>
            <a:off x="2304362" y="2071084"/>
            <a:ext cx="404449" cy="394767"/>
            <a:chOff x="376876" y="1198174"/>
            <a:chExt cx="684000" cy="684000"/>
          </a:xfrm>
        </p:grpSpPr>
        <p:sp>
          <p:nvSpPr>
            <p:cNvPr id="69" name="직사각형 68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52"/>
          <p:cNvGrpSpPr/>
          <p:nvPr/>
        </p:nvGrpSpPr>
        <p:grpSpPr>
          <a:xfrm>
            <a:off x="2790262" y="2071084"/>
            <a:ext cx="404449" cy="394767"/>
            <a:chOff x="376876" y="1198174"/>
            <a:chExt cx="684000" cy="684000"/>
          </a:xfrm>
        </p:grpSpPr>
        <p:sp>
          <p:nvSpPr>
            <p:cNvPr id="72" name="직사각형 7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모서리가 둥근 직사각형 73"/>
          <p:cNvSpPr/>
          <p:nvPr/>
        </p:nvSpPr>
        <p:spPr>
          <a:xfrm>
            <a:off x="788138" y="1643050"/>
            <a:ext cx="720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421043" y="1643050"/>
            <a:ext cx="720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6" name="그룹 40"/>
          <p:cNvGrpSpPr/>
          <p:nvPr/>
        </p:nvGrpSpPr>
        <p:grpSpPr>
          <a:xfrm>
            <a:off x="827627" y="2509603"/>
            <a:ext cx="404449" cy="394767"/>
            <a:chOff x="376876" y="1198174"/>
            <a:chExt cx="684000" cy="684000"/>
          </a:xfrm>
        </p:grpSpPr>
        <p:sp>
          <p:nvSpPr>
            <p:cNvPr id="77" name="직사각형 7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43"/>
          <p:cNvGrpSpPr/>
          <p:nvPr/>
        </p:nvGrpSpPr>
        <p:grpSpPr>
          <a:xfrm>
            <a:off x="1313527" y="2509603"/>
            <a:ext cx="404449" cy="394767"/>
            <a:chOff x="376876" y="1198174"/>
            <a:chExt cx="684000" cy="684000"/>
          </a:xfrm>
        </p:grpSpPr>
        <p:sp>
          <p:nvSpPr>
            <p:cNvPr id="80" name="직사각형 79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46"/>
          <p:cNvGrpSpPr/>
          <p:nvPr/>
        </p:nvGrpSpPr>
        <p:grpSpPr>
          <a:xfrm>
            <a:off x="1799427" y="2509603"/>
            <a:ext cx="404449" cy="394767"/>
            <a:chOff x="376876" y="1198174"/>
            <a:chExt cx="684000" cy="684000"/>
          </a:xfrm>
        </p:grpSpPr>
        <p:sp>
          <p:nvSpPr>
            <p:cNvPr id="83" name="직사각형 82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49"/>
          <p:cNvGrpSpPr/>
          <p:nvPr/>
        </p:nvGrpSpPr>
        <p:grpSpPr>
          <a:xfrm>
            <a:off x="2285327" y="2509603"/>
            <a:ext cx="404449" cy="394767"/>
            <a:chOff x="376876" y="1198174"/>
            <a:chExt cx="684000" cy="684000"/>
          </a:xfrm>
        </p:grpSpPr>
        <p:sp>
          <p:nvSpPr>
            <p:cNvPr id="86" name="직사각형 85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52"/>
          <p:cNvGrpSpPr/>
          <p:nvPr/>
        </p:nvGrpSpPr>
        <p:grpSpPr>
          <a:xfrm>
            <a:off x="2771227" y="2509603"/>
            <a:ext cx="404449" cy="394767"/>
            <a:chOff x="376876" y="1198174"/>
            <a:chExt cx="684000" cy="684000"/>
          </a:xfrm>
        </p:grpSpPr>
        <p:sp>
          <p:nvSpPr>
            <p:cNvPr id="89" name="직사각형 88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40"/>
          <p:cNvGrpSpPr/>
          <p:nvPr/>
        </p:nvGrpSpPr>
        <p:grpSpPr>
          <a:xfrm>
            <a:off x="814452" y="3009669"/>
            <a:ext cx="404449" cy="394767"/>
            <a:chOff x="376876" y="1198174"/>
            <a:chExt cx="684000" cy="684000"/>
          </a:xfrm>
        </p:grpSpPr>
        <p:sp>
          <p:nvSpPr>
            <p:cNvPr id="92" name="직사각형 9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43"/>
          <p:cNvGrpSpPr/>
          <p:nvPr/>
        </p:nvGrpSpPr>
        <p:grpSpPr>
          <a:xfrm>
            <a:off x="1300352" y="3009669"/>
            <a:ext cx="404449" cy="394767"/>
            <a:chOff x="376876" y="1198174"/>
            <a:chExt cx="684000" cy="684000"/>
          </a:xfrm>
        </p:grpSpPr>
        <p:sp>
          <p:nvSpPr>
            <p:cNvPr id="95" name="직사각형 9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46"/>
          <p:cNvGrpSpPr/>
          <p:nvPr/>
        </p:nvGrpSpPr>
        <p:grpSpPr>
          <a:xfrm>
            <a:off x="1786252" y="3009669"/>
            <a:ext cx="404449" cy="394767"/>
            <a:chOff x="376876" y="1198174"/>
            <a:chExt cx="684000" cy="684000"/>
          </a:xfrm>
        </p:grpSpPr>
        <p:sp>
          <p:nvSpPr>
            <p:cNvPr id="98" name="직사각형 9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49"/>
          <p:cNvGrpSpPr/>
          <p:nvPr/>
        </p:nvGrpSpPr>
        <p:grpSpPr>
          <a:xfrm>
            <a:off x="2272152" y="3009669"/>
            <a:ext cx="404449" cy="394767"/>
            <a:chOff x="376876" y="1198174"/>
            <a:chExt cx="684000" cy="684000"/>
          </a:xfrm>
        </p:grpSpPr>
        <p:sp>
          <p:nvSpPr>
            <p:cNvPr id="101" name="직사각형 10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52"/>
          <p:cNvGrpSpPr/>
          <p:nvPr/>
        </p:nvGrpSpPr>
        <p:grpSpPr>
          <a:xfrm>
            <a:off x="2758052" y="3009669"/>
            <a:ext cx="404449" cy="394767"/>
            <a:chOff x="376876" y="1198174"/>
            <a:chExt cx="684000" cy="684000"/>
          </a:xfrm>
        </p:grpSpPr>
        <p:sp>
          <p:nvSpPr>
            <p:cNvPr id="104" name="직사각형 10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40"/>
          <p:cNvGrpSpPr/>
          <p:nvPr/>
        </p:nvGrpSpPr>
        <p:grpSpPr>
          <a:xfrm>
            <a:off x="809596" y="3509735"/>
            <a:ext cx="404449" cy="394767"/>
            <a:chOff x="376876" y="1198174"/>
            <a:chExt cx="684000" cy="684000"/>
          </a:xfrm>
        </p:grpSpPr>
        <p:sp>
          <p:nvSpPr>
            <p:cNvPr id="107" name="직사각형 10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43"/>
          <p:cNvGrpSpPr/>
          <p:nvPr/>
        </p:nvGrpSpPr>
        <p:grpSpPr>
          <a:xfrm>
            <a:off x="1295496" y="3509735"/>
            <a:ext cx="404449" cy="394767"/>
            <a:chOff x="376876" y="1198174"/>
            <a:chExt cx="684000" cy="684000"/>
          </a:xfrm>
        </p:grpSpPr>
        <p:sp>
          <p:nvSpPr>
            <p:cNvPr id="110" name="직사각형 109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46"/>
          <p:cNvGrpSpPr/>
          <p:nvPr/>
        </p:nvGrpSpPr>
        <p:grpSpPr>
          <a:xfrm>
            <a:off x="1781396" y="3509735"/>
            <a:ext cx="404449" cy="394767"/>
            <a:chOff x="376876" y="1198174"/>
            <a:chExt cx="684000" cy="684000"/>
          </a:xfrm>
        </p:grpSpPr>
        <p:sp>
          <p:nvSpPr>
            <p:cNvPr id="113" name="직사각형 112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49"/>
          <p:cNvGrpSpPr/>
          <p:nvPr/>
        </p:nvGrpSpPr>
        <p:grpSpPr>
          <a:xfrm>
            <a:off x="2267296" y="3509735"/>
            <a:ext cx="404449" cy="394767"/>
            <a:chOff x="376876" y="1198174"/>
            <a:chExt cx="684000" cy="684000"/>
          </a:xfrm>
        </p:grpSpPr>
        <p:sp>
          <p:nvSpPr>
            <p:cNvPr id="116" name="직사각형 115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52"/>
          <p:cNvGrpSpPr/>
          <p:nvPr/>
        </p:nvGrpSpPr>
        <p:grpSpPr>
          <a:xfrm>
            <a:off x="2753197" y="3509735"/>
            <a:ext cx="404449" cy="394767"/>
            <a:chOff x="376876" y="1198174"/>
            <a:chExt cx="684000" cy="684000"/>
          </a:xfrm>
        </p:grpSpPr>
        <p:sp>
          <p:nvSpPr>
            <p:cNvPr id="119" name="직사각형 118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40"/>
          <p:cNvGrpSpPr/>
          <p:nvPr/>
        </p:nvGrpSpPr>
        <p:grpSpPr>
          <a:xfrm>
            <a:off x="827627" y="4009801"/>
            <a:ext cx="404449" cy="394767"/>
            <a:chOff x="376876" y="1198174"/>
            <a:chExt cx="684000" cy="684000"/>
          </a:xfrm>
        </p:grpSpPr>
        <p:sp>
          <p:nvSpPr>
            <p:cNvPr id="122" name="직사각형 12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43"/>
          <p:cNvGrpSpPr/>
          <p:nvPr/>
        </p:nvGrpSpPr>
        <p:grpSpPr>
          <a:xfrm>
            <a:off x="1313527" y="4009801"/>
            <a:ext cx="404449" cy="394767"/>
            <a:chOff x="376876" y="1198174"/>
            <a:chExt cx="684000" cy="684000"/>
          </a:xfrm>
        </p:grpSpPr>
        <p:sp>
          <p:nvSpPr>
            <p:cNvPr id="125" name="직사각형 12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46"/>
          <p:cNvGrpSpPr/>
          <p:nvPr/>
        </p:nvGrpSpPr>
        <p:grpSpPr>
          <a:xfrm>
            <a:off x="1799427" y="4009801"/>
            <a:ext cx="404449" cy="394767"/>
            <a:chOff x="376876" y="1198174"/>
            <a:chExt cx="684000" cy="684000"/>
          </a:xfrm>
        </p:grpSpPr>
        <p:sp>
          <p:nvSpPr>
            <p:cNvPr id="128" name="직사각형 12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49"/>
          <p:cNvGrpSpPr/>
          <p:nvPr/>
        </p:nvGrpSpPr>
        <p:grpSpPr>
          <a:xfrm>
            <a:off x="2285327" y="4009801"/>
            <a:ext cx="404449" cy="394767"/>
            <a:chOff x="376876" y="1198174"/>
            <a:chExt cx="684000" cy="684000"/>
          </a:xfrm>
        </p:grpSpPr>
        <p:sp>
          <p:nvSpPr>
            <p:cNvPr id="131" name="직사각형 13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52"/>
          <p:cNvGrpSpPr/>
          <p:nvPr/>
        </p:nvGrpSpPr>
        <p:grpSpPr>
          <a:xfrm>
            <a:off x="2771227" y="4009801"/>
            <a:ext cx="404449" cy="394767"/>
            <a:chOff x="376876" y="1198174"/>
            <a:chExt cx="684000" cy="684000"/>
          </a:xfrm>
        </p:grpSpPr>
        <p:sp>
          <p:nvSpPr>
            <p:cNvPr id="134" name="직사각형 13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모서리가 둥근 직사각형 165"/>
          <p:cNvSpPr/>
          <p:nvPr/>
        </p:nvSpPr>
        <p:spPr>
          <a:xfrm>
            <a:off x="1614000" y="1629196"/>
            <a:ext cx="690362" cy="30185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Text</a:t>
            </a:r>
            <a:r>
              <a:rPr lang="ko-KR" altLang="en-US" sz="900" dirty="0" smtClean="0">
                <a:solidFill>
                  <a:schemeClr val="tx1"/>
                </a:solidFill>
              </a:rPr>
              <a:t>추가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4376420" y="1285738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좌우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맞춤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4766791" y="1285738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맞춤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585776" y="5824888"/>
            <a:ext cx="1213651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스킨 효과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70" name="그룹 58"/>
          <p:cNvGrpSpPr/>
          <p:nvPr/>
        </p:nvGrpSpPr>
        <p:grpSpPr>
          <a:xfrm>
            <a:off x="598278" y="6004856"/>
            <a:ext cx="575042" cy="215444"/>
            <a:chOff x="7761312" y="1645734"/>
            <a:chExt cx="575042" cy="215444"/>
          </a:xfrm>
        </p:grpSpPr>
        <p:sp>
          <p:nvSpPr>
            <p:cNvPr id="171" name="직사각형 170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흑백톤</a:t>
              </a:r>
              <a:endParaRPr lang="ko-KR" altLang="en-US" sz="800" dirty="0"/>
            </a:p>
          </p:txBody>
        </p:sp>
      </p:grpSp>
      <p:grpSp>
        <p:nvGrpSpPr>
          <p:cNvPr id="173" name="그룹 59"/>
          <p:cNvGrpSpPr/>
          <p:nvPr/>
        </p:nvGrpSpPr>
        <p:grpSpPr>
          <a:xfrm>
            <a:off x="1235066" y="6004856"/>
            <a:ext cx="575042" cy="215444"/>
            <a:chOff x="7761312" y="1876566"/>
            <a:chExt cx="575042" cy="215444"/>
          </a:xfrm>
        </p:grpSpPr>
        <p:sp>
          <p:nvSpPr>
            <p:cNvPr id="174" name="직사각형 48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갈색톤</a:t>
              </a:r>
              <a:endParaRPr lang="ko-KR" altLang="en-US" sz="800" dirty="0"/>
            </a:p>
          </p:txBody>
        </p:sp>
      </p:grpSp>
      <p:grpSp>
        <p:nvGrpSpPr>
          <p:cNvPr id="176" name="그룹 60"/>
          <p:cNvGrpSpPr/>
          <p:nvPr/>
        </p:nvGrpSpPr>
        <p:grpSpPr>
          <a:xfrm>
            <a:off x="598278" y="6217763"/>
            <a:ext cx="575042" cy="215444"/>
            <a:chOff x="7761312" y="1645734"/>
            <a:chExt cx="575042" cy="215444"/>
          </a:xfrm>
        </p:grpSpPr>
        <p:sp>
          <p:nvSpPr>
            <p:cNvPr id="177" name="직사각형 176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오래된</a:t>
              </a:r>
              <a:endParaRPr lang="ko-KR" altLang="en-US" sz="800" dirty="0"/>
            </a:p>
          </p:txBody>
        </p:sp>
      </p:grpSp>
      <p:grpSp>
        <p:nvGrpSpPr>
          <p:cNvPr id="179" name="그룹 69"/>
          <p:cNvGrpSpPr/>
          <p:nvPr/>
        </p:nvGrpSpPr>
        <p:grpSpPr>
          <a:xfrm>
            <a:off x="1235066" y="6222825"/>
            <a:ext cx="575042" cy="215444"/>
            <a:chOff x="7761312" y="1876566"/>
            <a:chExt cx="575042" cy="215444"/>
          </a:xfrm>
        </p:grpSpPr>
        <p:sp>
          <p:nvSpPr>
            <p:cNvPr id="180" name="직사각형 179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화사한</a:t>
              </a:r>
              <a:endParaRPr lang="ko-KR" altLang="en-US" sz="800" dirty="0"/>
            </a:p>
          </p:txBody>
        </p:sp>
      </p:grpSp>
      <p:grpSp>
        <p:nvGrpSpPr>
          <p:cNvPr id="182" name="그룹 72"/>
          <p:cNvGrpSpPr/>
          <p:nvPr/>
        </p:nvGrpSpPr>
        <p:grpSpPr>
          <a:xfrm>
            <a:off x="598278" y="6428266"/>
            <a:ext cx="472449" cy="215444"/>
            <a:chOff x="7761312" y="1645734"/>
            <a:chExt cx="472449" cy="215444"/>
          </a:xfrm>
        </p:grpSpPr>
        <p:sp>
          <p:nvSpPr>
            <p:cNvPr id="183" name="직사각형 182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843911" y="1645734"/>
              <a:ext cx="38985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로모</a:t>
              </a:r>
              <a:endParaRPr lang="ko-KR" altLang="en-US" sz="800" dirty="0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2681384" y="5999670"/>
            <a:ext cx="38023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Auto</a:t>
            </a:r>
            <a:endParaRPr lang="ko-KR" altLang="en-US" sz="700" dirty="0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2580090" y="5824920"/>
            <a:ext cx="1213651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스킨 보정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506205" y="6114570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밝기</a:t>
            </a:r>
            <a:endParaRPr lang="ko-KR" altLang="en-US" sz="70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2499429" y="6362373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명도</a:t>
            </a:r>
            <a:endParaRPr lang="ko-KR" altLang="en-US" sz="700" b="1" dirty="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1827712" y="5824920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3813559" y="5824952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91" name="그룹 168"/>
          <p:cNvGrpSpPr/>
          <p:nvPr/>
        </p:nvGrpSpPr>
        <p:grpSpPr>
          <a:xfrm>
            <a:off x="2994525" y="6132932"/>
            <a:ext cx="1047635" cy="144000"/>
            <a:chOff x="7876072" y="3909562"/>
            <a:chExt cx="1047635" cy="144000"/>
          </a:xfrm>
        </p:grpSpPr>
        <p:grpSp>
          <p:nvGrpSpPr>
            <p:cNvPr id="192" name="그룹 68"/>
            <p:cNvGrpSpPr/>
            <p:nvPr/>
          </p:nvGrpSpPr>
          <p:grpSpPr>
            <a:xfrm>
              <a:off x="7878966" y="3909562"/>
              <a:ext cx="1044000" cy="144000"/>
              <a:chOff x="7186156" y="3286124"/>
              <a:chExt cx="2196000" cy="243502"/>
            </a:xfrm>
          </p:grpSpPr>
          <p:sp>
            <p:nvSpPr>
              <p:cNvPr id="195" name="모서리가 둥근 직사각형 194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모서리가 둥근 직사각형 195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193" name="모서리가 둥근 직사각형 192"/>
            <p:cNvSpPr/>
            <p:nvPr/>
          </p:nvSpPr>
          <p:spPr>
            <a:xfrm>
              <a:off x="7876072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8779707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그룹 167"/>
          <p:cNvGrpSpPr/>
          <p:nvPr/>
        </p:nvGrpSpPr>
        <p:grpSpPr>
          <a:xfrm>
            <a:off x="2986058" y="6389620"/>
            <a:ext cx="1047635" cy="144000"/>
            <a:chOff x="7876072" y="4239949"/>
            <a:chExt cx="1047635" cy="144000"/>
          </a:xfrm>
        </p:grpSpPr>
        <p:grpSp>
          <p:nvGrpSpPr>
            <p:cNvPr id="198" name="그룹 68"/>
            <p:cNvGrpSpPr/>
            <p:nvPr/>
          </p:nvGrpSpPr>
          <p:grpSpPr>
            <a:xfrm>
              <a:off x="7878966" y="4239949"/>
              <a:ext cx="1044000" cy="144000"/>
              <a:chOff x="7186156" y="3286124"/>
              <a:chExt cx="2196000" cy="243502"/>
            </a:xfrm>
          </p:grpSpPr>
          <p:sp>
            <p:nvSpPr>
              <p:cNvPr id="201" name="모서리가 둥근 직사각형 200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199" name="모서리가 둥근 직사각형 198"/>
            <p:cNvSpPr/>
            <p:nvPr/>
          </p:nvSpPr>
          <p:spPr>
            <a:xfrm>
              <a:off x="7876072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0" name="모서리가 둥근 직사각형 199"/>
            <p:cNvSpPr/>
            <p:nvPr/>
          </p:nvSpPr>
          <p:spPr>
            <a:xfrm>
              <a:off x="8779707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3" name="직사각형 202"/>
          <p:cNvSpPr>
            <a:spLocks/>
          </p:cNvSpPr>
          <p:nvPr/>
        </p:nvSpPr>
        <p:spPr>
          <a:xfrm>
            <a:off x="2812931" y="6150932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>
            <a:spLocks/>
          </p:cNvSpPr>
          <p:nvPr/>
        </p:nvSpPr>
        <p:spPr>
          <a:xfrm>
            <a:off x="2807662" y="6407620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" name="그룹 89"/>
          <p:cNvGrpSpPr/>
          <p:nvPr/>
        </p:nvGrpSpPr>
        <p:grpSpPr>
          <a:xfrm>
            <a:off x="1059352" y="6457932"/>
            <a:ext cx="468000" cy="180000"/>
            <a:chOff x="3312466" y="3333340"/>
            <a:chExt cx="468000" cy="252000"/>
          </a:xfrm>
        </p:grpSpPr>
        <p:sp>
          <p:nvSpPr>
            <p:cNvPr id="206" name="직사각형 205"/>
            <p:cNvSpPr>
              <a:spLocks/>
            </p:cNvSpPr>
            <p:nvPr/>
          </p:nvSpPr>
          <p:spPr>
            <a:xfrm>
              <a:off x="3312466" y="3333340"/>
              <a:ext cx="32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>
              <a:spLocks/>
            </p:cNvSpPr>
            <p:nvPr/>
          </p:nvSpPr>
          <p:spPr>
            <a:xfrm>
              <a:off x="3636466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0" name="사각형 설명선 209"/>
          <p:cNvSpPr/>
          <p:nvPr/>
        </p:nvSpPr>
        <p:spPr>
          <a:xfrm>
            <a:off x="4970702" y="5715748"/>
            <a:ext cx="2496034" cy="1080072"/>
          </a:xfrm>
          <a:prstGeom prst="wedgeRectCallout">
            <a:avLst>
              <a:gd name="adj1" fmla="val -55167"/>
              <a:gd name="adj2" fmla="val -21171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Text</a:t>
            </a:r>
            <a:r>
              <a:rPr lang="ko-KR" altLang="en-US" sz="1000" dirty="0" smtClean="0">
                <a:solidFill>
                  <a:schemeClr val="tx1"/>
                </a:solidFill>
              </a:rPr>
              <a:t>을 추가하려면 </a:t>
            </a:r>
            <a:r>
              <a:rPr lang="en-US" altLang="ko-KR" sz="1000" dirty="0" smtClean="0">
                <a:solidFill>
                  <a:schemeClr val="tx1"/>
                </a:solidFill>
              </a:rPr>
              <a:t>Text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추가를 선택하시면  편집이 가능합니다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이미지를 선택하여 개별효과적용이 가능합니다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5891" y="332656"/>
            <a:ext cx="7189397" cy="6506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55890" y="332656"/>
            <a:ext cx="1080217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E-Card </a:t>
            </a:r>
            <a:r>
              <a:rPr lang="ko-KR" altLang="en-US" sz="900" dirty="0" smtClean="0">
                <a:solidFill>
                  <a:schemeClr val="tx1"/>
                </a:solidFill>
              </a:rPr>
              <a:t>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452538" y="332656"/>
            <a:ext cx="1120072" cy="28800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포토갤러리 만들기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034736" y="332656"/>
            <a:ext cx="510552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3883" y="620656"/>
            <a:ext cx="7189397" cy="504056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70702" y="366524"/>
            <a:ext cx="625240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미리보기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14210" y="366524"/>
            <a:ext cx="710492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890" y="629202"/>
            <a:ext cx="718752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이미지 최적사이즈  </a:t>
            </a:r>
            <a:r>
              <a:rPr lang="en-US" altLang="ko-KR" sz="800" dirty="0" smtClean="0"/>
              <a:t>530*530 </a:t>
            </a:r>
            <a:r>
              <a:rPr lang="en-US" altLang="ko-KR" sz="800" dirty="0" err="1" smtClean="0"/>
              <a:t>px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25</a:t>
            </a:r>
            <a:r>
              <a:rPr lang="ko-KR" altLang="en-US" sz="800" dirty="0" smtClean="0"/>
              <a:t>개 사진등록이 가능하며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마우스로 드래그 하여 이미지 순서 변경이 가능합니다</a:t>
            </a:r>
            <a:r>
              <a:rPr lang="en-US" altLang="ko-KR" sz="800" dirty="0" smtClean="0"/>
              <a:t>.</a:t>
            </a:r>
          </a:p>
          <a:p>
            <a:endParaRPr lang="ko-KR" altLang="en-US" sz="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34736" y="671786"/>
            <a:ext cx="432000" cy="252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닫기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04531" y="366524"/>
            <a:ext cx="642942" cy="216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도움말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3883" y="5661248"/>
            <a:ext cx="7189397" cy="11777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96089" y="1703398"/>
            <a:ext cx="3600000" cy="308292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이미지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87578" y="4992115"/>
            <a:ext cx="3222810" cy="5085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필요한 경우 사진 설명을 적어주세요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57162" y="1285738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좌우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986049" y="1285770"/>
            <a:ext cx="360000" cy="360000"/>
            <a:chOff x="5407623" y="1016000"/>
            <a:chExt cx="432000" cy="4320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407623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 90°</a:t>
              </a:r>
              <a:endParaRPr lang="ko-KR" altLang="en-US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원형 화살표 17"/>
            <p:cNvSpPr/>
            <p:nvPr/>
          </p:nvSpPr>
          <p:spPr>
            <a:xfrm>
              <a:off x="5525501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595678" y="1285770"/>
            <a:ext cx="360000" cy="360000"/>
            <a:chOff x="4882399" y="1016000"/>
            <a:chExt cx="432000" cy="43200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4882399" y="1016000"/>
              <a:ext cx="432000" cy="432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 90°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원형 화살표 20"/>
            <p:cNvSpPr/>
            <p:nvPr/>
          </p:nvSpPr>
          <p:spPr>
            <a:xfrm flipH="1">
              <a:off x="4980030" y="1052736"/>
              <a:ext cx="216000" cy="216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642513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5547533" y="1285770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3" name="그룹 40"/>
          <p:cNvGrpSpPr/>
          <p:nvPr/>
        </p:nvGrpSpPr>
        <p:grpSpPr>
          <a:xfrm>
            <a:off x="846662" y="2071084"/>
            <a:ext cx="404449" cy="394767"/>
            <a:chOff x="376876" y="1198174"/>
            <a:chExt cx="684000" cy="684000"/>
          </a:xfrm>
        </p:grpSpPr>
        <p:sp>
          <p:nvSpPr>
            <p:cNvPr id="24" name="직사각형 2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43"/>
          <p:cNvGrpSpPr/>
          <p:nvPr/>
        </p:nvGrpSpPr>
        <p:grpSpPr>
          <a:xfrm>
            <a:off x="1332562" y="2071084"/>
            <a:ext cx="404449" cy="394767"/>
            <a:chOff x="376876" y="1198174"/>
            <a:chExt cx="684000" cy="684000"/>
          </a:xfrm>
        </p:grpSpPr>
        <p:sp>
          <p:nvSpPr>
            <p:cNvPr id="27" name="직사각형 2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TEXT</a:t>
              </a:r>
              <a:endParaRPr lang="ko-KR" altLang="en-US" sz="800" dirty="0"/>
            </a:p>
          </p:txBody>
        </p:sp>
        <p:sp>
          <p:nvSpPr>
            <p:cNvPr id="28" name="직사각형 2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29" name="그룹 46"/>
          <p:cNvGrpSpPr/>
          <p:nvPr/>
        </p:nvGrpSpPr>
        <p:grpSpPr>
          <a:xfrm>
            <a:off x="1818462" y="2071084"/>
            <a:ext cx="404449" cy="394767"/>
            <a:chOff x="376876" y="1198174"/>
            <a:chExt cx="684000" cy="684000"/>
          </a:xfrm>
        </p:grpSpPr>
        <p:sp>
          <p:nvSpPr>
            <p:cNvPr id="30" name="직사각형 29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49"/>
          <p:cNvGrpSpPr/>
          <p:nvPr/>
        </p:nvGrpSpPr>
        <p:grpSpPr>
          <a:xfrm>
            <a:off x="2304362" y="2071084"/>
            <a:ext cx="404449" cy="394767"/>
            <a:chOff x="376876" y="1198174"/>
            <a:chExt cx="684000" cy="684000"/>
          </a:xfrm>
        </p:grpSpPr>
        <p:sp>
          <p:nvSpPr>
            <p:cNvPr id="33" name="직사각형 32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52"/>
          <p:cNvGrpSpPr/>
          <p:nvPr/>
        </p:nvGrpSpPr>
        <p:grpSpPr>
          <a:xfrm>
            <a:off x="2790262" y="2071084"/>
            <a:ext cx="404449" cy="394767"/>
            <a:chOff x="376876" y="1198174"/>
            <a:chExt cx="684000" cy="684000"/>
          </a:xfrm>
        </p:grpSpPr>
        <p:sp>
          <p:nvSpPr>
            <p:cNvPr id="36" name="직사각형 35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788138" y="1643050"/>
            <a:ext cx="720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421043" y="1643050"/>
            <a:ext cx="720000" cy="288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0" name="그룹 40"/>
          <p:cNvGrpSpPr/>
          <p:nvPr/>
        </p:nvGrpSpPr>
        <p:grpSpPr>
          <a:xfrm>
            <a:off x="827627" y="2509603"/>
            <a:ext cx="404449" cy="394767"/>
            <a:chOff x="376876" y="1198174"/>
            <a:chExt cx="684000" cy="684000"/>
          </a:xfrm>
        </p:grpSpPr>
        <p:sp>
          <p:nvSpPr>
            <p:cNvPr id="41" name="직사각형 4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3"/>
          <p:cNvGrpSpPr/>
          <p:nvPr/>
        </p:nvGrpSpPr>
        <p:grpSpPr>
          <a:xfrm>
            <a:off x="1313527" y="2509603"/>
            <a:ext cx="404449" cy="394767"/>
            <a:chOff x="376876" y="1198174"/>
            <a:chExt cx="684000" cy="684000"/>
          </a:xfrm>
        </p:grpSpPr>
        <p:sp>
          <p:nvSpPr>
            <p:cNvPr id="44" name="직사각형 4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6"/>
          <p:cNvGrpSpPr/>
          <p:nvPr/>
        </p:nvGrpSpPr>
        <p:grpSpPr>
          <a:xfrm>
            <a:off x="1799427" y="2509603"/>
            <a:ext cx="404449" cy="394767"/>
            <a:chOff x="376876" y="1198174"/>
            <a:chExt cx="684000" cy="684000"/>
          </a:xfrm>
        </p:grpSpPr>
        <p:sp>
          <p:nvSpPr>
            <p:cNvPr id="47" name="직사각형 4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9"/>
          <p:cNvGrpSpPr/>
          <p:nvPr/>
        </p:nvGrpSpPr>
        <p:grpSpPr>
          <a:xfrm>
            <a:off x="2285327" y="2509603"/>
            <a:ext cx="404449" cy="394767"/>
            <a:chOff x="376876" y="1198174"/>
            <a:chExt cx="684000" cy="684000"/>
          </a:xfrm>
        </p:grpSpPr>
        <p:sp>
          <p:nvSpPr>
            <p:cNvPr id="50" name="직사각형 49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2"/>
          <p:cNvGrpSpPr/>
          <p:nvPr/>
        </p:nvGrpSpPr>
        <p:grpSpPr>
          <a:xfrm>
            <a:off x="2771227" y="2509603"/>
            <a:ext cx="404449" cy="394767"/>
            <a:chOff x="376876" y="1198174"/>
            <a:chExt cx="684000" cy="684000"/>
          </a:xfrm>
        </p:grpSpPr>
        <p:sp>
          <p:nvSpPr>
            <p:cNvPr id="53" name="직사각형 52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40"/>
          <p:cNvGrpSpPr/>
          <p:nvPr/>
        </p:nvGrpSpPr>
        <p:grpSpPr>
          <a:xfrm>
            <a:off x="814452" y="3009669"/>
            <a:ext cx="404449" cy="394767"/>
            <a:chOff x="376876" y="1198174"/>
            <a:chExt cx="684000" cy="684000"/>
          </a:xfrm>
        </p:grpSpPr>
        <p:sp>
          <p:nvSpPr>
            <p:cNvPr id="56" name="직사각형 55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43"/>
          <p:cNvGrpSpPr/>
          <p:nvPr/>
        </p:nvGrpSpPr>
        <p:grpSpPr>
          <a:xfrm>
            <a:off x="1300352" y="3009669"/>
            <a:ext cx="404449" cy="394767"/>
            <a:chOff x="376876" y="1198174"/>
            <a:chExt cx="684000" cy="684000"/>
          </a:xfrm>
        </p:grpSpPr>
        <p:sp>
          <p:nvSpPr>
            <p:cNvPr id="59" name="직사각형 58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46"/>
          <p:cNvGrpSpPr/>
          <p:nvPr/>
        </p:nvGrpSpPr>
        <p:grpSpPr>
          <a:xfrm>
            <a:off x="1786252" y="3009669"/>
            <a:ext cx="404449" cy="394767"/>
            <a:chOff x="376876" y="1198174"/>
            <a:chExt cx="684000" cy="684000"/>
          </a:xfrm>
        </p:grpSpPr>
        <p:sp>
          <p:nvSpPr>
            <p:cNvPr id="62" name="직사각형 6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49"/>
          <p:cNvGrpSpPr/>
          <p:nvPr/>
        </p:nvGrpSpPr>
        <p:grpSpPr>
          <a:xfrm>
            <a:off x="2272152" y="3009669"/>
            <a:ext cx="404449" cy="394767"/>
            <a:chOff x="376876" y="1198174"/>
            <a:chExt cx="684000" cy="684000"/>
          </a:xfrm>
        </p:grpSpPr>
        <p:sp>
          <p:nvSpPr>
            <p:cNvPr id="65" name="직사각형 6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52"/>
          <p:cNvGrpSpPr/>
          <p:nvPr/>
        </p:nvGrpSpPr>
        <p:grpSpPr>
          <a:xfrm>
            <a:off x="2758052" y="3009669"/>
            <a:ext cx="404449" cy="394767"/>
            <a:chOff x="376876" y="1198174"/>
            <a:chExt cx="684000" cy="684000"/>
          </a:xfrm>
        </p:grpSpPr>
        <p:sp>
          <p:nvSpPr>
            <p:cNvPr id="68" name="직사각형 6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40"/>
          <p:cNvGrpSpPr/>
          <p:nvPr/>
        </p:nvGrpSpPr>
        <p:grpSpPr>
          <a:xfrm>
            <a:off x="809596" y="3509735"/>
            <a:ext cx="404449" cy="394767"/>
            <a:chOff x="376876" y="1198174"/>
            <a:chExt cx="684000" cy="684000"/>
          </a:xfrm>
        </p:grpSpPr>
        <p:sp>
          <p:nvSpPr>
            <p:cNvPr id="71" name="직사각형 70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43"/>
          <p:cNvGrpSpPr/>
          <p:nvPr/>
        </p:nvGrpSpPr>
        <p:grpSpPr>
          <a:xfrm>
            <a:off x="1295496" y="3509735"/>
            <a:ext cx="404449" cy="394767"/>
            <a:chOff x="376876" y="1198174"/>
            <a:chExt cx="684000" cy="684000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46"/>
          <p:cNvGrpSpPr/>
          <p:nvPr/>
        </p:nvGrpSpPr>
        <p:grpSpPr>
          <a:xfrm>
            <a:off x="1781396" y="3509735"/>
            <a:ext cx="404449" cy="394767"/>
            <a:chOff x="376876" y="1198174"/>
            <a:chExt cx="684000" cy="684000"/>
          </a:xfrm>
        </p:grpSpPr>
        <p:sp>
          <p:nvSpPr>
            <p:cNvPr id="77" name="직사각형 76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49"/>
          <p:cNvGrpSpPr/>
          <p:nvPr/>
        </p:nvGrpSpPr>
        <p:grpSpPr>
          <a:xfrm>
            <a:off x="2267296" y="3509735"/>
            <a:ext cx="404449" cy="394767"/>
            <a:chOff x="376876" y="1198174"/>
            <a:chExt cx="684000" cy="684000"/>
          </a:xfrm>
        </p:grpSpPr>
        <p:sp>
          <p:nvSpPr>
            <p:cNvPr id="80" name="직사각형 79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52"/>
          <p:cNvGrpSpPr/>
          <p:nvPr/>
        </p:nvGrpSpPr>
        <p:grpSpPr>
          <a:xfrm>
            <a:off x="2753197" y="3509735"/>
            <a:ext cx="404449" cy="394767"/>
            <a:chOff x="376876" y="1198174"/>
            <a:chExt cx="684000" cy="684000"/>
          </a:xfrm>
        </p:grpSpPr>
        <p:sp>
          <p:nvSpPr>
            <p:cNvPr id="83" name="직사각형 82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40"/>
          <p:cNvGrpSpPr/>
          <p:nvPr/>
        </p:nvGrpSpPr>
        <p:grpSpPr>
          <a:xfrm>
            <a:off x="827627" y="4009801"/>
            <a:ext cx="404449" cy="394767"/>
            <a:chOff x="376876" y="1198174"/>
            <a:chExt cx="684000" cy="684000"/>
          </a:xfrm>
        </p:grpSpPr>
        <p:sp>
          <p:nvSpPr>
            <p:cNvPr id="86" name="직사각형 85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43"/>
          <p:cNvGrpSpPr/>
          <p:nvPr/>
        </p:nvGrpSpPr>
        <p:grpSpPr>
          <a:xfrm>
            <a:off x="1313527" y="4009801"/>
            <a:ext cx="404449" cy="394767"/>
            <a:chOff x="376876" y="1198174"/>
            <a:chExt cx="684000" cy="684000"/>
          </a:xfrm>
        </p:grpSpPr>
        <p:sp>
          <p:nvSpPr>
            <p:cNvPr id="89" name="직사각형 88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46"/>
          <p:cNvGrpSpPr/>
          <p:nvPr/>
        </p:nvGrpSpPr>
        <p:grpSpPr>
          <a:xfrm>
            <a:off x="1799427" y="4009801"/>
            <a:ext cx="404449" cy="394767"/>
            <a:chOff x="376876" y="1198174"/>
            <a:chExt cx="684000" cy="684000"/>
          </a:xfrm>
        </p:grpSpPr>
        <p:sp>
          <p:nvSpPr>
            <p:cNvPr id="92" name="직사각형 91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49"/>
          <p:cNvGrpSpPr/>
          <p:nvPr/>
        </p:nvGrpSpPr>
        <p:grpSpPr>
          <a:xfrm>
            <a:off x="2285327" y="4009801"/>
            <a:ext cx="404449" cy="394767"/>
            <a:chOff x="376876" y="1198174"/>
            <a:chExt cx="684000" cy="684000"/>
          </a:xfrm>
        </p:grpSpPr>
        <p:sp>
          <p:nvSpPr>
            <p:cNvPr id="95" name="직사각형 94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52"/>
          <p:cNvGrpSpPr/>
          <p:nvPr/>
        </p:nvGrpSpPr>
        <p:grpSpPr>
          <a:xfrm>
            <a:off x="2771227" y="4009801"/>
            <a:ext cx="404449" cy="394767"/>
            <a:chOff x="376876" y="1198174"/>
            <a:chExt cx="684000" cy="684000"/>
          </a:xfrm>
        </p:grpSpPr>
        <p:sp>
          <p:nvSpPr>
            <p:cNvPr id="98" name="직사각형 97"/>
            <p:cNvSpPr>
              <a:spLocks/>
            </p:cNvSpPr>
            <p:nvPr/>
          </p:nvSpPr>
          <p:spPr>
            <a:xfrm>
              <a:off x="376876" y="1198174"/>
              <a:ext cx="684000" cy="6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>
              <a:spLocks/>
            </p:cNvSpPr>
            <p:nvPr/>
          </p:nvSpPr>
          <p:spPr>
            <a:xfrm>
              <a:off x="393477" y="1214413"/>
              <a:ext cx="90000" cy="9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모서리가 둥근 직사각형 99"/>
          <p:cNvSpPr/>
          <p:nvPr/>
        </p:nvSpPr>
        <p:spPr>
          <a:xfrm>
            <a:off x="1998064" y="5161698"/>
            <a:ext cx="35029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01" name="그룹 89"/>
          <p:cNvGrpSpPr/>
          <p:nvPr/>
        </p:nvGrpSpPr>
        <p:grpSpPr>
          <a:xfrm>
            <a:off x="1681406" y="5391406"/>
            <a:ext cx="356875" cy="180000"/>
            <a:chOff x="3312466" y="3333340"/>
            <a:chExt cx="356875" cy="252000"/>
          </a:xfrm>
        </p:grpSpPr>
        <p:sp>
          <p:nvSpPr>
            <p:cNvPr id="102" name="직사각형 101"/>
            <p:cNvSpPr>
              <a:spLocks/>
            </p:cNvSpPr>
            <p:nvPr/>
          </p:nvSpPr>
          <p:spPr>
            <a:xfrm>
              <a:off x="3312466" y="3333340"/>
              <a:ext cx="216000" cy="252000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>
              <a:spLocks/>
            </p:cNvSpPr>
            <p:nvPr/>
          </p:nvSpPr>
          <p:spPr>
            <a:xfrm>
              <a:off x="3525341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모서리가 둥근 직사각형 103"/>
          <p:cNvSpPr/>
          <p:nvPr/>
        </p:nvSpPr>
        <p:spPr>
          <a:xfrm>
            <a:off x="2557459" y="5161698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346514" y="5161698"/>
            <a:ext cx="216000" cy="18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>
          <a:xfrm>
            <a:off x="989961" y="5164079"/>
            <a:ext cx="793823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Arial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>
            <a:spLocks/>
          </p:cNvSpPr>
          <p:nvPr/>
        </p:nvSpPr>
        <p:spPr>
          <a:xfrm>
            <a:off x="1786232" y="5164079"/>
            <a:ext cx="144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996261" y="5391406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211559" y="5391406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i="1" dirty="0" smtClean="0">
                <a:solidFill>
                  <a:schemeClr val="tx1"/>
                </a:solidFill>
              </a:rPr>
              <a:t>가</a:t>
            </a:r>
            <a:endParaRPr lang="ko-KR" altLang="en-US" sz="1050" i="1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27595" y="5391406"/>
            <a:ext cx="216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가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11" name="그룹 284"/>
          <p:cNvGrpSpPr/>
          <p:nvPr/>
        </p:nvGrpSpPr>
        <p:grpSpPr>
          <a:xfrm>
            <a:off x="2075364" y="5391406"/>
            <a:ext cx="216000" cy="180000"/>
            <a:chOff x="6374797" y="4120716"/>
            <a:chExt cx="278996" cy="180000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6374797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6420282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6420282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6420282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6420282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283"/>
          <p:cNvGrpSpPr/>
          <p:nvPr/>
        </p:nvGrpSpPr>
        <p:grpSpPr>
          <a:xfrm>
            <a:off x="2323661" y="5391406"/>
            <a:ext cx="216000" cy="180000"/>
            <a:chOff x="6652608" y="4120716"/>
            <a:chExt cx="278996" cy="180000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6652608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6707414" y="4228061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6722426" y="4259133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6707414" y="4165917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6722426" y="4196989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282"/>
          <p:cNvGrpSpPr/>
          <p:nvPr/>
        </p:nvGrpSpPr>
        <p:grpSpPr>
          <a:xfrm>
            <a:off x="2569418" y="5391406"/>
            <a:ext cx="216000" cy="180000"/>
            <a:chOff x="6930906" y="4120716"/>
            <a:chExt cx="278996" cy="180000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6930906" y="4120716"/>
              <a:ext cx="278996" cy="1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6982746" y="4225903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7012770" y="4256975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6982746" y="4163759"/>
              <a:ext cx="174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7012770" y="4194831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모서리가 둥근 직사각형 128"/>
          <p:cNvSpPr/>
          <p:nvPr/>
        </p:nvSpPr>
        <p:spPr>
          <a:xfrm>
            <a:off x="1614000" y="1629196"/>
            <a:ext cx="690362" cy="30185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Text </a:t>
            </a:r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376420" y="1285738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좌우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맞춤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766791" y="1285738"/>
            <a:ext cx="360000" cy="36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상하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맞춤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3" name="사각형 설명선 172"/>
          <p:cNvSpPr/>
          <p:nvPr/>
        </p:nvSpPr>
        <p:spPr>
          <a:xfrm>
            <a:off x="4970702" y="5715748"/>
            <a:ext cx="2496034" cy="1080072"/>
          </a:xfrm>
          <a:prstGeom prst="wedgeRectCallout">
            <a:avLst>
              <a:gd name="adj1" fmla="val -55167"/>
              <a:gd name="adj2" fmla="val -21171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삭제하기하를</a:t>
            </a:r>
            <a:r>
              <a:rPr lang="ko-KR" altLang="en-US" sz="1000" dirty="0" smtClean="0">
                <a:solidFill>
                  <a:schemeClr val="tx1"/>
                </a:solidFill>
              </a:rPr>
              <a:t> 선택하여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text</a:t>
            </a:r>
            <a:r>
              <a:rPr lang="ko-KR" altLang="en-US" sz="1000" dirty="0" smtClean="0">
                <a:solidFill>
                  <a:schemeClr val="tx1"/>
                </a:solidFill>
              </a:rPr>
              <a:t>삭제가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가능합니다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이동 바를 이용하여 위치변경이 가능합니다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78" name="그룹 179"/>
          <p:cNvGrpSpPr/>
          <p:nvPr/>
        </p:nvGrpSpPr>
        <p:grpSpPr>
          <a:xfrm>
            <a:off x="889864" y="4841600"/>
            <a:ext cx="1945192" cy="230832"/>
            <a:chOff x="7761312" y="1638114"/>
            <a:chExt cx="1945192" cy="230832"/>
          </a:xfrm>
        </p:grpSpPr>
        <p:sp>
          <p:nvSpPr>
            <p:cNvPr id="179" name="직사각형 178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821051" y="1638114"/>
              <a:ext cx="1885453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모든 슬라이드에 </a:t>
              </a:r>
              <a:r>
                <a:rPr lang="en-US" altLang="ko-KR" sz="900" dirty="0" smtClean="0"/>
                <a:t>text </a:t>
              </a:r>
              <a:r>
                <a:rPr lang="ko-KR" altLang="en-US" sz="900" dirty="0" smtClean="0"/>
                <a:t>스타일적용</a:t>
              </a:r>
              <a:endParaRPr lang="ko-KR" altLang="en-US" sz="900" dirty="0"/>
            </a:p>
          </p:txBody>
        </p:sp>
      </p:grpSp>
      <p:sp>
        <p:nvSpPr>
          <p:cNvPr id="140" name="모서리가 둥근 직사각형 139"/>
          <p:cNvSpPr/>
          <p:nvPr/>
        </p:nvSpPr>
        <p:spPr>
          <a:xfrm>
            <a:off x="585776" y="5824888"/>
            <a:ext cx="1213651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스킨 효과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41" name="그룹 58"/>
          <p:cNvGrpSpPr/>
          <p:nvPr/>
        </p:nvGrpSpPr>
        <p:grpSpPr>
          <a:xfrm>
            <a:off x="598278" y="6004856"/>
            <a:ext cx="575042" cy="215444"/>
            <a:chOff x="7761312" y="1645734"/>
            <a:chExt cx="575042" cy="215444"/>
          </a:xfrm>
        </p:grpSpPr>
        <p:sp>
          <p:nvSpPr>
            <p:cNvPr id="142" name="직사각형 141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흑백톤</a:t>
              </a:r>
              <a:endParaRPr lang="ko-KR" altLang="en-US" sz="800" dirty="0"/>
            </a:p>
          </p:txBody>
        </p:sp>
      </p:grpSp>
      <p:grpSp>
        <p:nvGrpSpPr>
          <p:cNvPr id="144" name="그룹 59"/>
          <p:cNvGrpSpPr/>
          <p:nvPr/>
        </p:nvGrpSpPr>
        <p:grpSpPr>
          <a:xfrm>
            <a:off x="1235066" y="6004856"/>
            <a:ext cx="575042" cy="215444"/>
            <a:chOff x="7761312" y="1876566"/>
            <a:chExt cx="575042" cy="215444"/>
          </a:xfrm>
        </p:grpSpPr>
        <p:sp>
          <p:nvSpPr>
            <p:cNvPr id="145" name="직사각형 48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갈색톤</a:t>
              </a:r>
              <a:endParaRPr lang="ko-KR" altLang="en-US" sz="800" dirty="0"/>
            </a:p>
          </p:txBody>
        </p:sp>
      </p:grpSp>
      <p:grpSp>
        <p:nvGrpSpPr>
          <p:cNvPr id="147" name="그룹 60"/>
          <p:cNvGrpSpPr/>
          <p:nvPr/>
        </p:nvGrpSpPr>
        <p:grpSpPr>
          <a:xfrm>
            <a:off x="598278" y="6217763"/>
            <a:ext cx="575042" cy="215444"/>
            <a:chOff x="7761312" y="1645734"/>
            <a:chExt cx="575042" cy="215444"/>
          </a:xfrm>
        </p:grpSpPr>
        <p:sp>
          <p:nvSpPr>
            <p:cNvPr id="148" name="직사각형 147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43911" y="1645734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오래된</a:t>
              </a:r>
              <a:endParaRPr lang="ko-KR" altLang="en-US" sz="800" dirty="0"/>
            </a:p>
          </p:txBody>
        </p:sp>
      </p:grpSp>
      <p:grpSp>
        <p:nvGrpSpPr>
          <p:cNvPr id="150" name="그룹 69"/>
          <p:cNvGrpSpPr/>
          <p:nvPr/>
        </p:nvGrpSpPr>
        <p:grpSpPr>
          <a:xfrm>
            <a:off x="1235066" y="6222825"/>
            <a:ext cx="575042" cy="215444"/>
            <a:chOff x="7761312" y="1876566"/>
            <a:chExt cx="575042" cy="215444"/>
          </a:xfrm>
        </p:grpSpPr>
        <p:sp>
          <p:nvSpPr>
            <p:cNvPr id="151" name="직사각형 150"/>
            <p:cNvSpPr>
              <a:spLocks/>
            </p:cNvSpPr>
            <p:nvPr/>
          </p:nvSpPr>
          <p:spPr>
            <a:xfrm>
              <a:off x="7761312" y="1931640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843911" y="1876566"/>
              <a:ext cx="492443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화사한</a:t>
              </a:r>
              <a:endParaRPr lang="ko-KR" altLang="en-US" sz="800" dirty="0"/>
            </a:p>
          </p:txBody>
        </p:sp>
      </p:grpSp>
      <p:grpSp>
        <p:nvGrpSpPr>
          <p:cNvPr id="153" name="그룹 72"/>
          <p:cNvGrpSpPr/>
          <p:nvPr/>
        </p:nvGrpSpPr>
        <p:grpSpPr>
          <a:xfrm>
            <a:off x="598278" y="6428266"/>
            <a:ext cx="472449" cy="215444"/>
            <a:chOff x="7761312" y="1645734"/>
            <a:chExt cx="472449" cy="215444"/>
          </a:xfrm>
        </p:grpSpPr>
        <p:sp>
          <p:nvSpPr>
            <p:cNvPr id="154" name="직사각형 153"/>
            <p:cNvSpPr>
              <a:spLocks/>
            </p:cNvSpPr>
            <p:nvPr/>
          </p:nvSpPr>
          <p:spPr>
            <a:xfrm>
              <a:off x="7761312" y="170080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843911" y="1645734"/>
              <a:ext cx="389850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로모</a:t>
              </a:r>
              <a:endParaRPr lang="ko-KR" altLang="en-US" sz="800" dirty="0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2681384" y="5999670"/>
            <a:ext cx="38023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Auto</a:t>
            </a:r>
            <a:endParaRPr lang="ko-KR" altLang="en-US" sz="700" dirty="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2580090" y="5824920"/>
            <a:ext cx="1213651" cy="180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스킨 보정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506205" y="6114570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밝기</a:t>
            </a:r>
            <a:endParaRPr lang="ko-KR" altLang="en-US" sz="7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499429" y="6362373"/>
            <a:ext cx="364202" cy="20005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명도</a:t>
            </a:r>
            <a:endParaRPr lang="ko-KR" altLang="en-US" sz="700" b="1" dirty="0"/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1827712" y="5824920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813559" y="5824952"/>
            <a:ext cx="334477" cy="18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62" name="그룹 168"/>
          <p:cNvGrpSpPr/>
          <p:nvPr/>
        </p:nvGrpSpPr>
        <p:grpSpPr>
          <a:xfrm>
            <a:off x="2994525" y="6132932"/>
            <a:ext cx="1047635" cy="144000"/>
            <a:chOff x="7876072" y="3909562"/>
            <a:chExt cx="1047635" cy="144000"/>
          </a:xfrm>
        </p:grpSpPr>
        <p:grpSp>
          <p:nvGrpSpPr>
            <p:cNvPr id="163" name="그룹 68"/>
            <p:cNvGrpSpPr/>
            <p:nvPr/>
          </p:nvGrpSpPr>
          <p:grpSpPr>
            <a:xfrm>
              <a:off x="7878966" y="3909562"/>
              <a:ext cx="1044000" cy="144000"/>
              <a:chOff x="7186156" y="3286124"/>
              <a:chExt cx="2196000" cy="243502"/>
            </a:xfrm>
          </p:grpSpPr>
          <p:sp>
            <p:nvSpPr>
              <p:cNvPr id="166" name="모서리가 둥근 직사각형 165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164" name="모서리가 둥근 직사각형 163"/>
            <p:cNvSpPr/>
            <p:nvPr/>
          </p:nvSpPr>
          <p:spPr>
            <a:xfrm>
              <a:off x="7876072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8779707" y="3909562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2986058" y="6389620"/>
            <a:ext cx="1047635" cy="144000"/>
            <a:chOff x="7876072" y="4239949"/>
            <a:chExt cx="1047635" cy="144000"/>
          </a:xfrm>
        </p:grpSpPr>
        <p:grpSp>
          <p:nvGrpSpPr>
            <p:cNvPr id="169" name="그룹 68"/>
            <p:cNvGrpSpPr/>
            <p:nvPr/>
          </p:nvGrpSpPr>
          <p:grpSpPr>
            <a:xfrm>
              <a:off x="7878966" y="4239949"/>
              <a:ext cx="1044000" cy="144000"/>
              <a:chOff x="7186156" y="3286124"/>
              <a:chExt cx="2196000" cy="243502"/>
            </a:xfrm>
          </p:grpSpPr>
          <p:sp>
            <p:nvSpPr>
              <p:cNvPr id="174" name="모서리가 둥근 직사각형 173"/>
              <p:cNvSpPr/>
              <p:nvPr/>
            </p:nvSpPr>
            <p:spPr>
              <a:xfrm>
                <a:off x="7186156" y="3286124"/>
                <a:ext cx="2196000" cy="24350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8104156" y="3305480"/>
                <a:ext cx="360000" cy="20479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700" dirty="0" smtClean="0"/>
                  <a:t>0</a:t>
                </a:r>
                <a:endParaRPr lang="ko-KR" altLang="en-US" sz="700" dirty="0"/>
              </a:p>
            </p:txBody>
          </p:sp>
        </p:grpSp>
        <p:sp>
          <p:nvSpPr>
            <p:cNvPr id="170" name="모서리가 둥근 직사각형 169"/>
            <p:cNvSpPr/>
            <p:nvPr/>
          </p:nvSpPr>
          <p:spPr>
            <a:xfrm>
              <a:off x="7876072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-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8779707" y="4239949"/>
              <a:ext cx="144000" cy="144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2" name="직사각형 181"/>
          <p:cNvSpPr>
            <a:spLocks/>
          </p:cNvSpPr>
          <p:nvPr/>
        </p:nvSpPr>
        <p:spPr>
          <a:xfrm>
            <a:off x="2812931" y="6150932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>
            <a:spLocks/>
          </p:cNvSpPr>
          <p:nvPr/>
        </p:nvSpPr>
        <p:spPr>
          <a:xfrm>
            <a:off x="2807662" y="6407620"/>
            <a:ext cx="108000" cy="1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4" name="그룹 89"/>
          <p:cNvGrpSpPr/>
          <p:nvPr/>
        </p:nvGrpSpPr>
        <p:grpSpPr>
          <a:xfrm>
            <a:off x="1059352" y="6457932"/>
            <a:ext cx="468000" cy="180000"/>
            <a:chOff x="3312466" y="3333340"/>
            <a:chExt cx="468000" cy="252000"/>
          </a:xfrm>
        </p:grpSpPr>
        <p:sp>
          <p:nvSpPr>
            <p:cNvPr id="185" name="직사각형 184"/>
            <p:cNvSpPr>
              <a:spLocks/>
            </p:cNvSpPr>
            <p:nvPr/>
          </p:nvSpPr>
          <p:spPr>
            <a:xfrm>
              <a:off x="3312466" y="3333340"/>
              <a:ext cx="32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>
              <a:spLocks/>
            </p:cNvSpPr>
            <p:nvPr/>
          </p:nvSpPr>
          <p:spPr>
            <a:xfrm>
              <a:off x="3636466" y="3333340"/>
              <a:ext cx="144000" cy="25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/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985</Words>
  <Application>Microsoft Office PowerPoint</Application>
  <PresentationFormat>A4 용지(210x297mm)</PresentationFormat>
  <Paragraphs>502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4. e청첩장 대표화면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(주)유사미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조상현</dc:creator>
  <cp:lastModifiedBy>한국인</cp:lastModifiedBy>
  <cp:revision>165</cp:revision>
  <dcterms:created xsi:type="dcterms:W3CDTF">2010-11-17T04:08:36Z</dcterms:created>
  <dcterms:modified xsi:type="dcterms:W3CDTF">2010-12-15T13:45:49Z</dcterms:modified>
</cp:coreProperties>
</file>