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6" r:id="rId3"/>
    <p:sldId id="273" r:id="rId4"/>
    <p:sldId id="256" r:id="rId5"/>
    <p:sldId id="282" r:id="rId6"/>
    <p:sldId id="275" r:id="rId7"/>
    <p:sldId id="294" r:id="rId8"/>
    <p:sldId id="299" r:id="rId9"/>
    <p:sldId id="300" r:id="rId10"/>
    <p:sldId id="305" r:id="rId11"/>
    <p:sldId id="304" r:id="rId12"/>
    <p:sldId id="307" r:id="rId13"/>
    <p:sldId id="308" r:id="rId14"/>
    <p:sldId id="319" r:id="rId15"/>
    <p:sldId id="309" r:id="rId16"/>
    <p:sldId id="310" r:id="rId17"/>
    <p:sldId id="311" r:id="rId18"/>
    <p:sldId id="306" r:id="rId19"/>
    <p:sldId id="312" r:id="rId20"/>
    <p:sldId id="317" r:id="rId21"/>
    <p:sldId id="302" r:id="rId22"/>
    <p:sldId id="303" r:id="rId23"/>
    <p:sldId id="279" r:id="rId24"/>
    <p:sldId id="283" r:id="rId25"/>
    <p:sldId id="259" r:id="rId26"/>
    <p:sldId id="318" r:id="rId27"/>
    <p:sldId id="313" r:id="rId28"/>
    <p:sldId id="314" r:id="rId29"/>
    <p:sldId id="315" r:id="rId30"/>
    <p:sldId id="316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Objects="1">
      <p:cViewPr varScale="1">
        <p:scale>
          <a:sx n="112" d="100"/>
          <a:sy n="112" d="100"/>
        </p:scale>
        <p:origin x="-786" y="-84"/>
      </p:cViewPr>
      <p:guideLst>
        <p:guide orient="horz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924944"/>
            <a:ext cx="9906000" cy="504056"/>
          </a:xfrm>
          <a:noFill/>
        </p:spPr>
        <p:txBody>
          <a:bodyPr>
            <a:no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8015-0CF2-4CB6-8658-F46D9DC3F8AC}" type="datetimeFigureOut">
              <a:rPr lang="ko-KR" altLang="en-US" smtClean="0"/>
              <a:pPr/>
              <a:t>2010-11-30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dcode@naver.com" TargetMode="External"/><Relationship Id="rId2" Type="http://schemas.openxmlformats.org/officeDocument/2006/relationships/hyperlink" Target="http://www.barunsoncard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/>
          <p:cNvSpPr txBox="1">
            <a:spLocks/>
          </p:cNvSpPr>
          <p:nvPr/>
        </p:nvSpPr>
        <p:spPr>
          <a:xfrm>
            <a:off x="704528" y="2571750"/>
            <a:ext cx="8420100" cy="6556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5726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바른손 </a:t>
            </a:r>
            <a:r>
              <a:rPr kumimoji="1" lang="en-US" altLang="ko-KR" sz="3200" dirty="0" smtClean="0">
                <a:latin typeface="맑은 고딕" pitchFamily="50" charset="-127"/>
                <a:ea typeface="맑은 고딕" pitchFamily="50" charset="-127"/>
                <a:cs typeface="+mj-cs"/>
              </a:rPr>
              <a:t>m</a:t>
            </a:r>
            <a:r>
              <a:rPr kumimoji="1" lang="ko-KR" altLang="en-US" sz="3200" dirty="0" smtClean="0">
                <a:latin typeface="맑은 고딕" pitchFamily="50" charset="-127"/>
                <a:ea typeface="맑은 고딕" pitchFamily="50" charset="-127"/>
                <a:cs typeface="+mj-cs"/>
              </a:rPr>
              <a:t>청첩장 </a:t>
            </a:r>
            <a:r>
              <a:rPr kumimoji="1" lang="en-US" altLang="ko-KR" sz="3200" dirty="0" smtClean="0">
                <a:latin typeface="맑은 고딕" pitchFamily="50" charset="-127"/>
                <a:ea typeface="맑은 고딕" pitchFamily="50" charset="-127"/>
                <a:cs typeface="+mj-cs"/>
              </a:rPr>
              <a:t>&amp; e</a:t>
            </a:r>
            <a:r>
              <a:rPr kumimoji="1" lang="ko-KR" altLang="en-US" sz="3200" dirty="0" smtClean="0">
                <a:latin typeface="맑은 고딕" pitchFamily="50" charset="-127"/>
                <a:ea typeface="맑은 고딕" pitchFamily="50" charset="-127"/>
                <a:cs typeface="+mj-cs"/>
              </a:rPr>
              <a:t>청첩장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편집기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UI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설계</a:t>
            </a:r>
            <a:endParaRPr kumimoji="1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oup 9"/>
          <p:cNvGraphicFramePr>
            <a:graphicFrameLocks noGrp="1"/>
          </p:cNvGraphicFramePr>
          <p:nvPr/>
        </p:nvGraphicFramePr>
        <p:xfrm>
          <a:off x="203200" y="71438"/>
          <a:ext cx="9432925" cy="1158240"/>
        </p:xfrm>
        <a:graphic>
          <a:graphicData uri="http://schemas.openxmlformats.org/drawingml/2006/table">
            <a:tbl>
              <a:tblPr/>
              <a:tblGrid>
                <a:gridCol w="2373536"/>
                <a:gridCol w="1440160"/>
                <a:gridCol w="1224136"/>
                <a:gridCol w="3096344"/>
                <a:gridCol w="1298749"/>
              </a:tblGrid>
              <a:tr h="203200"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www.barunsoncard.com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청첩장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청첩장 편집기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최종작성일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문서제목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변경코드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2010-11-19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2010-11-30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바른손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청첩장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청첩장 편집기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작성부서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문서관리자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010-3002-5334 </a:t>
                      </a:r>
                    </a:p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3"/>
                        </a:rPr>
                        <a:t>badcode@naver.com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조상현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6656" y="3573016"/>
            <a:ext cx="61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㈜ </a:t>
            </a:r>
            <a:r>
              <a:rPr lang="ko-KR" altLang="en-US" dirty="0" err="1" smtClean="0"/>
              <a:t>유사미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m</a:t>
            </a:r>
            <a:r>
              <a:rPr lang="ko-KR" altLang="en-US" dirty="0" smtClean="0"/>
              <a:t>청첩장 상세설계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91" y="633254"/>
            <a:ext cx="7279349" cy="5532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3621" y="713139"/>
            <a:ext cx="7162879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 불러오기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408029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97288" y="2007890"/>
            <a:ext cx="648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700" dirty="0" smtClean="0">
                <a:solidFill>
                  <a:schemeClr val="tx1"/>
                </a:solidFill>
              </a:rPr>
              <a:t> 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055160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702291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349422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2996553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3643684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4290815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4937946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5585077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232210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http://www.dearic.com/sample/s2/img/bg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2443303"/>
            <a:ext cx="1326097" cy="2805519"/>
          </a:xfrm>
          <a:prstGeom prst="rect">
            <a:avLst/>
          </a:prstGeom>
          <a:noFill/>
        </p:spPr>
      </p:pic>
      <p:pic>
        <p:nvPicPr>
          <p:cNvPr id="18" name="Picture 8" descr="http://www.dearic.com/sample/s5/img/bg_p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047" y="2443303"/>
            <a:ext cx="1326097" cy="2805519"/>
          </a:xfrm>
          <a:prstGeom prst="rect">
            <a:avLst/>
          </a:prstGeom>
          <a:noFill/>
        </p:spPr>
      </p:pic>
      <p:pic>
        <p:nvPicPr>
          <p:cNvPr id="19" name="Picture 2" descr="http://www.dearic.com/sample/s4/img/bg_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064" y="2058692"/>
            <a:ext cx="1689689" cy="357474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0" name="모서리가 둥근 직사각형 19"/>
          <p:cNvSpPr/>
          <p:nvPr/>
        </p:nvSpPr>
        <p:spPr>
          <a:xfrm>
            <a:off x="6910040" y="1076747"/>
            <a:ext cx="648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이미지 등록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3621" y="1755882"/>
            <a:ext cx="7143829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스타일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466" y="887430"/>
            <a:ext cx="629172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</a:t>
            </a:r>
            <a:r>
              <a:rPr lang="ko-KR" altLang="en-US" sz="800" dirty="0" smtClean="0"/>
              <a:t>청첩장에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사용될 이미지를 등록해 주십시오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이미지를 등록하실 수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최적 사이즈 </a:t>
            </a:r>
            <a:r>
              <a:rPr lang="en-US" altLang="ko-KR" sz="800" dirty="0" smtClean="0"/>
              <a:t>800x600px </a:t>
            </a:r>
            <a:r>
              <a:rPr lang="ko-KR" altLang="en-US" sz="800" dirty="0" smtClean="0"/>
              <a:t>이상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89056" y="5813680"/>
            <a:ext cx="144000" cy="144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85720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02224" y="5794689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다음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상세 편집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93160" y="5488462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92392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95728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82384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1/2 액자 29"/>
          <p:cNvSpPr/>
          <p:nvPr/>
        </p:nvSpPr>
        <p:spPr>
          <a:xfrm rot="8110208">
            <a:off x="6641557" y="3563237"/>
            <a:ext cx="504000" cy="504000"/>
          </a:xfrm>
          <a:prstGeom prst="halfFrame">
            <a:avLst>
              <a:gd name="adj1" fmla="val 16797"/>
              <a:gd name="adj2" fmla="val 167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1/2 액자 30"/>
          <p:cNvSpPr/>
          <p:nvPr/>
        </p:nvSpPr>
        <p:spPr>
          <a:xfrm rot="13489792" flipH="1">
            <a:off x="888235" y="3562926"/>
            <a:ext cx="504000" cy="504000"/>
          </a:xfrm>
          <a:prstGeom prst="halfFrame">
            <a:avLst>
              <a:gd name="adj1" fmla="val 16797"/>
              <a:gd name="adj2" fmla="val 167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79047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99064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7229809" y="1189690"/>
            <a:ext cx="315479" cy="457596"/>
            <a:chOff x="779896" y="1495029"/>
            <a:chExt cx="315479" cy="457596"/>
          </a:xfrm>
        </p:grpSpPr>
        <p:grpSp>
          <p:nvGrpSpPr>
            <p:cNvPr id="36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한쪽 모서리가 둥근 사각형 38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한쪽 모서리가 둥근 사각형 39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오른쪽 화살표 36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4485" y="1928209"/>
            <a:ext cx="6077141" cy="356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Shape 43"/>
          <p:cNvCxnSpPr>
            <a:endCxn id="1026" idx="3"/>
          </p:cNvCxnSpPr>
          <p:nvPr/>
        </p:nvCxnSpPr>
        <p:spPr>
          <a:xfrm rot="5400000">
            <a:off x="6254723" y="2508461"/>
            <a:ext cx="2016778" cy="38297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91" y="633254"/>
            <a:ext cx="7279349" cy="5532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3621" y="713139"/>
            <a:ext cx="7162879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 불러오기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408029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97288" y="2007890"/>
            <a:ext cx="648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700" dirty="0" smtClean="0">
                <a:solidFill>
                  <a:schemeClr val="tx1"/>
                </a:solidFill>
              </a:rPr>
              <a:t> 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055160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702291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349422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2996553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3643684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4290815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4937946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5585077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232210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http://www.dearic.com/sample/s2/img/bg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2443303"/>
            <a:ext cx="1326097" cy="2805519"/>
          </a:xfrm>
          <a:prstGeom prst="rect">
            <a:avLst/>
          </a:prstGeom>
          <a:noFill/>
        </p:spPr>
      </p:pic>
      <p:pic>
        <p:nvPicPr>
          <p:cNvPr id="18" name="Picture 8" descr="http://www.dearic.com/sample/s5/img/bg_p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047" y="2443303"/>
            <a:ext cx="1326097" cy="2805519"/>
          </a:xfrm>
          <a:prstGeom prst="rect">
            <a:avLst/>
          </a:prstGeom>
          <a:noFill/>
        </p:spPr>
      </p:pic>
      <p:pic>
        <p:nvPicPr>
          <p:cNvPr id="19" name="Picture 2" descr="http://www.dearic.com/sample/s4/img/bg_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064" y="2058692"/>
            <a:ext cx="1689689" cy="357474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0" name="모서리가 둥근 직사각형 19"/>
          <p:cNvSpPr/>
          <p:nvPr/>
        </p:nvSpPr>
        <p:spPr>
          <a:xfrm>
            <a:off x="6910040" y="1076747"/>
            <a:ext cx="648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이미지 등록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3621" y="1755882"/>
            <a:ext cx="7143829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스타일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466" y="887430"/>
            <a:ext cx="629172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</a:t>
            </a:r>
            <a:r>
              <a:rPr lang="ko-KR" altLang="en-US" sz="800" dirty="0" smtClean="0"/>
              <a:t>청첩장에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사용될 이미지를 등록해 주십시오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이미지를 등록하실 수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최적 사이즈 </a:t>
            </a:r>
            <a:r>
              <a:rPr lang="en-US" altLang="ko-KR" sz="800" dirty="0" smtClean="0"/>
              <a:t>800x600px </a:t>
            </a:r>
            <a:r>
              <a:rPr lang="ko-KR" altLang="en-US" sz="800" dirty="0" smtClean="0"/>
              <a:t>이상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89056" y="5813680"/>
            <a:ext cx="144000" cy="144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85720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02224" y="5794689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다음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상세 편집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93160" y="5488462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92392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95728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82384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1/2 액자 29"/>
          <p:cNvSpPr/>
          <p:nvPr/>
        </p:nvSpPr>
        <p:spPr>
          <a:xfrm rot="8110208">
            <a:off x="6641557" y="3563237"/>
            <a:ext cx="504000" cy="504000"/>
          </a:xfrm>
          <a:prstGeom prst="halfFrame">
            <a:avLst>
              <a:gd name="adj1" fmla="val 16797"/>
              <a:gd name="adj2" fmla="val 167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1/2 액자 30"/>
          <p:cNvSpPr/>
          <p:nvPr/>
        </p:nvSpPr>
        <p:spPr>
          <a:xfrm rot="13489792" flipH="1">
            <a:off x="888235" y="3562926"/>
            <a:ext cx="504000" cy="504000"/>
          </a:xfrm>
          <a:prstGeom prst="halfFrame">
            <a:avLst>
              <a:gd name="adj1" fmla="val 16797"/>
              <a:gd name="adj2" fmla="val 167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79047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99064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7635240" y="2573438"/>
            <a:ext cx="2270760" cy="1252523"/>
          </a:xfrm>
          <a:prstGeom prst="wedgeRoundRectCallout">
            <a:avLst>
              <a:gd name="adj1" fmla="val -55313"/>
              <a:gd name="adj2" fmla="val -4641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생성 전에는 기본 제공하는 사진으로 샘플 스타일이 제공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생성을 누르면 등록한 사진이 적용된 샘플 스타일이 나타남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이미지가 등록되지 않으면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비활성황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7221971" y="2115842"/>
            <a:ext cx="315479" cy="457596"/>
            <a:chOff x="779896" y="1495029"/>
            <a:chExt cx="315479" cy="457596"/>
          </a:xfrm>
        </p:grpSpPr>
        <p:grpSp>
          <p:nvGrpSpPr>
            <p:cNvPr id="36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한쪽 모서리가 둥근 사각형 38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한쪽 모서리가 둥근 사각형 39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오른쪽 화살표 36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91" y="633254"/>
            <a:ext cx="7279349" cy="5532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3621" y="713139"/>
            <a:ext cx="7162879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 불러오기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408029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97288" y="2007890"/>
            <a:ext cx="648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700" dirty="0" smtClean="0">
                <a:solidFill>
                  <a:schemeClr val="tx1"/>
                </a:solidFill>
              </a:rPr>
              <a:t> 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055160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702291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349422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2996553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3643684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4290815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4937946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5585077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232210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http://www.dearic.com/sample/s2/img/bg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2443303"/>
            <a:ext cx="1326097" cy="2805519"/>
          </a:xfrm>
          <a:prstGeom prst="rect">
            <a:avLst/>
          </a:prstGeom>
          <a:noFill/>
        </p:spPr>
      </p:pic>
      <p:pic>
        <p:nvPicPr>
          <p:cNvPr id="18" name="Picture 8" descr="http://www.dearic.com/sample/s5/img/bg_p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047" y="2443303"/>
            <a:ext cx="1326097" cy="2805519"/>
          </a:xfrm>
          <a:prstGeom prst="rect">
            <a:avLst/>
          </a:prstGeom>
          <a:noFill/>
        </p:spPr>
      </p:pic>
      <p:pic>
        <p:nvPicPr>
          <p:cNvPr id="19" name="Picture 2" descr="http://www.dearic.com/sample/s4/img/bg_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064" y="2058692"/>
            <a:ext cx="1689689" cy="357474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0" name="모서리가 둥근 직사각형 19"/>
          <p:cNvSpPr/>
          <p:nvPr/>
        </p:nvSpPr>
        <p:spPr>
          <a:xfrm>
            <a:off x="6910040" y="1076747"/>
            <a:ext cx="648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이미지 등록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3621" y="1755882"/>
            <a:ext cx="7143829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스타일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466" y="887430"/>
            <a:ext cx="629172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</a:t>
            </a:r>
            <a:r>
              <a:rPr lang="ko-KR" altLang="en-US" sz="800" dirty="0" smtClean="0"/>
              <a:t>청첩장에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사용될 이미지를 등록해 주십시오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이미지를 등록하실 수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최적 사이즈 </a:t>
            </a:r>
            <a:r>
              <a:rPr lang="en-US" altLang="ko-KR" sz="800" dirty="0" smtClean="0"/>
              <a:t>800x600px </a:t>
            </a:r>
            <a:r>
              <a:rPr lang="ko-KR" altLang="en-US" sz="800" dirty="0" smtClean="0"/>
              <a:t>이상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89056" y="5813680"/>
            <a:ext cx="144000" cy="144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85720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02224" y="5794689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다음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상세 편집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93160" y="5488462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92392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95728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82384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1/2 액자 29"/>
          <p:cNvSpPr/>
          <p:nvPr/>
        </p:nvSpPr>
        <p:spPr>
          <a:xfrm rot="8110208">
            <a:off x="6641557" y="3563237"/>
            <a:ext cx="504000" cy="504000"/>
          </a:xfrm>
          <a:prstGeom prst="halfFrame">
            <a:avLst>
              <a:gd name="adj1" fmla="val 16797"/>
              <a:gd name="adj2" fmla="val 167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1/2 액자 30"/>
          <p:cNvSpPr/>
          <p:nvPr/>
        </p:nvSpPr>
        <p:spPr>
          <a:xfrm rot="13489792" flipH="1">
            <a:off x="888235" y="3562926"/>
            <a:ext cx="504000" cy="504000"/>
          </a:xfrm>
          <a:prstGeom prst="halfFrame">
            <a:avLst>
              <a:gd name="adj1" fmla="val 16797"/>
              <a:gd name="adj2" fmla="val 167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79047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99064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7092198" y="3714022"/>
            <a:ext cx="315479" cy="457596"/>
            <a:chOff x="779896" y="1495029"/>
            <a:chExt cx="315479" cy="457596"/>
          </a:xfrm>
        </p:grpSpPr>
        <p:grpSp>
          <p:nvGrpSpPr>
            <p:cNvPr id="36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한쪽 모서리가 둥근 사각형 38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한쪽 모서리가 둥근 사각형 39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오른쪽 화살표 36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833320" y="1804138"/>
            <a:ext cx="432048" cy="7130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11071" y="1700808"/>
            <a:ext cx="572691" cy="91973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29464" y="1804138"/>
            <a:ext cx="432048" cy="7130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33320" y="3267875"/>
            <a:ext cx="432048" cy="7130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11071" y="3164545"/>
            <a:ext cx="572691" cy="91973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129464" y="3267875"/>
            <a:ext cx="432048" cy="7130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5240" y="4236616"/>
            <a:ext cx="227076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33CC"/>
                </a:solidFill>
              </a:rPr>
              <a:t>하나의 스타일 샘플 단위로 이미지의 위치가 변경됨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8522431" y="2744167"/>
            <a:ext cx="358354" cy="304403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23" idx="2"/>
            <a:endCxn id="24" idx="2"/>
          </p:cNvCxnSpPr>
          <p:nvPr/>
        </p:nvCxnSpPr>
        <p:spPr>
          <a:xfrm rot="16200000" flipH="1">
            <a:off x="4109388" y="5809348"/>
            <a:ext cx="1588" cy="296664"/>
          </a:xfrm>
          <a:prstGeom prst="bentConnector3">
            <a:avLst>
              <a:gd name="adj1" fmla="val 14395466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85520" y="6165304"/>
            <a:ext cx="36004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33CC"/>
                </a:solidFill>
              </a:rPr>
              <a:t>인디케이터의</a:t>
            </a:r>
            <a:r>
              <a:rPr lang="ko-KR" altLang="en-US" sz="1000" dirty="0" smtClean="0">
                <a:solidFill>
                  <a:srgbClr val="0033CC"/>
                </a:solidFill>
              </a:rPr>
              <a:t> 개수가 전체 스타일의 개수와 동일하고 다음 스타일로 </a:t>
            </a:r>
            <a:r>
              <a:rPr lang="ko-KR" altLang="en-US" sz="1000" dirty="0" err="1" smtClean="0">
                <a:solidFill>
                  <a:srgbClr val="0033CC"/>
                </a:solidFill>
              </a:rPr>
              <a:t>이동시</a:t>
            </a:r>
            <a:r>
              <a:rPr lang="ko-KR" altLang="en-US" sz="1000" dirty="0" smtClean="0">
                <a:solidFill>
                  <a:srgbClr val="0033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33CC"/>
                </a:solidFill>
              </a:rPr>
              <a:t>인디케이터</a:t>
            </a:r>
            <a:r>
              <a:rPr lang="ko-KR" altLang="en-US" sz="1000" dirty="0" smtClean="0">
                <a:solidFill>
                  <a:srgbClr val="0033CC"/>
                </a:solidFill>
              </a:rPr>
              <a:t> 하이라이트가 이동함</a:t>
            </a:r>
            <a:endParaRPr lang="en-US" altLang="ko-KR" sz="1000" dirty="0" smtClean="0">
              <a:solidFill>
                <a:srgbClr val="0033CC"/>
              </a:solidFill>
            </a:endParaRPr>
          </a:p>
          <a:p>
            <a:endParaRPr lang="en-US" altLang="ko-KR" sz="1000" dirty="0" smtClean="0">
              <a:solidFill>
                <a:srgbClr val="0033CC"/>
              </a:solidFill>
            </a:endParaRPr>
          </a:p>
          <a:p>
            <a:r>
              <a:rPr lang="ko-KR" altLang="en-US" sz="1000" dirty="0" err="1" smtClean="0">
                <a:solidFill>
                  <a:srgbClr val="0033CC"/>
                </a:solidFill>
              </a:rPr>
              <a:t>인디케이터를</a:t>
            </a:r>
            <a:r>
              <a:rPr lang="ko-KR" altLang="en-US" sz="1000" dirty="0" smtClean="0">
                <a:solidFill>
                  <a:srgbClr val="0033CC"/>
                </a:solidFill>
              </a:rPr>
              <a:t> 클릭하는 경우에 해당 스타일로 바로 이동함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54" name="Shape 53"/>
          <p:cNvCxnSpPr>
            <a:stCxn id="38" idx="2"/>
            <a:endCxn id="48" idx="1"/>
          </p:cNvCxnSpPr>
          <p:nvPr/>
        </p:nvCxnSpPr>
        <p:spPr>
          <a:xfrm rot="16200000" flipH="1">
            <a:off x="7348941" y="4150371"/>
            <a:ext cx="265053" cy="307545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91" y="633254"/>
            <a:ext cx="7279349" cy="5532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621173" y="3080908"/>
            <a:ext cx="1224000" cy="45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094900" y="3072194"/>
            <a:ext cx="1224000" cy="45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8741" y="716539"/>
            <a:ext cx="711049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대표 이미지 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85841" y="5794689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</a:t>
            </a:r>
            <a:r>
              <a:rPr lang="en-US" altLang="ko-KR" sz="900" dirty="0" smtClean="0">
                <a:solidFill>
                  <a:schemeClr val="tx1"/>
                </a:solidFill>
              </a:rPr>
              <a:t>: m</a:t>
            </a:r>
            <a:r>
              <a:rPr lang="ko-KR" altLang="en-US" sz="900" dirty="0" smtClean="0">
                <a:solidFill>
                  <a:schemeClr val="tx1"/>
                </a:solidFill>
              </a:rPr>
              <a:t>청첩장 확정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24160" y="4348594"/>
            <a:ext cx="4998690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3. </a:t>
            </a:r>
            <a:r>
              <a:rPr lang="ko-KR" altLang="en-US" sz="1000" dirty="0" smtClean="0">
                <a:solidFill>
                  <a:schemeClr val="tx1"/>
                </a:solidFill>
              </a:rPr>
              <a:t>액자 이미지 변경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</a:t>
            </a:r>
            <a:r>
              <a:rPr lang="ko-KR" altLang="en-US" sz="1000" dirty="0" smtClean="0">
                <a:solidFill>
                  <a:schemeClr val="tx1"/>
                </a:solidFill>
              </a:rPr>
              <a:t>포토 갤러리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76777" y="5488462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3035173" y="3107908"/>
            <a:ext cx="396000" cy="39600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신부에게</a:t>
            </a:r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전화하기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5508900" y="3099194"/>
            <a:ext cx="396000" cy="39600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신랑에게</a:t>
            </a:r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전화하기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2640719" y="3125908"/>
            <a:ext cx="180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3641183" y="3125908"/>
            <a:ext cx="180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112546" y="3117194"/>
            <a:ext cx="180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6113010" y="3117194"/>
            <a:ext cx="180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524159" y="1781283"/>
            <a:ext cx="4991534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텍스트 편집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2623073" y="2210844"/>
            <a:ext cx="2489718" cy="720000"/>
          </a:xfrm>
          <a:prstGeom prst="roundRect">
            <a:avLst>
              <a:gd name="adj" fmla="val 6842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2653419" y="2349516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4914900" y="2341896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78598" y="2156272"/>
            <a:ext cx="49244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투명도</a:t>
            </a:r>
            <a:endParaRPr lang="ko-KR" altLang="en-US" sz="800" b="1" dirty="0"/>
          </a:p>
        </p:txBody>
      </p:sp>
      <p:sp>
        <p:nvSpPr>
          <p:cNvPr id="205" name="직사각형 204"/>
          <p:cNvSpPr>
            <a:spLocks/>
          </p:cNvSpPr>
          <p:nvPr/>
        </p:nvSpPr>
        <p:spPr>
          <a:xfrm>
            <a:off x="2620560" y="3634924"/>
            <a:ext cx="2271480" cy="5867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남장혁과 박선희의 결혼식에 초대합니다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2010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오후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시 신라호텔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6402232" y="3633396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" name="그룹 89"/>
          <p:cNvGrpSpPr/>
          <p:nvPr/>
        </p:nvGrpSpPr>
        <p:grpSpPr>
          <a:xfrm>
            <a:off x="6077107" y="3845112"/>
            <a:ext cx="356875" cy="180000"/>
            <a:chOff x="3312466" y="3333340"/>
            <a:chExt cx="356875" cy="252000"/>
          </a:xfrm>
        </p:grpSpPr>
        <p:sp>
          <p:nvSpPr>
            <p:cNvPr id="210" name="직사각형 209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6961627" y="3633396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750682" y="3633396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5156325" y="2338882"/>
            <a:ext cx="468000" cy="180000"/>
            <a:chOff x="3312466" y="3333340"/>
            <a:chExt cx="468000" cy="252000"/>
          </a:xfrm>
        </p:grpSpPr>
        <p:sp>
          <p:nvSpPr>
            <p:cNvPr id="244" name="직사각형 243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직사각형 124"/>
          <p:cNvSpPr>
            <a:spLocks/>
          </p:cNvSpPr>
          <p:nvPr/>
        </p:nvSpPr>
        <p:spPr>
          <a:xfrm>
            <a:off x="2627623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>
            <a:spLocks/>
          </p:cNvSpPr>
          <p:nvPr/>
        </p:nvSpPr>
        <p:spPr>
          <a:xfrm>
            <a:off x="3301242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>
            <a:spLocks/>
          </p:cNvSpPr>
          <p:nvPr/>
        </p:nvSpPr>
        <p:spPr>
          <a:xfrm>
            <a:off x="3974861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>
            <a:spLocks/>
          </p:cNvSpPr>
          <p:nvPr/>
        </p:nvSpPr>
        <p:spPr>
          <a:xfrm>
            <a:off x="4648480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>
            <a:spLocks/>
          </p:cNvSpPr>
          <p:nvPr/>
        </p:nvSpPr>
        <p:spPr>
          <a:xfrm>
            <a:off x="5322099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>
            <a:spLocks/>
          </p:cNvSpPr>
          <p:nvPr/>
        </p:nvSpPr>
        <p:spPr>
          <a:xfrm>
            <a:off x="2627623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>
            <a:spLocks/>
          </p:cNvSpPr>
          <p:nvPr/>
        </p:nvSpPr>
        <p:spPr>
          <a:xfrm>
            <a:off x="3300692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>
            <a:spLocks/>
          </p:cNvSpPr>
          <p:nvPr/>
        </p:nvSpPr>
        <p:spPr>
          <a:xfrm>
            <a:off x="3973761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>
            <a:spLocks/>
          </p:cNvSpPr>
          <p:nvPr/>
        </p:nvSpPr>
        <p:spPr>
          <a:xfrm>
            <a:off x="4646830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>
            <a:spLocks/>
          </p:cNvSpPr>
          <p:nvPr/>
        </p:nvSpPr>
        <p:spPr>
          <a:xfrm>
            <a:off x="5319899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>
            <a:spLocks/>
          </p:cNvSpPr>
          <p:nvPr/>
        </p:nvSpPr>
        <p:spPr>
          <a:xfrm>
            <a:off x="5394129" y="3635777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>
            <a:spLocks/>
          </p:cNvSpPr>
          <p:nvPr/>
        </p:nvSpPr>
        <p:spPr>
          <a:xfrm>
            <a:off x="6190400" y="3635777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391962" y="38451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07260" y="38451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5823296" y="38451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5" name="그룹 155"/>
          <p:cNvGrpSpPr/>
          <p:nvPr/>
        </p:nvGrpSpPr>
        <p:grpSpPr>
          <a:xfrm>
            <a:off x="5674656" y="2344872"/>
            <a:ext cx="1087424" cy="180002"/>
            <a:chOff x="5161720" y="2848845"/>
            <a:chExt cx="1087424" cy="180002"/>
          </a:xfrm>
        </p:grpSpPr>
        <p:grpSp>
          <p:nvGrpSpPr>
            <p:cNvPr id="6" name="그룹 68"/>
            <p:cNvGrpSpPr/>
            <p:nvPr/>
          </p:nvGrpSpPr>
          <p:grpSpPr>
            <a:xfrm>
              <a:off x="5162824" y="2848847"/>
              <a:ext cx="1080000" cy="180000"/>
              <a:chOff x="7186158" y="3286124"/>
              <a:chExt cx="1569606" cy="243502"/>
            </a:xfrm>
          </p:grpSpPr>
          <p:sp>
            <p:nvSpPr>
              <p:cNvPr id="200" name="모서리가 둥근 직사각형 199"/>
              <p:cNvSpPr/>
              <p:nvPr/>
            </p:nvSpPr>
            <p:spPr>
              <a:xfrm>
                <a:off x="7186158" y="3286124"/>
                <a:ext cx="1569606" cy="243502"/>
              </a:xfrm>
              <a:prstGeom prst="roundRect">
                <a:avLst>
                  <a:gd name="adj" fmla="val 3181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7784172" y="3315789"/>
                <a:ext cx="359999" cy="2047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50%</a:t>
                </a:r>
                <a:endParaRPr lang="ko-KR" altLang="en-US" sz="700" dirty="0"/>
              </a:p>
            </p:txBody>
          </p:sp>
        </p:grpSp>
        <p:sp>
          <p:nvSpPr>
            <p:cNvPr id="230" name="모서리가 둥근 직사각형 229"/>
            <p:cNvSpPr/>
            <p:nvPr/>
          </p:nvSpPr>
          <p:spPr>
            <a:xfrm>
              <a:off x="5161720" y="2848845"/>
              <a:ext cx="144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6105144" y="2848845"/>
              <a:ext cx="144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직사각형 234"/>
          <p:cNvSpPr>
            <a:spLocks/>
          </p:cNvSpPr>
          <p:nvPr/>
        </p:nvSpPr>
        <p:spPr>
          <a:xfrm>
            <a:off x="3888120" y="3282537"/>
            <a:ext cx="100379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6" name="직사각형 235"/>
          <p:cNvSpPr>
            <a:spLocks/>
          </p:cNvSpPr>
          <p:nvPr/>
        </p:nvSpPr>
        <p:spPr>
          <a:xfrm>
            <a:off x="6359947" y="3271970"/>
            <a:ext cx="1002987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778012" y="3077758"/>
            <a:ext cx="49244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258031" y="3070138"/>
            <a:ext cx="49244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>
            <a:off x="1794085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>
            <a:spLocks/>
          </p:cNvSpPr>
          <p:nvPr/>
        </p:nvSpPr>
        <p:spPr>
          <a:xfrm>
            <a:off x="2434834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>
            <a:spLocks/>
          </p:cNvSpPr>
          <p:nvPr/>
        </p:nvSpPr>
        <p:spPr>
          <a:xfrm>
            <a:off x="3075583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>
            <a:spLocks/>
          </p:cNvSpPr>
          <p:nvPr/>
        </p:nvSpPr>
        <p:spPr>
          <a:xfrm>
            <a:off x="3716332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>
            <a:spLocks/>
          </p:cNvSpPr>
          <p:nvPr/>
        </p:nvSpPr>
        <p:spPr>
          <a:xfrm>
            <a:off x="4357081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>
            <a:spLocks/>
          </p:cNvSpPr>
          <p:nvPr/>
        </p:nvSpPr>
        <p:spPr>
          <a:xfrm>
            <a:off x="4997830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>
            <a:spLocks/>
          </p:cNvSpPr>
          <p:nvPr/>
        </p:nvSpPr>
        <p:spPr>
          <a:xfrm>
            <a:off x="5638579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>
            <a:spLocks/>
          </p:cNvSpPr>
          <p:nvPr/>
        </p:nvSpPr>
        <p:spPr>
          <a:xfrm>
            <a:off x="6279328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>
            <a:spLocks/>
          </p:cNvSpPr>
          <p:nvPr/>
        </p:nvSpPr>
        <p:spPr>
          <a:xfrm>
            <a:off x="6920076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" name="Picture 2" descr="http://www.dearic.com/sample/s4/img/bg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741" y="1798779"/>
            <a:ext cx="2007876" cy="424791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57" name="TextBox 256"/>
          <p:cNvSpPr txBox="1"/>
          <p:nvPr/>
        </p:nvSpPr>
        <p:spPr>
          <a:xfrm>
            <a:off x="344488" y="900765"/>
            <a:ext cx="6291726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대표 이미지로 사용할 이미지를 선택한 뒤 적절한 크기와 위치를 조정해 주십시오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드래그 앤 </a:t>
            </a:r>
            <a:r>
              <a:rPr lang="ko-KR" altLang="en-US" sz="700" dirty="0" err="1" smtClean="0"/>
              <a:t>드롭으로</a:t>
            </a:r>
            <a:r>
              <a:rPr lang="ko-KR" altLang="en-US" sz="700" dirty="0" smtClean="0"/>
              <a:t> 대표 이미지의 위치를 조정할 수 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grpSp>
        <p:nvGrpSpPr>
          <p:cNvPr id="7" name="그룹 261"/>
          <p:cNvGrpSpPr/>
          <p:nvPr/>
        </p:nvGrpSpPr>
        <p:grpSpPr>
          <a:xfrm>
            <a:off x="3514015" y="2209642"/>
            <a:ext cx="965333" cy="745202"/>
            <a:chOff x="3356408" y="2052340"/>
            <a:chExt cx="965333" cy="745202"/>
          </a:xfrm>
        </p:grpSpPr>
        <p:sp>
          <p:nvSpPr>
            <p:cNvPr id="196" name="TextBox 195"/>
            <p:cNvSpPr txBox="1"/>
            <p:nvPr/>
          </p:nvSpPr>
          <p:spPr>
            <a:xfrm>
              <a:off x="3356408" y="2052340"/>
              <a:ext cx="663543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저희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,</a:t>
              </a:r>
              <a:endParaRPr lang="ko-KR" altLang="en-US" sz="12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590197" y="2143398"/>
              <a:ext cx="492834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혼</a:t>
              </a:r>
              <a:endParaRPr lang="ko-KR" altLang="en-US" sz="24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490496" y="2387213"/>
              <a:ext cx="492834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합</a:t>
              </a:r>
              <a:endParaRPr lang="ko-KR" altLang="en-US" sz="16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380046" y="2151588"/>
              <a:ext cx="49283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결</a:t>
              </a:r>
              <a:endParaRPr lang="ko-KR" altLang="en-US" sz="20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671856" y="2458988"/>
              <a:ext cx="492834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니</a:t>
              </a:r>
              <a:endParaRPr lang="ko-KR" altLang="en-US" sz="16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28907" y="2334022"/>
              <a:ext cx="492834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다</a:t>
              </a:r>
              <a:endParaRPr lang="ko-KR" altLang="en-US" sz="16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</p:grpSp>
      <p:grpSp>
        <p:nvGrpSpPr>
          <p:cNvPr id="8" name="그룹 284"/>
          <p:cNvGrpSpPr/>
          <p:nvPr/>
        </p:nvGrpSpPr>
        <p:grpSpPr>
          <a:xfrm>
            <a:off x="6471065" y="3845112"/>
            <a:ext cx="216000" cy="180000"/>
            <a:chOff x="6374797" y="4120716"/>
            <a:chExt cx="278996" cy="180000"/>
          </a:xfrm>
        </p:grpSpPr>
        <p:sp>
          <p:nvSpPr>
            <p:cNvPr id="263" name="모서리가 둥근 직사각형 262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7" name="직선 연결선 266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283"/>
          <p:cNvGrpSpPr/>
          <p:nvPr/>
        </p:nvGrpSpPr>
        <p:grpSpPr>
          <a:xfrm>
            <a:off x="6719362" y="3845112"/>
            <a:ext cx="216000" cy="180000"/>
            <a:chOff x="6652608" y="4120716"/>
            <a:chExt cx="278996" cy="180000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직선 연결선 270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282"/>
          <p:cNvGrpSpPr/>
          <p:nvPr/>
        </p:nvGrpSpPr>
        <p:grpSpPr>
          <a:xfrm>
            <a:off x="6965119" y="3845112"/>
            <a:ext cx="216000" cy="180000"/>
            <a:chOff x="6930906" y="4120716"/>
            <a:chExt cx="278996" cy="180000"/>
          </a:xfrm>
        </p:grpSpPr>
        <p:sp>
          <p:nvSpPr>
            <p:cNvPr id="265" name="모서리가 둥근 직사각형 264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직선 연결선 274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직사각형 281"/>
          <p:cNvSpPr>
            <a:spLocks/>
          </p:cNvSpPr>
          <p:nvPr/>
        </p:nvSpPr>
        <p:spPr>
          <a:xfrm>
            <a:off x="1060584" y="1482494"/>
            <a:ext cx="479467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100%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535590" y="4505734"/>
            <a:ext cx="5059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액자에 넣고자 하는 이미지를 드래그 앤 </a:t>
            </a:r>
            <a:r>
              <a:rPr lang="ko-KR" altLang="en-US" sz="700" dirty="0" err="1" smtClean="0"/>
              <a:t>드롭으로</a:t>
            </a:r>
            <a:r>
              <a:rPr lang="ko-KR" altLang="en-US" sz="700" dirty="0" smtClean="0"/>
              <a:t> 이미지 위치에 올리면 해당 이미지로 변경됩니다</a:t>
            </a:r>
            <a:r>
              <a:rPr lang="en-US" altLang="ko-KR" sz="700" dirty="0" smtClean="0"/>
              <a:t>.</a:t>
            </a:r>
          </a:p>
          <a:p>
            <a:r>
              <a:rPr lang="ko-KR" altLang="en-US" sz="700" dirty="0" smtClean="0"/>
              <a:t>포토 갤러리는 등록된 이미지 순서대로 자동 생성 됩니다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드래그 앤 </a:t>
            </a:r>
            <a:r>
              <a:rPr lang="ko-KR" altLang="en-US" sz="700" dirty="0" err="1" smtClean="0"/>
              <a:t>드롭으로</a:t>
            </a:r>
            <a:r>
              <a:rPr lang="ko-KR" altLang="en-US" sz="700" dirty="0" smtClean="0"/>
              <a:t> 이미지 순서 변경도 가능합니다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418877" y="1088825"/>
            <a:ext cx="396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상하맞춤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873833" y="1088825"/>
            <a:ext cx="396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좌우맞춤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416496" y="1419373"/>
            <a:ext cx="396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실제크기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886640" y="1484784"/>
            <a:ext cx="18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1535290" y="1482403"/>
            <a:ext cx="18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372062" y="5183699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미리보기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924425" y="3645302"/>
            <a:ext cx="397675" cy="54864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텍스트적용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074156" y="2155716"/>
            <a:ext cx="49244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글자색</a:t>
            </a:r>
            <a:endParaRPr lang="ko-KR" altLang="en-US" sz="800" b="1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328790" y="1088825"/>
            <a:ext cx="396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이미지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보정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1" name="그룹 89"/>
          <p:cNvGrpSpPr/>
          <p:nvPr/>
        </p:nvGrpSpPr>
        <p:grpSpPr>
          <a:xfrm>
            <a:off x="5626407" y="4051662"/>
            <a:ext cx="427984" cy="180000"/>
            <a:chOff x="3388482" y="3333340"/>
            <a:chExt cx="427984" cy="252000"/>
          </a:xfrm>
        </p:grpSpPr>
        <p:sp>
          <p:nvSpPr>
            <p:cNvPr id="130" name="직사각형 129"/>
            <p:cNvSpPr>
              <a:spLocks/>
            </p:cNvSpPr>
            <p:nvPr/>
          </p:nvSpPr>
          <p:spPr>
            <a:xfrm>
              <a:off x="3388482" y="3333340"/>
              <a:ext cx="247983" cy="252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>
              <a:spLocks/>
            </p:cNvSpPr>
            <p:nvPr/>
          </p:nvSpPr>
          <p:spPr>
            <a:xfrm>
              <a:off x="3636466" y="3333340"/>
              <a:ext cx="18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292902" y="4012412"/>
            <a:ext cx="389850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배경</a:t>
            </a:r>
            <a:endParaRPr lang="ko-KR" altLang="en-US" sz="800" b="1" dirty="0"/>
          </a:p>
        </p:txBody>
      </p:sp>
      <p:grpSp>
        <p:nvGrpSpPr>
          <p:cNvPr id="12" name="그룹 153"/>
          <p:cNvGrpSpPr/>
          <p:nvPr/>
        </p:nvGrpSpPr>
        <p:grpSpPr>
          <a:xfrm>
            <a:off x="6097824" y="4048487"/>
            <a:ext cx="1087424" cy="180002"/>
            <a:chOff x="5314120" y="2671407"/>
            <a:chExt cx="1087424" cy="180002"/>
          </a:xfrm>
        </p:grpSpPr>
        <p:grpSp>
          <p:nvGrpSpPr>
            <p:cNvPr id="13" name="그룹 68"/>
            <p:cNvGrpSpPr/>
            <p:nvPr/>
          </p:nvGrpSpPr>
          <p:grpSpPr>
            <a:xfrm>
              <a:off x="5315224" y="2671409"/>
              <a:ext cx="1080000" cy="180000"/>
              <a:chOff x="7186158" y="3286124"/>
              <a:chExt cx="1569606" cy="243502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7186158" y="3286124"/>
                <a:ext cx="1569606" cy="243502"/>
              </a:xfrm>
              <a:prstGeom prst="roundRect">
                <a:avLst>
                  <a:gd name="adj" fmla="val 3181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7784172" y="3315789"/>
                <a:ext cx="359999" cy="2047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50%</a:t>
                </a:r>
                <a:endParaRPr lang="ko-KR" altLang="en-US" sz="700" dirty="0"/>
              </a:p>
            </p:txBody>
          </p:sp>
        </p:grpSp>
        <p:sp>
          <p:nvSpPr>
            <p:cNvPr id="152" name="모서리가 둥근 직사각형 151"/>
            <p:cNvSpPr/>
            <p:nvPr/>
          </p:nvSpPr>
          <p:spPr>
            <a:xfrm>
              <a:off x="5314120" y="2671407"/>
              <a:ext cx="144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6257544" y="2671407"/>
              <a:ext cx="144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535590" y="1993091"/>
            <a:ext cx="5059650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대표화면에 들어가는 텍스트들은 드래그 앤 </a:t>
            </a:r>
            <a:r>
              <a:rPr lang="ko-KR" altLang="en-US" sz="700" dirty="0" err="1" smtClean="0"/>
              <a:t>드롭으로</a:t>
            </a:r>
            <a:r>
              <a:rPr lang="ko-KR" altLang="en-US" sz="700" dirty="0" smtClean="0"/>
              <a:t> 위치를 변경하실 수 있습니다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35240" y="2454796"/>
            <a:ext cx="227076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33CC"/>
                </a:solidFill>
              </a:rPr>
              <a:t>제공 샘플 중에 사용하지 않음 포함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114" name="직선 화살표 연결선 113"/>
          <p:cNvCxnSpPr>
            <a:stCxn id="195" idx="3"/>
            <a:endCxn id="113" idx="1"/>
          </p:cNvCxnSpPr>
          <p:nvPr/>
        </p:nvCxnSpPr>
        <p:spPr>
          <a:xfrm>
            <a:off x="5094900" y="2575896"/>
            <a:ext cx="2540340" cy="20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7635240" y="2775194"/>
            <a:ext cx="2270760" cy="720000"/>
          </a:xfrm>
          <a:prstGeom prst="roundRect">
            <a:avLst>
              <a:gd name="adj" fmla="val 6842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665586" y="2913866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9690670" y="2906246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121352" y="2913866"/>
            <a:ext cx="1368152" cy="46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8138160" y="2933700"/>
            <a:ext cx="1348740" cy="44196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280608" y="3024121"/>
            <a:ext cx="100811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사용하지 않음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7" name="직선 화살표 연결선 136"/>
          <p:cNvCxnSpPr>
            <a:stCxn id="180" idx="3"/>
            <a:endCxn id="113" idx="1"/>
          </p:cNvCxnSpPr>
          <p:nvPr/>
        </p:nvCxnSpPr>
        <p:spPr>
          <a:xfrm flipV="1">
            <a:off x="3821183" y="2577907"/>
            <a:ext cx="3814057" cy="72800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82" idx="3"/>
            <a:endCxn id="113" idx="1"/>
          </p:cNvCxnSpPr>
          <p:nvPr/>
        </p:nvCxnSpPr>
        <p:spPr>
          <a:xfrm flipV="1">
            <a:off x="6293010" y="2577907"/>
            <a:ext cx="1342230" cy="7192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344488" y="633254"/>
            <a:ext cx="7290752" cy="5532050"/>
            <a:chOff x="344488" y="633254"/>
            <a:chExt cx="7290752" cy="5532050"/>
          </a:xfrm>
        </p:grpSpPr>
        <p:sp>
          <p:nvSpPr>
            <p:cNvPr id="4" name="직사각형 3"/>
            <p:cNvSpPr/>
            <p:nvPr/>
          </p:nvSpPr>
          <p:spPr>
            <a:xfrm>
              <a:off x="355891" y="633254"/>
              <a:ext cx="7279349" cy="5532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2621173" y="3080908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5094900" y="3072194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8741" y="716539"/>
              <a:ext cx="7110491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대표 이미지 변경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85841" y="579468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m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청첩장 확정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524160" y="4348594"/>
              <a:ext cx="4998690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액자 이미지 변경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포토 갤러리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376777" y="5488462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035173" y="3107908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신부에게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5508900" y="3099194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신랑에게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40719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641183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112546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6113010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524159" y="1781283"/>
              <a:ext cx="4991534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텍스트 편집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2623073" y="2210844"/>
              <a:ext cx="2489718" cy="720000"/>
            </a:xfrm>
            <a:prstGeom prst="roundRect">
              <a:avLst>
                <a:gd name="adj" fmla="val 6842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2653419" y="234951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4914900" y="234189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578598" y="2156272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투명도</a:t>
              </a:r>
              <a:endParaRPr lang="ko-KR" altLang="en-US" sz="800" b="1" dirty="0"/>
            </a:p>
          </p:txBody>
        </p:sp>
        <p:sp>
          <p:nvSpPr>
            <p:cNvPr id="205" name="직사각형 204"/>
            <p:cNvSpPr>
              <a:spLocks/>
            </p:cNvSpPr>
            <p:nvPr/>
          </p:nvSpPr>
          <p:spPr>
            <a:xfrm>
              <a:off x="2620560" y="3634924"/>
              <a:ext cx="2271480" cy="5867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남장혁과 박선희의 결혼식에 초대합니다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2010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일 오후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시 신라호텔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5974313" y="3633396"/>
              <a:ext cx="3502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9"/>
            <p:cNvGrpSpPr/>
            <p:nvPr/>
          </p:nvGrpSpPr>
          <p:grpSpPr>
            <a:xfrm>
              <a:off x="5649188" y="3845112"/>
              <a:ext cx="356875" cy="180000"/>
              <a:chOff x="3312466" y="3333340"/>
              <a:chExt cx="356875" cy="252000"/>
            </a:xfrm>
          </p:grpSpPr>
          <p:sp>
            <p:nvSpPr>
              <p:cNvPr id="210" name="직사각형 209"/>
              <p:cNvSpPr>
                <a:spLocks/>
              </p:cNvSpPr>
              <p:nvPr/>
            </p:nvSpPr>
            <p:spPr>
              <a:xfrm>
                <a:off x="3312466" y="3333340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/>
              <p:cNvSpPr>
                <a:spLocks/>
              </p:cNvSpPr>
              <p:nvPr/>
            </p:nvSpPr>
            <p:spPr>
              <a:xfrm>
                <a:off x="3525341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2" name="모서리가 둥근 직사각형 211"/>
            <p:cNvSpPr/>
            <p:nvPr/>
          </p:nvSpPr>
          <p:spPr>
            <a:xfrm>
              <a:off x="6533708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322763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89"/>
            <p:cNvGrpSpPr/>
            <p:nvPr/>
          </p:nvGrpSpPr>
          <p:grpSpPr>
            <a:xfrm>
              <a:off x="5156325" y="2338882"/>
              <a:ext cx="468000" cy="180000"/>
              <a:chOff x="3312466" y="3333340"/>
              <a:chExt cx="468000" cy="252000"/>
            </a:xfrm>
          </p:grpSpPr>
          <p:sp>
            <p:nvSpPr>
              <p:cNvPr id="244" name="직사각형 243"/>
              <p:cNvSpPr>
                <a:spLocks/>
              </p:cNvSpPr>
              <p:nvPr/>
            </p:nvSpPr>
            <p:spPr>
              <a:xfrm>
                <a:off x="3312466" y="3333340"/>
                <a:ext cx="32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/>
              <p:cNvSpPr>
                <a:spLocks/>
              </p:cNvSpPr>
              <p:nvPr/>
            </p:nvSpPr>
            <p:spPr>
              <a:xfrm>
                <a:off x="3636466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/>
            <p:cNvSpPr>
              <a:spLocks/>
            </p:cNvSpPr>
            <p:nvPr/>
          </p:nvSpPr>
          <p:spPr>
            <a:xfrm>
              <a:off x="2627623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>
              <a:spLocks/>
            </p:cNvSpPr>
            <p:nvPr/>
          </p:nvSpPr>
          <p:spPr>
            <a:xfrm>
              <a:off x="3301242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>
              <a:spLocks/>
            </p:cNvSpPr>
            <p:nvPr/>
          </p:nvSpPr>
          <p:spPr>
            <a:xfrm>
              <a:off x="3974861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>
              <a:spLocks/>
            </p:cNvSpPr>
            <p:nvPr/>
          </p:nvSpPr>
          <p:spPr>
            <a:xfrm>
              <a:off x="4648480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>
              <a:spLocks/>
            </p:cNvSpPr>
            <p:nvPr/>
          </p:nvSpPr>
          <p:spPr>
            <a:xfrm>
              <a:off x="5322099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>
              <a:spLocks/>
            </p:cNvSpPr>
            <p:nvPr/>
          </p:nvSpPr>
          <p:spPr>
            <a:xfrm>
              <a:off x="2627623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>
              <a:spLocks/>
            </p:cNvSpPr>
            <p:nvPr/>
          </p:nvSpPr>
          <p:spPr>
            <a:xfrm>
              <a:off x="3300692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>
              <a:spLocks/>
            </p:cNvSpPr>
            <p:nvPr/>
          </p:nvSpPr>
          <p:spPr>
            <a:xfrm>
              <a:off x="3973761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>
              <a:spLocks/>
            </p:cNvSpPr>
            <p:nvPr/>
          </p:nvSpPr>
          <p:spPr>
            <a:xfrm>
              <a:off x="4646830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5319899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>
              <a:spLocks/>
            </p:cNvSpPr>
            <p:nvPr/>
          </p:nvSpPr>
          <p:spPr>
            <a:xfrm>
              <a:off x="4966210" y="3635777"/>
              <a:ext cx="79382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</a:rPr>
                <a:t>Arial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>
              <a:spLocks/>
            </p:cNvSpPr>
            <p:nvPr/>
          </p:nvSpPr>
          <p:spPr>
            <a:xfrm>
              <a:off x="5762481" y="3635777"/>
              <a:ext cx="144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964043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5179341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i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5395377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155"/>
            <p:cNvGrpSpPr/>
            <p:nvPr/>
          </p:nvGrpSpPr>
          <p:grpSpPr>
            <a:xfrm>
              <a:off x="5674656" y="2344872"/>
              <a:ext cx="1087424" cy="180002"/>
              <a:chOff x="5161720" y="2848845"/>
              <a:chExt cx="1087424" cy="180002"/>
            </a:xfrm>
          </p:grpSpPr>
          <p:grpSp>
            <p:nvGrpSpPr>
              <p:cNvPr id="7" name="그룹 68"/>
              <p:cNvGrpSpPr/>
              <p:nvPr/>
            </p:nvGrpSpPr>
            <p:grpSpPr>
              <a:xfrm>
                <a:off x="5162824" y="2848847"/>
                <a:ext cx="1080000" cy="180000"/>
                <a:chOff x="7186158" y="3286124"/>
                <a:chExt cx="1569606" cy="243502"/>
              </a:xfrm>
            </p:grpSpPr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230" name="모서리가 둥근 직사각형 229"/>
              <p:cNvSpPr/>
              <p:nvPr/>
            </p:nvSpPr>
            <p:spPr>
              <a:xfrm>
                <a:off x="5161720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6105144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5" name="직사각형 234"/>
            <p:cNvSpPr>
              <a:spLocks/>
            </p:cNvSpPr>
            <p:nvPr/>
          </p:nvSpPr>
          <p:spPr>
            <a:xfrm>
              <a:off x="3888120" y="3282537"/>
              <a:ext cx="100379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6" name="직사각형 235"/>
            <p:cNvSpPr>
              <a:spLocks/>
            </p:cNvSpPr>
            <p:nvPr/>
          </p:nvSpPr>
          <p:spPr>
            <a:xfrm>
              <a:off x="6359947" y="3271970"/>
              <a:ext cx="100298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778012" y="307775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258031" y="307013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158" name="직사각형 157"/>
            <p:cNvSpPr>
              <a:spLocks/>
            </p:cNvSpPr>
            <p:nvPr/>
          </p:nvSpPr>
          <p:spPr>
            <a:xfrm>
              <a:off x="1794085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>
              <a:spLocks/>
            </p:cNvSpPr>
            <p:nvPr/>
          </p:nvSpPr>
          <p:spPr>
            <a:xfrm>
              <a:off x="2434834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>
              <a:spLocks/>
            </p:cNvSpPr>
            <p:nvPr/>
          </p:nvSpPr>
          <p:spPr>
            <a:xfrm>
              <a:off x="3075583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>
              <a:spLocks/>
            </p:cNvSpPr>
            <p:nvPr/>
          </p:nvSpPr>
          <p:spPr>
            <a:xfrm>
              <a:off x="3716332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>
              <a:spLocks/>
            </p:cNvSpPr>
            <p:nvPr/>
          </p:nvSpPr>
          <p:spPr>
            <a:xfrm>
              <a:off x="4357081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>
              <a:spLocks/>
            </p:cNvSpPr>
            <p:nvPr/>
          </p:nvSpPr>
          <p:spPr>
            <a:xfrm>
              <a:off x="4997830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>
              <a:spLocks/>
            </p:cNvSpPr>
            <p:nvPr/>
          </p:nvSpPr>
          <p:spPr>
            <a:xfrm>
              <a:off x="5638579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>
              <a:spLocks/>
            </p:cNvSpPr>
            <p:nvPr/>
          </p:nvSpPr>
          <p:spPr>
            <a:xfrm>
              <a:off x="6279328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6920076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6" name="Picture 2" descr="http://www.dearic.com/sample/s4/img/bg_pi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741" y="1798779"/>
              <a:ext cx="2007876" cy="4247910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57" name="TextBox 256"/>
            <p:cNvSpPr txBox="1"/>
            <p:nvPr/>
          </p:nvSpPr>
          <p:spPr>
            <a:xfrm>
              <a:off x="344488" y="900765"/>
              <a:ext cx="6291726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 이미지로 사용할 이미지를 선택한 뒤 적절한 크기와 위치를 조정해 주십시오</a:t>
              </a:r>
              <a:r>
                <a:rPr lang="en-US" altLang="ko-KR" sz="700" dirty="0" smtClean="0"/>
                <a:t>. </a:t>
              </a:r>
              <a:r>
                <a:rPr lang="ko-KR" altLang="en-US" sz="700" dirty="0" smtClean="0"/>
                <a:t>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대표 이미지의 위치를 조정할 수 있습니다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grpSp>
          <p:nvGrpSpPr>
            <p:cNvPr id="8" name="그룹 261"/>
            <p:cNvGrpSpPr/>
            <p:nvPr/>
          </p:nvGrpSpPr>
          <p:grpSpPr>
            <a:xfrm>
              <a:off x="3514015" y="2209642"/>
              <a:ext cx="965333" cy="745202"/>
              <a:chOff x="3356408" y="2052340"/>
              <a:chExt cx="965333" cy="74520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3356408" y="2052340"/>
                <a:ext cx="66354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저희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,</a:t>
                </a:r>
                <a:endParaRPr lang="ko-KR" altLang="en-US" sz="12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590197" y="2143398"/>
                <a:ext cx="492834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혼</a:t>
                </a:r>
                <a:endParaRPr lang="ko-KR" altLang="en-US" sz="24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490496" y="2387213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합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3380046" y="2151588"/>
                <a:ext cx="49283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결</a:t>
                </a:r>
                <a:endParaRPr lang="ko-KR" altLang="en-US" sz="20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671856" y="2458988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니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828907" y="2334022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다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</p:grpSp>
        <p:grpSp>
          <p:nvGrpSpPr>
            <p:cNvPr id="9" name="그룹 284"/>
            <p:cNvGrpSpPr/>
            <p:nvPr/>
          </p:nvGrpSpPr>
          <p:grpSpPr>
            <a:xfrm>
              <a:off x="6043146" y="3845112"/>
              <a:ext cx="216000" cy="180000"/>
              <a:chOff x="6374797" y="4120716"/>
              <a:chExt cx="278996" cy="180000"/>
            </a:xfrm>
          </p:grpSpPr>
          <p:sp>
            <p:nvSpPr>
              <p:cNvPr id="263" name="모서리가 둥근 직사각형 262"/>
              <p:cNvSpPr/>
              <p:nvPr/>
            </p:nvSpPr>
            <p:spPr>
              <a:xfrm>
                <a:off x="6374797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직선 연결선 266"/>
              <p:cNvCxnSpPr/>
              <p:nvPr/>
            </p:nvCxnSpPr>
            <p:spPr>
              <a:xfrm>
                <a:off x="6420282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6420282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6420282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6420282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83"/>
            <p:cNvGrpSpPr/>
            <p:nvPr/>
          </p:nvGrpSpPr>
          <p:grpSpPr>
            <a:xfrm>
              <a:off x="6291443" y="3845112"/>
              <a:ext cx="216000" cy="180000"/>
              <a:chOff x="6652608" y="4120716"/>
              <a:chExt cx="278996" cy="180000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>
                <a:off x="6652608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1" name="직선 연결선 270"/>
              <p:cNvCxnSpPr/>
              <p:nvPr/>
            </p:nvCxnSpPr>
            <p:spPr>
              <a:xfrm>
                <a:off x="6707414" y="4228061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6722426" y="4259133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6707414" y="4165917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6722426" y="4196989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282"/>
            <p:cNvGrpSpPr/>
            <p:nvPr/>
          </p:nvGrpSpPr>
          <p:grpSpPr>
            <a:xfrm>
              <a:off x="6537200" y="3845112"/>
              <a:ext cx="216000" cy="180000"/>
              <a:chOff x="6930906" y="4120716"/>
              <a:chExt cx="278996" cy="180000"/>
            </a:xfrm>
          </p:grpSpPr>
          <p:sp>
            <p:nvSpPr>
              <p:cNvPr id="265" name="모서리가 둥근 직사각형 264"/>
              <p:cNvSpPr/>
              <p:nvPr/>
            </p:nvSpPr>
            <p:spPr>
              <a:xfrm>
                <a:off x="6930906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5" name="직선 연결선 274"/>
              <p:cNvCxnSpPr/>
              <p:nvPr/>
            </p:nvCxnSpPr>
            <p:spPr>
              <a:xfrm>
                <a:off x="6982746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7012770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6982746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7012770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직사각형 281"/>
            <p:cNvSpPr>
              <a:spLocks/>
            </p:cNvSpPr>
            <p:nvPr/>
          </p:nvSpPr>
          <p:spPr>
            <a:xfrm>
              <a:off x="1060584" y="1482494"/>
              <a:ext cx="47946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100%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535590" y="4505734"/>
              <a:ext cx="505965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액자에 넣고자 하는 이미지를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이미지 위치에 올리면 해당 이미지로 변경됩니다</a:t>
              </a:r>
              <a:r>
                <a:rPr lang="en-US" altLang="ko-KR" sz="700" dirty="0" smtClean="0"/>
                <a:t>.</a:t>
              </a:r>
            </a:p>
            <a:p>
              <a:r>
                <a:rPr lang="ko-KR" altLang="en-US" sz="700" dirty="0" smtClean="0"/>
                <a:t>포토 갤러리는 등록된 이미지 순서대로 자동 생성 됩니다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sp>
          <p:nvSpPr>
            <p:cNvPr id="287" name="모서리가 둥근 직사각형 286"/>
            <p:cNvSpPr/>
            <p:nvPr/>
          </p:nvSpPr>
          <p:spPr>
            <a:xfrm>
              <a:off x="418877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상하맞춤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873833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좌우맞춤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416496" y="1419373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실제크기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886640" y="1484784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1535290" y="1482403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372062" y="518369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미리보기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855053" y="3650164"/>
              <a:ext cx="597009" cy="5486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적용하기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74156" y="215571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/>
                <a:t>글자색</a:t>
              </a:r>
              <a:endParaRPr lang="ko-KR" altLang="en-US" sz="800" b="1" dirty="0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328790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이미지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보정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89"/>
            <p:cNvGrpSpPr/>
            <p:nvPr/>
          </p:nvGrpSpPr>
          <p:grpSpPr>
            <a:xfrm>
              <a:off x="5198488" y="4051662"/>
              <a:ext cx="427984" cy="180000"/>
              <a:chOff x="3388482" y="3333340"/>
              <a:chExt cx="427984" cy="252000"/>
            </a:xfrm>
          </p:grpSpPr>
          <p:sp>
            <p:nvSpPr>
              <p:cNvPr id="130" name="직사각형 129"/>
              <p:cNvSpPr>
                <a:spLocks/>
              </p:cNvSpPr>
              <p:nvPr/>
            </p:nvSpPr>
            <p:spPr>
              <a:xfrm>
                <a:off x="3388482" y="3333340"/>
                <a:ext cx="247983" cy="252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>
                <a:spLocks/>
              </p:cNvSpPr>
              <p:nvPr/>
            </p:nvSpPr>
            <p:spPr>
              <a:xfrm>
                <a:off x="3636466" y="3333340"/>
                <a:ext cx="180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4864983" y="4012412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배경</a:t>
              </a:r>
              <a:endParaRPr lang="ko-KR" altLang="en-US" sz="800" b="1" dirty="0"/>
            </a:p>
          </p:txBody>
        </p:sp>
        <p:grpSp>
          <p:nvGrpSpPr>
            <p:cNvPr id="13" name="그룹 153"/>
            <p:cNvGrpSpPr/>
            <p:nvPr/>
          </p:nvGrpSpPr>
          <p:grpSpPr>
            <a:xfrm>
              <a:off x="5669905" y="4048487"/>
              <a:ext cx="1087424" cy="180002"/>
              <a:chOff x="5314120" y="2671407"/>
              <a:chExt cx="1087424" cy="180002"/>
            </a:xfrm>
          </p:grpSpPr>
          <p:grpSp>
            <p:nvGrpSpPr>
              <p:cNvPr id="14" name="그룹 68"/>
              <p:cNvGrpSpPr/>
              <p:nvPr/>
            </p:nvGrpSpPr>
            <p:grpSpPr>
              <a:xfrm>
                <a:off x="5315224" y="2671409"/>
                <a:ext cx="1080000" cy="180000"/>
                <a:chOff x="7186158" y="3286124"/>
                <a:chExt cx="1569606" cy="243502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152" name="모서리가 둥근 직사각형 151"/>
              <p:cNvSpPr/>
              <p:nvPr/>
            </p:nvSpPr>
            <p:spPr>
              <a:xfrm>
                <a:off x="5314120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6257544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535590" y="1993091"/>
              <a:ext cx="505965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대표화면에 들어가는 텍스트들은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위치를 변경하실 수 있습니다</a:t>
              </a:r>
              <a:r>
                <a:rPr lang="en-US" altLang="ko-KR" sz="700" dirty="0" smtClean="0"/>
                <a:t>.</a:t>
              </a: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344488" y="633254"/>
            <a:ext cx="7290752" cy="553205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135045" y="896540"/>
            <a:ext cx="5618155" cy="5024150"/>
          </a:xfrm>
          <a:prstGeom prst="roundRect">
            <a:avLst>
              <a:gd name="adj" fmla="val 288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이미지 보정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>
            <a:spLocks/>
          </p:cNvSpPr>
          <p:nvPr/>
        </p:nvSpPr>
        <p:spPr>
          <a:xfrm>
            <a:off x="1652512" y="1196752"/>
            <a:ext cx="720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2434695" y="1196752"/>
            <a:ext cx="720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>
            <a:spLocks/>
          </p:cNvSpPr>
          <p:nvPr/>
        </p:nvSpPr>
        <p:spPr>
          <a:xfrm>
            <a:off x="3216878" y="1196752"/>
            <a:ext cx="720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>
            <a:spLocks/>
          </p:cNvSpPr>
          <p:nvPr/>
        </p:nvSpPr>
        <p:spPr>
          <a:xfrm>
            <a:off x="3999061" y="1196752"/>
            <a:ext cx="720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>
            <a:spLocks/>
          </p:cNvSpPr>
          <p:nvPr/>
        </p:nvSpPr>
        <p:spPr>
          <a:xfrm>
            <a:off x="4781244" y="1196752"/>
            <a:ext cx="720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>
            <a:spLocks/>
          </p:cNvSpPr>
          <p:nvPr/>
        </p:nvSpPr>
        <p:spPr>
          <a:xfrm>
            <a:off x="1298527" y="1985496"/>
            <a:ext cx="3816000" cy="38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5944429" y="2809169"/>
            <a:ext cx="324000" cy="32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" name="그룹 141"/>
          <p:cNvGrpSpPr/>
          <p:nvPr/>
        </p:nvGrpSpPr>
        <p:grpSpPr>
          <a:xfrm>
            <a:off x="5560386" y="2395487"/>
            <a:ext cx="324000" cy="324000"/>
            <a:chOff x="5407623" y="1016000"/>
            <a:chExt cx="432000" cy="432000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 90°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원형 화살표 143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44"/>
          <p:cNvGrpSpPr/>
          <p:nvPr/>
        </p:nvGrpSpPr>
        <p:grpSpPr>
          <a:xfrm>
            <a:off x="5176343" y="2395487"/>
            <a:ext cx="324000" cy="324000"/>
            <a:chOff x="4882399" y="1016000"/>
            <a:chExt cx="432000" cy="432000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 90°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7" name="원형 화살표 146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6328471" y="2809201"/>
            <a:ext cx="324000" cy="32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944429" y="2395487"/>
            <a:ext cx="324000" cy="32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Crop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6328471" y="2395487"/>
            <a:ext cx="324000" cy="32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잘라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5186086" y="2030844"/>
            <a:ext cx="1464249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실행 취소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176343" y="2809169"/>
            <a:ext cx="324000" cy="32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5560386" y="2809169"/>
            <a:ext cx="324000" cy="32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246138" y="3212976"/>
            <a:ext cx="972000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8" name="그룹 58"/>
          <p:cNvGrpSpPr/>
          <p:nvPr/>
        </p:nvGrpSpPr>
        <p:grpSpPr>
          <a:xfrm>
            <a:off x="5317908" y="3440569"/>
            <a:ext cx="575042" cy="215444"/>
            <a:chOff x="7761312" y="1645734"/>
            <a:chExt cx="575042" cy="215444"/>
          </a:xfrm>
        </p:grpSpPr>
        <p:sp>
          <p:nvSpPr>
            <p:cNvPr id="163" name="직사각형 162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20" name="그룹 59"/>
          <p:cNvGrpSpPr/>
          <p:nvPr/>
        </p:nvGrpSpPr>
        <p:grpSpPr>
          <a:xfrm>
            <a:off x="5954696" y="3440569"/>
            <a:ext cx="575042" cy="215444"/>
            <a:chOff x="7761312" y="1876566"/>
            <a:chExt cx="575042" cy="215444"/>
          </a:xfrm>
        </p:grpSpPr>
        <p:sp>
          <p:nvSpPr>
            <p:cNvPr id="168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21" name="그룹 60"/>
          <p:cNvGrpSpPr/>
          <p:nvPr/>
        </p:nvGrpSpPr>
        <p:grpSpPr>
          <a:xfrm>
            <a:off x="5317908" y="3653476"/>
            <a:ext cx="575042" cy="215444"/>
            <a:chOff x="7761312" y="1645734"/>
            <a:chExt cx="575042" cy="215444"/>
          </a:xfrm>
        </p:grpSpPr>
        <p:sp>
          <p:nvSpPr>
            <p:cNvPr id="171" name="직사각형 170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22" name="그룹 69"/>
          <p:cNvGrpSpPr/>
          <p:nvPr/>
        </p:nvGrpSpPr>
        <p:grpSpPr>
          <a:xfrm>
            <a:off x="5954696" y="3658538"/>
            <a:ext cx="575042" cy="215444"/>
            <a:chOff x="7761312" y="1876566"/>
            <a:chExt cx="575042" cy="215444"/>
          </a:xfrm>
        </p:grpSpPr>
        <p:sp>
          <p:nvSpPr>
            <p:cNvPr id="174" name="직사각형 173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23" name="그룹 72"/>
          <p:cNvGrpSpPr/>
          <p:nvPr/>
        </p:nvGrpSpPr>
        <p:grpSpPr>
          <a:xfrm>
            <a:off x="5317908" y="3855512"/>
            <a:ext cx="472449" cy="215444"/>
            <a:chOff x="7761312" y="1645734"/>
            <a:chExt cx="472449" cy="215444"/>
          </a:xfrm>
        </p:grpSpPr>
        <p:sp>
          <p:nvSpPr>
            <p:cNvPr id="185" name="직사각형 184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5298035" y="4454046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243614" y="4286524"/>
            <a:ext cx="972000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13950" y="4589345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5113950" y="4845615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6283649" y="3213008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281125" y="4286556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5" name="그룹 168"/>
          <p:cNvGrpSpPr/>
          <p:nvPr/>
        </p:nvGrpSpPr>
        <p:grpSpPr>
          <a:xfrm>
            <a:off x="5595417" y="4612709"/>
            <a:ext cx="1047635" cy="144000"/>
            <a:chOff x="7876072" y="3909562"/>
            <a:chExt cx="1047635" cy="144000"/>
          </a:xfrm>
        </p:grpSpPr>
        <p:grpSp>
          <p:nvGrpSpPr>
            <p:cNvPr id="26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21" name="모서리가 둥근 직사각형 220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167"/>
          <p:cNvGrpSpPr/>
          <p:nvPr/>
        </p:nvGrpSpPr>
        <p:grpSpPr>
          <a:xfrm>
            <a:off x="5595417" y="4869397"/>
            <a:ext cx="1047635" cy="144000"/>
            <a:chOff x="7876072" y="4239949"/>
            <a:chExt cx="1047635" cy="144000"/>
          </a:xfrm>
        </p:grpSpPr>
        <p:grpSp>
          <p:nvGrpSpPr>
            <p:cNvPr id="28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234" name="모서리가 둥근 직사각형 233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29" name="모서리가 둥근 직사각형 228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모서리가 둥근 직사각형 230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/>
          <p:cNvSpPr>
            <a:spLocks/>
          </p:cNvSpPr>
          <p:nvPr/>
        </p:nvSpPr>
        <p:spPr>
          <a:xfrm>
            <a:off x="5430757" y="4630709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>
            <a:spLocks/>
          </p:cNvSpPr>
          <p:nvPr/>
        </p:nvSpPr>
        <p:spPr>
          <a:xfrm>
            <a:off x="5425488" y="4887397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89"/>
          <p:cNvGrpSpPr/>
          <p:nvPr/>
        </p:nvGrpSpPr>
        <p:grpSpPr>
          <a:xfrm>
            <a:off x="5798046" y="3866128"/>
            <a:ext cx="468000" cy="180000"/>
            <a:chOff x="3312466" y="3333340"/>
            <a:chExt cx="468000" cy="252000"/>
          </a:xfrm>
        </p:grpSpPr>
        <p:sp>
          <p:nvSpPr>
            <p:cNvPr id="246" name="직사각형 245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모서리가 둥근 직사각형 247"/>
          <p:cNvSpPr/>
          <p:nvPr/>
        </p:nvSpPr>
        <p:spPr>
          <a:xfrm>
            <a:off x="5417888" y="5553264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이미지 보정 닫기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5408824" y="5247037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>
            <a:spLocks/>
          </p:cNvSpPr>
          <p:nvPr/>
        </p:nvSpPr>
        <p:spPr>
          <a:xfrm>
            <a:off x="5554545" y="1196752"/>
            <a:ext cx="720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2" name="이등변 삼각형 251"/>
          <p:cNvSpPr/>
          <p:nvPr/>
        </p:nvSpPr>
        <p:spPr>
          <a:xfrm rot="5400000">
            <a:off x="6287306" y="1433575"/>
            <a:ext cx="467823" cy="22759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3" name="이등변 삼각형 252"/>
          <p:cNvSpPr/>
          <p:nvPr/>
        </p:nvSpPr>
        <p:spPr>
          <a:xfrm rot="16200000">
            <a:off x="1149718" y="1451071"/>
            <a:ext cx="467823" cy="22759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635240" y="1894161"/>
            <a:ext cx="2270760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33CC"/>
                </a:solidFill>
              </a:rPr>
              <a:t>Undo </a:t>
            </a:r>
            <a:r>
              <a:rPr lang="ko-KR" altLang="en-US" sz="1000" dirty="0" smtClean="0">
                <a:solidFill>
                  <a:srgbClr val="0033CC"/>
                </a:solidFill>
              </a:rPr>
              <a:t>기능 </a:t>
            </a:r>
            <a:r>
              <a:rPr lang="en-US" altLang="ko-KR" sz="1000" dirty="0" smtClean="0">
                <a:solidFill>
                  <a:srgbClr val="0033CC"/>
                </a:solidFill>
              </a:rPr>
              <a:t>Undo </a:t>
            </a:r>
            <a:r>
              <a:rPr lang="ko-KR" altLang="en-US" sz="1000" dirty="0" smtClean="0">
                <a:solidFill>
                  <a:srgbClr val="0033CC"/>
                </a:solidFill>
              </a:rPr>
              <a:t>가능한 회수 및 범위는 개발에서 지원 가능한 범위를 기준으로 한다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225" name="직선 화살표 연결선 224"/>
          <p:cNvCxnSpPr>
            <a:stCxn id="156" idx="3"/>
            <a:endCxn id="209" idx="1"/>
          </p:cNvCxnSpPr>
          <p:nvPr/>
        </p:nvCxnSpPr>
        <p:spPr>
          <a:xfrm flipV="1">
            <a:off x="6650335" y="2171160"/>
            <a:ext cx="984905" cy="368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7660959" y="3698179"/>
            <a:ext cx="2270760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33CC"/>
                </a:solidFill>
              </a:rPr>
              <a:t>로모에</a:t>
            </a:r>
            <a:r>
              <a:rPr lang="ko-KR" altLang="en-US" sz="1000" dirty="0" smtClean="0">
                <a:solidFill>
                  <a:srgbClr val="0033CC"/>
                </a:solidFill>
              </a:rPr>
              <a:t> 적용된 값은 외곽 어두운 영역의 범위 값</a:t>
            </a:r>
            <a:endParaRPr lang="en-US" altLang="ko-KR" sz="1000" dirty="0" smtClean="0">
              <a:solidFill>
                <a:srgbClr val="0033CC"/>
              </a:solidFill>
            </a:endParaRPr>
          </a:p>
          <a:p>
            <a:r>
              <a:rPr lang="ko-KR" altLang="en-US" sz="1000" dirty="0" smtClean="0">
                <a:solidFill>
                  <a:srgbClr val="0033CC"/>
                </a:solidFill>
              </a:rPr>
              <a:t>개발 적용이 어려운 경우 삭제가능 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242" name="직선 화살표 연결선 241"/>
          <p:cNvCxnSpPr>
            <a:stCxn id="247" idx="3"/>
            <a:endCxn id="227" idx="1"/>
          </p:cNvCxnSpPr>
          <p:nvPr/>
        </p:nvCxnSpPr>
        <p:spPr>
          <a:xfrm>
            <a:off x="6266046" y="3956128"/>
            <a:ext cx="1394913" cy="190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641679" y="4447474"/>
            <a:ext cx="2270760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33CC"/>
                </a:solidFill>
              </a:rPr>
              <a:t>Auto </a:t>
            </a:r>
            <a:r>
              <a:rPr lang="ko-KR" altLang="en-US" sz="1000" dirty="0" smtClean="0">
                <a:solidFill>
                  <a:srgbClr val="0033CC"/>
                </a:solidFill>
              </a:rPr>
              <a:t>체크가 된 경우 밝기</a:t>
            </a:r>
            <a:r>
              <a:rPr lang="en-US" altLang="ko-KR" sz="1000" dirty="0" smtClean="0">
                <a:solidFill>
                  <a:srgbClr val="0033CC"/>
                </a:solidFill>
              </a:rPr>
              <a:t>, </a:t>
            </a:r>
            <a:r>
              <a:rPr lang="ko-KR" altLang="en-US" sz="1000" dirty="0" smtClean="0">
                <a:solidFill>
                  <a:srgbClr val="0033CC"/>
                </a:solidFill>
              </a:rPr>
              <a:t>명도 슬라이드 바는 비활성화 됨</a:t>
            </a:r>
            <a:endParaRPr lang="en-US" altLang="ko-KR" sz="1000" dirty="0" smtClean="0">
              <a:solidFill>
                <a:srgbClr val="0033CC"/>
              </a:solidFill>
            </a:endParaRPr>
          </a:p>
          <a:p>
            <a:r>
              <a:rPr lang="ko-KR" altLang="en-US" sz="1000" dirty="0" smtClean="0">
                <a:solidFill>
                  <a:srgbClr val="0033CC"/>
                </a:solidFill>
              </a:rPr>
              <a:t>조정된 값은 표시됨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266" name="직선 화살표 연결선 265"/>
          <p:cNvCxnSpPr/>
          <p:nvPr/>
        </p:nvCxnSpPr>
        <p:spPr>
          <a:xfrm>
            <a:off x="6643052" y="4684709"/>
            <a:ext cx="1032495" cy="566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344488" y="633254"/>
            <a:ext cx="7290752" cy="5532050"/>
            <a:chOff x="344488" y="633254"/>
            <a:chExt cx="7290752" cy="5532050"/>
          </a:xfrm>
        </p:grpSpPr>
        <p:sp>
          <p:nvSpPr>
            <p:cNvPr id="4" name="직사각형 3"/>
            <p:cNvSpPr/>
            <p:nvPr/>
          </p:nvSpPr>
          <p:spPr>
            <a:xfrm>
              <a:off x="355891" y="633254"/>
              <a:ext cx="7279349" cy="5532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2621173" y="3080908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5094900" y="3072194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8741" y="716539"/>
              <a:ext cx="7110491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대표 이미지 변경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85841" y="579468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m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청첩장 확정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524160" y="4348594"/>
              <a:ext cx="4998690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액자 이미지 변경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포토 갤러리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376777" y="5488462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035173" y="3107908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신부에게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5508900" y="3099194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신랑에게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40719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641183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112546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6113010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524159" y="1781283"/>
              <a:ext cx="4991534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텍스트 편집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2623073" y="2210844"/>
              <a:ext cx="2489718" cy="720000"/>
            </a:xfrm>
            <a:prstGeom prst="roundRect">
              <a:avLst>
                <a:gd name="adj" fmla="val 6842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2653419" y="234951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4914900" y="234189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578598" y="2156272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투명도</a:t>
              </a:r>
              <a:endParaRPr lang="ko-KR" altLang="en-US" sz="800" b="1" dirty="0"/>
            </a:p>
          </p:txBody>
        </p:sp>
        <p:sp>
          <p:nvSpPr>
            <p:cNvPr id="205" name="직사각형 204"/>
            <p:cNvSpPr>
              <a:spLocks/>
            </p:cNvSpPr>
            <p:nvPr/>
          </p:nvSpPr>
          <p:spPr>
            <a:xfrm>
              <a:off x="2620560" y="3634924"/>
              <a:ext cx="2271480" cy="5867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남장혁과 박선희의 결혼식에 초대합니다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2010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일 오후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시 신라호텔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5974313" y="3633396"/>
              <a:ext cx="3502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9"/>
            <p:cNvGrpSpPr/>
            <p:nvPr/>
          </p:nvGrpSpPr>
          <p:grpSpPr>
            <a:xfrm>
              <a:off x="5649188" y="3845112"/>
              <a:ext cx="356875" cy="180000"/>
              <a:chOff x="3312466" y="3333340"/>
              <a:chExt cx="356875" cy="252000"/>
            </a:xfrm>
          </p:grpSpPr>
          <p:sp>
            <p:nvSpPr>
              <p:cNvPr id="210" name="직사각형 209"/>
              <p:cNvSpPr>
                <a:spLocks/>
              </p:cNvSpPr>
              <p:nvPr/>
            </p:nvSpPr>
            <p:spPr>
              <a:xfrm>
                <a:off x="3312466" y="3333340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/>
              <p:cNvSpPr>
                <a:spLocks/>
              </p:cNvSpPr>
              <p:nvPr/>
            </p:nvSpPr>
            <p:spPr>
              <a:xfrm>
                <a:off x="3525341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2" name="모서리가 둥근 직사각형 211"/>
            <p:cNvSpPr/>
            <p:nvPr/>
          </p:nvSpPr>
          <p:spPr>
            <a:xfrm>
              <a:off x="6533708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322763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89"/>
            <p:cNvGrpSpPr/>
            <p:nvPr/>
          </p:nvGrpSpPr>
          <p:grpSpPr>
            <a:xfrm>
              <a:off x="5156325" y="2338882"/>
              <a:ext cx="468000" cy="180000"/>
              <a:chOff x="3312466" y="3333340"/>
              <a:chExt cx="468000" cy="252000"/>
            </a:xfrm>
          </p:grpSpPr>
          <p:sp>
            <p:nvSpPr>
              <p:cNvPr id="244" name="직사각형 243"/>
              <p:cNvSpPr>
                <a:spLocks/>
              </p:cNvSpPr>
              <p:nvPr/>
            </p:nvSpPr>
            <p:spPr>
              <a:xfrm>
                <a:off x="3312466" y="3333340"/>
                <a:ext cx="32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/>
              <p:cNvSpPr>
                <a:spLocks/>
              </p:cNvSpPr>
              <p:nvPr/>
            </p:nvSpPr>
            <p:spPr>
              <a:xfrm>
                <a:off x="3636466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/>
            <p:cNvSpPr>
              <a:spLocks/>
            </p:cNvSpPr>
            <p:nvPr/>
          </p:nvSpPr>
          <p:spPr>
            <a:xfrm>
              <a:off x="2627623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>
              <a:spLocks/>
            </p:cNvSpPr>
            <p:nvPr/>
          </p:nvSpPr>
          <p:spPr>
            <a:xfrm>
              <a:off x="3301242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>
              <a:spLocks/>
            </p:cNvSpPr>
            <p:nvPr/>
          </p:nvSpPr>
          <p:spPr>
            <a:xfrm>
              <a:off x="3974861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>
              <a:spLocks/>
            </p:cNvSpPr>
            <p:nvPr/>
          </p:nvSpPr>
          <p:spPr>
            <a:xfrm>
              <a:off x="4648480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>
              <a:spLocks/>
            </p:cNvSpPr>
            <p:nvPr/>
          </p:nvSpPr>
          <p:spPr>
            <a:xfrm>
              <a:off x="5322099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>
              <a:spLocks/>
            </p:cNvSpPr>
            <p:nvPr/>
          </p:nvSpPr>
          <p:spPr>
            <a:xfrm>
              <a:off x="2627623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>
              <a:spLocks/>
            </p:cNvSpPr>
            <p:nvPr/>
          </p:nvSpPr>
          <p:spPr>
            <a:xfrm>
              <a:off x="3300692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>
              <a:spLocks/>
            </p:cNvSpPr>
            <p:nvPr/>
          </p:nvSpPr>
          <p:spPr>
            <a:xfrm>
              <a:off x="3973761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>
              <a:spLocks/>
            </p:cNvSpPr>
            <p:nvPr/>
          </p:nvSpPr>
          <p:spPr>
            <a:xfrm>
              <a:off x="4646830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5319899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>
              <a:spLocks/>
            </p:cNvSpPr>
            <p:nvPr/>
          </p:nvSpPr>
          <p:spPr>
            <a:xfrm>
              <a:off x="4966210" y="3635777"/>
              <a:ext cx="79382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</a:rPr>
                <a:t>Arial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>
              <a:spLocks/>
            </p:cNvSpPr>
            <p:nvPr/>
          </p:nvSpPr>
          <p:spPr>
            <a:xfrm>
              <a:off x="5762481" y="3635777"/>
              <a:ext cx="144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964043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5179341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i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5395377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155"/>
            <p:cNvGrpSpPr/>
            <p:nvPr/>
          </p:nvGrpSpPr>
          <p:grpSpPr>
            <a:xfrm>
              <a:off x="5674656" y="2344872"/>
              <a:ext cx="1087424" cy="180002"/>
              <a:chOff x="5161720" y="2848845"/>
              <a:chExt cx="1087424" cy="180002"/>
            </a:xfrm>
          </p:grpSpPr>
          <p:grpSp>
            <p:nvGrpSpPr>
              <p:cNvPr id="7" name="그룹 68"/>
              <p:cNvGrpSpPr/>
              <p:nvPr/>
            </p:nvGrpSpPr>
            <p:grpSpPr>
              <a:xfrm>
                <a:off x="5162824" y="2848847"/>
                <a:ext cx="1080000" cy="180000"/>
                <a:chOff x="7186158" y="3286124"/>
                <a:chExt cx="1569606" cy="243502"/>
              </a:xfrm>
            </p:grpSpPr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230" name="모서리가 둥근 직사각형 229"/>
              <p:cNvSpPr/>
              <p:nvPr/>
            </p:nvSpPr>
            <p:spPr>
              <a:xfrm>
                <a:off x="5161720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6105144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5" name="직사각형 234"/>
            <p:cNvSpPr>
              <a:spLocks/>
            </p:cNvSpPr>
            <p:nvPr/>
          </p:nvSpPr>
          <p:spPr>
            <a:xfrm>
              <a:off x="3888120" y="3282537"/>
              <a:ext cx="100379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6" name="직사각형 235"/>
            <p:cNvSpPr>
              <a:spLocks/>
            </p:cNvSpPr>
            <p:nvPr/>
          </p:nvSpPr>
          <p:spPr>
            <a:xfrm>
              <a:off x="6359947" y="3271970"/>
              <a:ext cx="100298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778012" y="307775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258031" y="307013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158" name="직사각형 157"/>
            <p:cNvSpPr>
              <a:spLocks/>
            </p:cNvSpPr>
            <p:nvPr/>
          </p:nvSpPr>
          <p:spPr>
            <a:xfrm>
              <a:off x="1794085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>
              <a:spLocks/>
            </p:cNvSpPr>
            <p:nvPr/>
          </p:nvSpPr>
          <p:spPr>
            <a:xfrm>
              <a:off x="2434834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>
              <a:spLocks/>
            </p:cNvSpPr>
            <p:nvPr/>
          </p:nvSpPr>
          <p:spPr>
            <a:xfrm>
              <a:off x="3075583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>
              <a:spLocks/>
            </p:cNvSpPr>
            <p:nvPr/>
          </p:nvSpPr>
          <p:spPr>
            <a:xfrm>
              <a:off x="3716332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>
              <a:spLocks/>
            </p:cNvSpPr>
            <p:nvPr/>
          </p:nvSpPr>
          <p:spPr>
            <a:xfrm>
              <a:off x="4357081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>
              <a:spLocks/>
            </p:cNvSpPr>
            <p:nvPr/>
          </p:nvSpPr>
          <p:spPr>
            <a:xfrm>
              <a:off x="4997830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>
              <a:spLocks/>
            </p:cNvSpPr>
            <p:nvPr/>
          </p:nvSpPr>
          <p:spPr>
            <a:xfrm>
              <a:off x="5638579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>
              <a:spLocks/>
            </p:cNvSpPr>
            <p:nvPr/>
          </p:nvSpPr>
          <p:spPr>
            <a:xfrm>
              <a:off x="6279328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6920076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6" name="Picture 2" descr="http://www.dearic.com/sample/s4/img/bg_pi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741" y="1798779"/>
              <a:ext cx="2007876" cy="4247910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57" name="TextBox 256"/>
            <p:cNvSpPr txBox="1"/>
            <p:nvPr/>
          </p:nvSpPr>
          <p:spPr>
            <a:xfrm>
              <a:off x="344488" y="900765"/>
              <a:ext cx="6291726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 이미지로 사용할 이미지를 선택한 뒤 적절한 크기와 위치를 조정해 주십시오</a:t>
              </a:r>
              <a:r>
                <a:rPr lang="en-US" altLang="ko-KR" sz="700" dirty="0" smtClean="0"/>
                <a:t>. </a:t>
              </a:r>
              <a:r>
                <a:rPr lang="ko-KR" altLang="en-US" sz="700" dirty="0" smtClean="0"/>
                <a:t>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대표 이미지의 위치를 조정할 수 있습니다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grpSp>
          <p:nvGrpSpPr>
            <p:cNvPr id="8" name="그룹 261"/>
            <p:cNvGrpSpPr/>
            <p:nvPr/>
          </p:nvGrpSpPr>
          <p:grpSpPr>
            <a:xfrm>
              <a:off x="3514015" y="2209642"/>
              <a:ext cx="965333" cy="745202"/>
              <a:chOff x="3356408" y="2052340"/>
              <a:chExt cx="965333" cy="74520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3356408" y="2052340"/>
                <a:ext cx="66354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저희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,</a:t>
                </a:r>
                <a:endParaRPr lang="ko-KR" altLang="en-US" sz="12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590197" y="2143398"/>
                <a:ext cx="492834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혼</a:t>
                </a:r>
                <a:endParaRPr lang="ko-KR" altLang="en-US" sz="24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490496" y="2387213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합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3380046" y="2151588"/>
                <a:ext cx="49283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결</a:t>
                </a:r>
                <a:endParaRPr lang="ko-KR" altLang="en-US" sz="20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671856" y="2458988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니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828907" y="2334022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다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</p:grpSp>
        <p:grpSp>
          <p:nvGrpSpPr>
            <p:cNvPr id="9" name="그룹 284"/>
            <p:cNvGrpSpPr/>
            <p:nvPr/>
          </p:nvGrpSpPr>
          <p:grpSpPr>
            <a:xfrm>
              <a:off x="6043146" y="3845112"/>
              <a:ext cx="216000" cy="180000"/>
              <a:chOff x="6374797" y="4120716"/>
              <a:chExt cx="278996" cy="180000"/>
            </a:xfrm>
          </p:grpSpPr>
          <p:sp>
            <p:nvSpPr>
              <p:cNvPr id="263" name="모서리가 둥근 직사각형 262"/>
              <p:cNvSpPr/>
              <p:nvPr/>
            </p:nvSpPr>
            <p:spPr>
              <a:xfrm>
                <a:off x="6374797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직선 연결선 266"/>
              <p:cNvCxnSpPr/>
              <p:nvPr/>
            </p:nvCxnSpPr>
            <p:spPr>
              <a:xfrm>
                <a:off x="6420282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6420282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6420282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6420282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83"/>
            <p:cNvGrpSpPr/>
            <p:nvPr/>
          </p:nvGrpSpPr>
          <p:grpSpPr>
            <a:xfrm>
              <a:off x="6291443" y="3845112"/>
              <a:ext cx="216000" cy="180000"/>
              <a:chOff x="6652608" y="4120716"/>
              <a:chExt cx="278996" cy="180000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>
                <a:off x="6652608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1" name="직선 연결선 270"/>
              <p:cNvCxnSpPr/>
              <p:nvPr/>
            </p:nvCxnSpPr>
            <p:spPr>
              <a:xfrm>
                <a:off x="6707414" y="4228061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6722426" y="4259133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6707414" y="4165917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6722426" y="4196989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282"/>
            <p:cNvGrpSpPr/>
            <p:nvPr/>
          </p:nvGrpSpPr>
          <p:grpSpPr>
            <a:xfrm>
              <a:off x="6537200" y="3845112"/>
              <a:ext cx="216000" cy="180000"/>
              <a:chOff x="6930906" y="4120716"/>
              <a:chExt cx="278996" cy="180000"/>
            </a:xfrm>
          </p:grpSpPr>
          <p:sp>
            <p:nvSpPr>
              <p:cNvPr id="265" name="모서리가 둥근 직사각형 264"/>
              <p:cNvSpPr/>
              <p:nvPr/>
            </p:nvSpPr>
            <p:spPr>
              <a:xfrm>
                <a:off x="6930906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5" name="직선 연결선 274"/>
              <p:cNvCxnSpPr/>
              <p:nvPr/>
            </p:nvCxnSpPr>
            <p:spPr>
              <a:xfrm>
                <a:off x="6982746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7012770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6982746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7012770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직사각형 281"/>
            <p:cNvSpPr>
              <a:spLocks/>
            </p:cNvSpPr>
            <p:nvPr/>
          </p:nvSpPr>
          <p:spPr>
            <a:xfrm>
              <a:off x="1060584" y="1482494"/>
              <a:ext cx="47946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100%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535590" y="4505734"/>
              <a:ext cx="505965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액자에 넣고자 하는 이미지를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이미지 위치에 올리면 해당 이미지로 변경됩니다</a:t>
              </a:r>
              <a:r>
                <a:rPr lang="en-US" altLang="ko-KR" sz="700" dirty="0" smtClean="0"/>
                <a:t>.</a:t>
              </a:r>
            </a:p>
            <a:p>
              <a:r>
                <a:rPr lang="ko-KR" altLang="en-US" sz="700" dirty="0" smtClean="0"/>
                <a:t>포토 갤러리는 등록된 이미지 순서대로 자동 생성 됩니다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sp>
          <p:nvSpPr>
            <p:cNvPr id="287" name="모서리가 둥근 직사각형 286"/>
            <p:cNvSpPr/>
            <p:nvPr/>
          </p:nvSpPr>
          <p:spPr>
            <a:xfrm>
              <a:off x="418877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상하맞춤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873833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좌우맞춤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416496" y="1419373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실제크기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886640" y="1484784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1535290" y="1482403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372062" y="518369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미리보기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855053" y="3650164"/>
              <a:ext cx="597009" cy="5486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적용하기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74156" y="215571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/>
                <a:t>글자색</a:t>
              </a:r>
              <a:endParaRPr lang="ko-KR" altLang="en-US" sz="800" b="1" dirty="0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328790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이미지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보정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89"/>
            <p:cNvGrpSpPr/>
            <p:nvPr/>
          </p:nvGrpSpPr>
          <p:grpSpPr>
            <a:xfrm>
              <a:off x="5198488" y="4051662"/>
              <a:ext cx="427984" cy="180000"/>
              <a:chOff x="3388482" y="3333340"/>
              <a:chExt cx="427984" cy="252000"/>
            </a:xfrm>
          </p:grpSpPr>
          <p:sp>
            <p:nvSpPr>
              <p:cNvPr id="130" name="직사각형 129"/>
              <p:cNvSpPr>
                <a:spLocks/>
              </p:cNvSpPr>
              <p:nvPr/>
            </p:nvSpPr>
            <p:spPr>
              <a:xfrm>
                <a:off x="3388482" y="3333340"/>
                <a:ext cx="247983" cy="252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>
                <a:spLocks/>
              </p:cNvSpPr>
              <p:nvPr/>
            </p:nvSpPr>
            <p:spPr>
              <a:xfrm>
                <a:off x="3636466" y="3333340"/>
                <a:ext cx="180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4864983" y="4012412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배경</a:t>
              </a:r>
              <a:endParaRPr lang="ko-KR" altLang="en-US" sz="800" b="1" dirty="0"/>
            </a:p>
          </p:txBody>
        </p:sp>
        <p:grpSp>
          <p:nvGrpSpPr>
            <p:cNvPr id="13" name="그룹 153"/>
            <p:cNvGrpSpPr/>
            <p:nvPr/>
          </p:nvGrpSpPr>
          <p:grpSpPr>
            <a:xfrm>
              <a:off x="5669905" y="4048487"/>
              <a:ext cx="1087424" cy="180002"/>
              <a:chOff x="5314120" y="2671407"/>
              <a:chExt cx="1087424" cy="180002"/>
            </a:xfrm>
          </p:grpSpPr>
          <p:grpSp>
            <p:nvGrpSpPr>
              <p:cNvPr id="14" name="그룹 68"/>
              <p:cNvGrpSpPr/>
              <p:nvPr/>
            </p:nvGrpSpPr>
            <p:grpSpPr>
              <a:xfrm>
                <a:off x="5315224" y="2671409"/>
                <a:ext cx="1080000" cy="180000"/>
                <a:chOff x="7186158" y="3286124"/>
                <a:chExt cx="1569606" cy="243502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152" name="모서리가 둥근 직사각형 151"/>
              <p:cNvSpPr/>
              <p:nvPr/>
            </p:nvSpPr>
            <p:spPr>
              <a:xfrm>
                <a:off x="5314120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6257544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535590" y="1993091"/>
              <a:ext cx="505965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대표화면에 들어가는 텍스트들은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위치를 변경하실 수 있습니다</a:t>
              </a:r>
              <a:r>
                <a:rPr lang="en-US" altLang="ko-KR" sz="700" dirty="0" smtClean="0"/>
                <a:t>.</a:t>
              </a: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344488" y="633254"/>
            <a:ext cx="7290752" cy="553205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5" name="그룹 250"/>
          <p:cNvGrpSpPr/>
          <p:nvPr/>
        </p:nvGrpSpPr>
        <p:grpSpPr>
          <a:xfrm>
            <a:off x="2647478" y="980728"/>
            <a:ext cx="2547111" cy="4184316"/>
            <a:chOff x="2535589" y="1251787"/>
            <a:chExt cx="2547111" cy="4184316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2535589" y="1251787"/>
              <a:ext cx="2547111" cy="4184316"/>
            </a:xfrm>
            <a:prstGeom prst="roundRect">
              <a:avLst>
                <a:gd name="adj" fmla="val 10019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8" name="Picture 2" descr="http://www.dearic.com/sample/s4/img/bg_pic.jpg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b="36696"/>
            <a:stretch/>
          </p:blipFill>
          <p:spPr bwMode="auto">
            <a:xfrm>
              <a:off x="2733824" y="1772816"/>
              <a:ext cx="2150641" cy="2880320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25" name="모서리가 둥근 직사각형 224"/>
            <p:cNvSpPr/>
            <p:nvPr/>
          </p:nvSpPr>
          <p:spPr>
            <a:xfrm>
              <a:off x="3533327" y="1484784"/>
              <a:ext cx="551634" cy="80597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3539144" y="4780218"/>
              <a:ext cx="540000" cy="540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3755144" y="500470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4" name="모서리가 둥근 직사각형 253"/>
          <p:cNvSpPr/>
          <p:nvPr/>
        </p:nvSpPr>
        <p:spPr>
          <a:xfrm>
            <a:off x="6387470" y="5794797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900" dirty="0" smtClean="0">
                <a:solidFill>
                  <a:schemeClr val="tx1"/>
                </a:solidFill>
              </a:rPr>
              <a:t>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5906481" y="2597486"/>
            <a:ext cx="1039191" cy="10359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QR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266" name="직사각형 265"/>
          <p:cNvSpPr>
            <a:spLocks/>
          </p:cNvSpPr>
          <p:nvPr/>
        </p:nvSpPr>
        <p:spPr>
          <a:xfrm>
            <a:off x="3449463" y="5284298"/>
            <a:ext cx="1863577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http://m.baronson.com/1234567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9" name="모서리가 둥근 직사각형 278"/>
          <p:cNvSpPr/>
          <p:nvPr/>
        </p:nvSpPr>
        <p:spPr>
          <a:xfrm>
            <a:off x="4591984" y="5580773"/>
            <a:ext cx="708481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0" name="직사각형 279"/>
          <p:cNvSpPr>
            <a:spLocks/>
          </p:cNvSpPr>
          <p:nvPr/>
        </p:nvSpPr>
        <p:spPr>
          <a:xfrm>
            <a:off x="2643535" y="563944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1" name="직사각형 280"/>
          <p:cNvSpPr>
            <a:spLocks/>
          </p:cNvSpPr>
          <p:nvPr/>
        </p:nvSpPr>
        <p:spPr>
          <a:xfrm>
            <a:off x="3210736" y="5636830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750069" y="55807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신랑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296980" y="5572306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신부 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폰으로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URL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577280" y="5272462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M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청첩장주소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5555895" y="3604954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</a:rPr>
              <a:t>스마트폰의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QR </a:t>
            </a:r>
            <a:r>
              <a:rPr lang="ko-KR" altLang="en-US" sz="800" dirty="0" smtClean="0">
                <a:solidFill>
                  <a:schemeClr val="bg1"/>
                </a:solidFill>
              </a:rPr>
              <a:t>코드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어플을</a:t>
            </a:r>
            <a:r>
              <a:rPr lang="ko-KR" altLang="en-US" sz="800" dirty="0" smtClean="0">
                <a:solidFill>
                  <a:schemeClr val="bg1"/>
                </a:solidFill>
              </a:rPr>
              <a:t> 이용해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m</a:t>
            </a:r>
            <a:r>
              <a:rPr lang="ko-KR" altLang="en-US" sz="800" dirty="0" smtClean="0">
                <a:solidFill>
                  <a:schemeClr val="bg1"/>
                </a:solidFill>
              </a:rPr>
              <a:t>청첩장을 확인 하실 수 있습니다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329909" y="4098558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지원 프로그램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sz="800" dirty="0" err="1" smtClean="0">
                <a:solidFill>
                  <a:schemeClr val="bg1"/>
                </a:solidFill>
              </a:rPr>
              <a:t>QrooQroo</a:t>
            </a:r>
            <a:r>
              <a:rPr lang="en-US" altLang="ko-KR" sz="800" dirty="0" smtClean="0">
                <a:solidFill>
                  <a:schemeClr val="bg1"/>
                </a:solidFill>
              </a:rPr>
              <a:t> , SCANY,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baSKeT</a:t>
            </a:r>
            <a:r>
              <a:rPr lang="en-US" altLang="ko-KR" sz="800" dirty="0" smtClean="0">
                <a:solidFill>
                  <a:schemeClr val="bg1"/>
                </a:solidFill>
              </a:rPr>
              <a:t>…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4" name="그룹 24"/>
          <p:cNvGrpSpPr/>
          <p:nvPr/>
        </p:nvGrpSpPr>
        <p:grpSpPr>
          <a:xfrm>
            <a:off x="3143502" y="3463789"/>
            <a:ext cx="315479" cy="457596"/>
            <a:chOff x="779896" y="1495029"/>
            <a:chExt cx="315479" cy="457596"/>
          </a:xfrm>
        </p:grpSpPr>
        <p:grpSp>
          <p:nvGrpSpPr>
            <p:cNvPr id="135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한쪽 모서리가 둥근 사각형 138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한쪽 모서리가 둥근 사각형 139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오른쪽 화살표 135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모서리가 둥근 직사각형 142"/>
          <p:cNvSpPr/>
          <p:nvPr/>
        </p:nvSpPr>
        <p:spPr>
          <a:xfrm>
            <a:off x="2245531" y="2006790"/>
            <a:ext cx="1740983" cy="1181392"/>
          </a:xfrm>
          <a:prstGeom prst="roundRect">
            <a:avLst>
              <a:gd name="adj" fmla="val 95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신부에게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전화걸기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010-0000-0000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전화번호를 확인하세요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787535" y="2883069"/>
            <a:ext cx="708481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아래쪽 화살표 144"/>
          <p:cNvSpPr/>
          <p:nvPr/>
        </p:nvSpPr>
        <p:spPr>
          <a:xfrm>
            <a:off x="2396696" y="4072804"/>
            <a:ext cx="180000" cy="252000"/>
          </a:xfrm>
          <a:prstGeom prst="downArrow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08584" y="4356637"/>
            <a:ext cx="147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이미지를 드래그해서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나머지 부분을 확인하세요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344488" y="633254"/>
            <a:ext cx="7290752" cy="5532050"/>
            <a:chOff x="344488" y="633254"/>
            <a:chExt cx="7290752" cy="5532050"/>
          </a:xfrm>
        </p:grpSpPr>
        <p:sp>
          <p:nvSpPr>
            <p:cNvPr id="4" name="직사각형 3"/>
            <p:cNvSpPr/>
            <p:nvPr/>
          </p:nvSpPr>
          <p:spPr>
            <a:xfrm>
              <a:off x="355891" y="633254"/>
              <a:ext cx="7279349" cy="5532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2621173" y="3080908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5094900" y="3072194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8741" y="716539"/>
              <a:ext cx="7110491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대표 이미지 변경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85841" y="579468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m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청첩장 확정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524160" y="4348594"/>
              <a:ext cx="4998690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액자 이미지 변경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포토 갤러리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376777" y="5488462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035173" y="3107908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신부에게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5508900" y="3099194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신랑에게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40719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641183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112546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6113010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524159" y="1781283"/>
              <a:ext cx="4991534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텍스트 편집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2623073" y="2210844"/>
              <a:ext cx="2489718" cy="720000"/>
            </a:xfrm>
            <a:prstGeom prst="roundRect">
              <a:avLst>
                <a:gd name="adj" fmla="val 6842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2653419" y="234951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4914900" y="234189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578598" y="2156272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투명도</a:t>
              </a:r>
              <a:endParaRPr lang="ko-KR" altLang="en-US" sz="800" b="1" dirty="0"/>
            </a:p>
          </p:txBody>
        </p:sp>
        <p:sp>
          <p:nvSpPr>
            <p:cNvPr id="205" name="직사각형 204"/>
            <p:cNvSpPr>
              <a:spLocks/>
            </p:cNvSpPr>
            <p:nvPr/>
          </p:nvSpPr>
          <p:spPr>
            <a:xfrm>
              <a:off x="2620560" y="3634924"/>
              <a:ext cx="2271480" cy="5867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남장혁과 박선희의 결혼식에 초대합니다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2010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일 오후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시 신라호텔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5974313" y="3633396"/>
              <a:ext cx="3502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9"/>
            <p:cNvGrpSpPr/>
            <p:nvPr/>
          </p:nvGrpSpPr>
          <p:grpSpPr>
            <a:xfrm>
              <a:off x="5649188" y="3845112"/>
              <a:ext cx="356875" cy="180000"/>
              <a:chOff x="3312466" y="3333340"/>
              <a:chExt cx="356875" cy="252000"/>
            </a:xfrm>
          </p:grpSpPr>
          <p:sp>
            <p:nvSpPr>
              <p:cNvPr id="210" name="직사각형 209"/>
              <p:cNvSpPr>
                <a:spLocks/>
              </p:cNvSpPr>
              <p:nvPr/>
            </p:nvSpPr>
            <p:spPr>
              <a:xfrm>
                <a:off x="3312466" y="3333340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/>
              <p:cNvSpPr>
                <a:spLocks/>
              </p:cNvSpPr>
              <p:nvPr/>
            </p:nvSpPr>
            <p:spPr>
              <a:xfrm>
                <a:off x="3525341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2" name="모서리가 둥근 직사각형 211"/>
            <p:cNvSpPr/>
            <p:nvPr/>
          </p:nvSpPr>
          <p:spPr>
            <a:xfrm>
              <a:off x="6533708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322763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89"/>
            <p:cNvGrpSpPr/>
            <p:nvPr/>
          </p:nvGrpSpPr>
          <p:grpSpPr>
            <a:xfrm>
              <a:off x="5156325" y="2338882"/>
              <a:ext cx="468000" cy="180000"/>
              <a:chOff x="3312466" y="3333340"/>
              <a:chExt cx="468000" cy="252000"/>
            </a:xfrm>
          </p:grpSpPr>
          <p:sp>
            <p:nvSpPr>
              <p:cNvPr id="244" name="직사각형 243"/>
              <p:cNvSpPr>
                <a:spLocks/>
              </p:cNvSpPr>
              <p:nvPr/>
            </p:nvSpPr>
            <p:spPr>
              <a:xfrm>
                <a:off x="3312466" y="3333340"/>
                <a:ext cx="32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/>
              <p:cNvSpPr>
                <a:spLocks/>
              </p:cNvSpPr>
              <p:nvPr/>
            </p:nvSpPr>
            <p:spPr>
              <a:xfrm>
                <a:off x="3636466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/>
            <p:cNvSpPr>
              <a:spLocks/>
            </p:cNvSpPr>
            <p:nvPr/>
          </p:nvSpPr>
          <p:spPr>
            <a:xfrm>
              <a:off x="2627623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>
              <a:spLocks/>
            </p:cNvSpPr>
            <p:nvPr/>
          </p:nvSpPr>
          <p:spPr>
            <a:xfrm>
              <a:off x="3301242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>
              <a:spLocks/>
            </p:cNvSpPr>
            <p:nvPr/>
          </p:nvSpPr>
          <p:spPr>
            <a:xfrm>
              <a:off x="3974861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>
              <a:spLocks/>
            </p:cNvSpPr>
            <p:nvPr/>
          </p:nvSpPr>
          <p:spPr>
            <a:xfrm>
              <a:off x="4648480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>
              <a:spLocks/>
            </p:cNvSpPr>
            <p:nvPr/>
          </p:nvSpPr>
          <p:spPr>
            <a:xfrm>
              <a:off x="5322099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>
              <a:spLocks/>
            </p:cNvSpPr>
            <p:nvPr/>
          </p:nvSpPr>
          <p:spPr>
            <a:xfrm>
              <a:off x="2627623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>
              <a:spLocks/>
            </p:cNvSpPr>
            <p:nvPr/>
          </p:nvSpPr>
          <p:spPr>
            <a:xfrm>
              <a:off x="3300692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>
              <a:spLocks/>
            </p:cNvSpPr>
            <p:nvPr/>
          </p:nvSpPr>
          <p:spPr>
            <a:xfrm>
              <a:off x="3973761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>
              <a:spLocks/>
            </p:cNvSpPr>
            <p:nvPr/>
          </p:nvSpPr>
          <p:spPr>
            <a:xfrm>
              <a:off x="4646830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5319899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>
              <a:spLocks/>
            </p:cNvSpPr>
            <p:nvPr/>
          </p:nvSpPr>
          <p:spPr>
            <a:xfrm>
              <a:off x="4966210" y="3635777"/>
              <a:ext cx="79382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</a:rPr>
                <a:t>Arial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>
              <a:spLocks/>
            </p:cNvSpPr>
            <p:nvPr/>
          </p:nvSpPr>
          <p:spPr>
            <a:xfrm>
              <a:off x="5762481" y="3635777"/>
              <a:ext cx="144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964043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5179341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i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5395377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155"/>
            <p:cNvGrpSpPr/>
            <p:nvPr/>
          </p:nvGrpSpPr>
          <p:grpSpPr>
            <a:xfrm>
              <a:off x="5674656" y="2344872"/>
              <a:ext cx="1087424" cy="180002"/>
              <a:chOff x="5161720" y="2848845"/>
              <a:chExt cx="1087424" cy="180002"/>
            </a:xfrm>
          </p:grpSpPr>
          <p:grpSp>
            <p:nvGrpSpPr>
              <p:cNvPr id="7" name="그룹 68"/>
              <p:cNvGrpSpPr/>
              <p:nvPr/>
            </p:nvGrpSpPr>
            <p:grpSpPr>
              <a:xfrm>
                <a:off x="5162824" y="2848847"/>
                <a:ext cx="1080000" cy="180000"/>
                <a:chOff x="7186158" y="3286124"/>
                <a:chExt cx="1569606" cy="243502"/>
              </a:xfrm>
            </p:grpSpPr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230" name="모서리가 둥근 직사각형 229"/>
              <p:cNvSpPr/>
              <p:nvPr/>
            </p:nvSpPr>
            <p:spPr>
              <a:xfrm>
                <a:off x="5161720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6105144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5" name="직사각형 234"/>
            <p:cNvSpPr>
              <a:spLocks/>
            </p:cNvSpPr>
            <p:nvPr/>
          </p:nvSpPr>
          <p:spPr>
            <a:xfrm>
              <a:off x="3888120" y="3282537"/>
              <a:ext cx="100379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6" name="직사각형 235"/>
            <p:cNvSpPr>
              <a:spLocks/>
            </p:cNvSpPr>
            <p:nvPr/>
          </p:nvSpPr>
          <p:spPr>
            <a:xfrm>
              <a:off x="6359947" y="3271970"/>
              <a:ext cx="100298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778012" y="307775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258031" y="307013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158" name="직사각형 157"/>
            <p:cNvSpPr>
              <a:spLocks/>
            </p:cNvSpPr>
            <p:nvPr/>
          </p:nvSpPr>
          <p:spPr>
            <a:xfrm>
              <a:off x="1794085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>
              <a:spLocks/>
            </p:cNvSpPr>
            <p:nvPr/>
          </p:nvSpPr>
          <p:spPr>
            <a:xfrm>
              <a:off x="2434834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>
              <a:spLocks/>
            </p:cNvSpPr>
            <p:nvPr/>
          </p:nvSpPr>
          <p:spPr>
            <a:xfrm>
              <a:off x="3075583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>
              <a:spLocks/>
            </p:cNvSpPr>
            <p:nvPr/>
          </p:nvSpPr>
          <p:spPr>
            <a:xfrm>
              <a:off x="3716332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>
              <a:spLocks/>
            </p:cNvSpPr>
            <p:nvPr/>
          </p:nvSpPr>
          <p:spPr>
            <a:xfrm>
              <a:off x="4357081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>
              <a:spLocks/>
            </p:cNvSpPr>
            <p:nvPr/>
          </p:nvSpPr>
          <p:spPr>
            <a:xfrm>
              <a:off x="4997830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>
              <a:spLocks/>
            </p:cNvSpPr>
            <p:nvPr/>
          </p:nvSpPr>
          <p:spPr>
            <a:xfrm>
              <a:off x="5638579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>
              <a:spLocks/>
            </p:cNvSpPr>
            <p:nvPr/>
          </p:nvSpPr>
          <p:spPr>
            <a:xfrm>
              <a:off x="6279328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6920076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6" name="Picture 2" descr="http://www.dearic.com/sample/s4/img/bg_pi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741" y="1798779"/>
              <a:ext cx="2007876" cy="4247910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57" name="TextBox 256"/>
            <p:cNvSpPr txBox="1"/>
            <p:nvPr/>
          </p:nvSpPr>
          <p:spPr>
            <a:xfrm>
              <a:off x="344488" y="900765"/>
              <a:ext cx="6291726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 이미지로 사용할 이미지를 선택한 뒤 적절한 크기와 위치를 조정해 주십시오</a:t>
              </a:r>
              <a:r>
                <a:rPr lang="en-US" altLang="ko-KR" sz="700" dirty="0" smtClean="0"/>
                <a:t>. </a:t>
              </a:r>
              <a:r>
                <a:rPr lang="ko-KR" altLang="en-US" sz="700" dirty="0" smtClean="0"/>
                <a:t>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대표 이미지의 위치를 조정할 수 있습니다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grpSp>
          <p:nvGrpSpPr>
            <p:cNvPr id="8" name="그룹 261"/>
            <p:cNvGrpSpPr/>
            <p:nvPr/>
          </p:nvGrpSpPr>
          <p:grpSpPr>
            <a:xfrm>
              <a:off x="3514015" y="2209642"/>
              <a:ext cx="965333" cy="745202"/>
              <a:chOff x="3356408" y="2052340"/>
              <a:chExt cx="965333" cy="74520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3356408" y="2052340"/>
                <a:ext cx="66354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저희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,</a:t>
                </a:r>
                <a:endParaRPr lang="ko-KR" altLang="en-US" sz="12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590197" y="2143398"/>
                <a:ext cx="492834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혼</a:t>
                </a:r>
                <a:endParaRPr lang="ko-KR" altLang="en-US" sz="24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490496" y="2387213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합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3380046" y="2151588"/>
                <a:ext cx="49283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결</a:t>
                </a:r>
                <a:endParaRPr lang="ko-KR" altLang="en-US" sz="20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671856" y="2458988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니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828907" y="2334022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다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</p:grpSp>
        <p:grpSp>
          <p:nvGrpSpPr>
            <p:cNvPr id="9" name="그룹 284"/>
            <p:cNvGrpSpPr/>
            <p:nvPr/>
          </p:nvGrpSpPr>
          <p:grpSpPr>
            <a:xfrm>
              <a:off x="6043146" y="3845112"/>
              <a:ext cx="216000" cy="180000"/>
              <a:chOff x="6374797" y="4120716"/>
              <a:chExt cx="278996" cy="180000"/>
            </a:xfrm>
          </p:grpSpPr>
          <p:sp>
            <p:nvSpPr>
              <p:cNvPr id="263" name="모서리가 둥근 직사각형 262"/>
              <p:cNvSpPr/>
              <p:nvPr/>
            </p:nvSpPr>
            <p:spPr>
              <a:xfrm>
                <a:off x="6374797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직선 연결선 266"/>
              <p:cNvCxnSpPr/>
              <p:nvPr/>
            </p:nvCxnSpPr>
            <p:spPr>
              <a:xfrm>
                <a:off x="6420282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6420282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6420282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6420282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83"/>
            <p:cNvGrpSpPr/>
            <p:nvPr/>
          </p:nvGrpSpPr>
          <p:grpSpPr>
            <a:xfrm>
              <a:off x="6291443" y="3845112"/>
              <a:ext cx="216000" cy="180000"/>
              <a:chOff x="6652608" y="4120716"/>
              <a:chExt cx="278996" cy="180000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>
                <a:off x="6652608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1" name="직선 연결선 270"/>
              <p:cNvCxnSpPr/>
              <p:nvPr/>
            </p:nvCxnSpPr>
            <p:spPr>
              <a:xfrm>
                <a:off x="6707414" y="4228061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6722426" y="4259133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6707414" y="4165917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6722426" y="4196989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282"/>
            <p:cNvGrpSpPr/>
            <p:nvPr/>
          </p:nvGrpSpPr>
          <p:grpSpPr>
            <a:xfrm>
              <a:off x="6537200" y="3845112"/>
              <a:ext cx="216000" cy="180000"/>
              <a:chOff x="6930906" y="4120716"/>
              <a:chExt cx="278996" cy="180000"/>
            </a:xfrm>
          </p:grpSpPr>
          <p:sp>
            <p:nvSpPr>
              <p:cNvPr id="265" name="모서리가 둥근 직사각형 264"/>
              <p:cNvSpPr/>
              <p:nvPr/>
            </p:nvSpPr>
            <p:spPr>
              <a:xfrm>
                <a:off x="6930906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5" name="직선 연결선 274"/>
              <p:cNvCxnSpPr/>
              <p:nvPr/>
            </p:nvCxnSpPr>
            <p:spPr>
              <a:xfrm>
                <a:off x="6982746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7012770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6982746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7012770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직사각형 281"/>
            <p:cNvSpPr>
              <a:spLocks/>
            </p:cNvSpPr>
            <p:nvPr/>
          </p:nvSpPr>
          <p:spPr>
            <a:xfrm>
              <a:off x="1060584" y="1482494"/>
              <a:ext cx="47946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100%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535590" y="4505734"/>
              <a:ext cx="505965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액자에 넣고자 하는 이미지를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이미지 위치에 올리면 해당 이미지로 변경됩니다</a:t>
              </a:r>
              <a:r>
                <a:rPr lang="en-US" altLang="ko-KR" sz="700" dirty="0" smtClean="0"/>
                <a:t>.</a:t>
              </a:r>
            </a:p>
            <a:p>
              <a:r>
                <a:rPr lang="ko-KR" altLang="en-US" sz="700" dirty="0" smtClean="0"/>
                <a:t>포토 갤러리는 등록된 이미지 순서대로 자동 생성 됩니다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sp>
          <p:nvSpPr>
            <p:cNvPr id="287" name="모서리가 둥근 직사각형 286"/>
            <p:cNvSpPr/>
            <p:nvPr/>
          </p:nvSpPr>
          <p:spPr>
            <a:xfrm>
              <a:off x="418877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상하맞춤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873833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좌우맞춤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416496" y="1419373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실제크기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886640" y="1484784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1535290" y="1482403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372062" y="518369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미리보기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855053" y="3650164"/>
              <a:ext cx="597009" cy="5486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적용하기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74156" y="215571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/>
                <a:t>글자색</a:t>
              </a:r>
              <a:endParaRPr lang="ko-KR" altLang="en-US" sz="800" b="1" dirty="0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328790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이미지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보정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89"/>
            <p:cNvGrpSpPr/>
            <p:nvPr/>
          </p:nvGrpSpPr>
          <p:grpSpPr>
            <a:xfrm>
              <a:off x="5198488" y="4051662"/>
              <a:ext cx="427984" cy="180000"/>
              <a:chOff x="3388482" y="3333340"/>
              <a:chExt cx="427984" cy="252000"/>
            </a:xfrm>
          </p:grpSpPr>
          <p:sp>
            <p:nvSpPr>
              <p:cNvPr id="130" name="직사각형 129"/>
              <p:cNvSpPr>
                <a:spLocks/>
              </p:cNvSpPr>
              <p:nvPr/>
            </p:nvSpPr>
            <p:spPr>
              <a:xfrm>
                <a:off x="3388482" y="3333340"/>
                <a:ext cx="247983" cy="252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>
                <a:spLocks/>
              </p:cNvSpPr>
              <p:nvPr/>
            </p:nvSpPr>
            <p:spPr>
              <a:xfrm>
                <a:off x="3636466" y="3333340"/>
                <a:ext cx="180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4864983" y="4012412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배경</a:t>
              </a:r>
              <a:endParaRPr lang="ko-KR" altLang="en-US" sz="800" b="1" dirty="0"/>
            </a:p>
          </p:txBody>
        </p:sp>
        <p:grpSp>
          <p:nvGrpSpPr>
            <p:cNvPr id="13" name="그룹 153"/>
            <p:cNvGrpSpPr/>
            <p:nvPr/>
          </p:nvGrpSpPr>
          <p:grpSpPr>
            <a:xfrm>
              <a:off x="5669905" y="4048487"/>
              <a:ext cx="1087424" cy="180002"/>
              <a:chOff x="5314120" y="2671407"/>
              <a:chExt cx="1087424" cy="180002"/>
            </a:xfrm>
          </p:grpSpPr>
          <p:grpSp>
            <p:nvGrpSpPr>
              <p:cNvPr id="14" name="그룹 68"/>
              <p:cNvGrpSpPr/>
              <p:nvPr/>
            </p:nvGrpSpPr>
            <p:grpSpPr>
              <a:xfrm>
                <a:off x="5315224" y="2671409"/>
                <a:ext cx="1080000" cy="180000"/>
                <a:chOff x="7186158" y="3286124"/>
                <a:chExt cx="1569606" cy="243502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152" name="모서리가 둥근 직사각형 151"/>
              <p:cNvSpPr/>
              <p:nvPr/>
            </p:nvSpPr>
            <p:spPr>
              <a:xfrm>
                <a:off x="5314120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6257544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535590" y="1993091"/>
              <a:ext cx="505965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대표화면에 들어가는 텍스트들은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위치를 변경하실 수 있습니다</a:t>
              </a:r>
              <a:r>
                <a:rPr lang="en-US" altLang="ko-KR" sz="700" dirty="0" smtClean="0"/>
                <a:t>.</a:t>
              </a: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344488" y="633254"/>
            <a:ext cx="7290752" cy="553205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2647478" y="980728"/>
            <a:ext cx="2547111" cy="4184316"/>
          </a:xfrm>
          <a:prstGeom prst="roundRect">
            <a:avLst>
              <a:gd name="adj" fmla="val 10019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218" name="Picture 2" descr="http://www.dearic.com/sample/s4/img/bg_pic.jpg"/>
          <p:cNvPicPr>
            <a:picLocks noChangeAspect="1" noChangeArrowheads="1"/>
          </p:cNvPicPr>
          <p:nvPr/>
        </p:nvPicPr>
        <p:blipFill rotWithShape="1">
          <a:blip r:embed="rId2" cstate="print"/>
          <a:srcRect t="37441" b="-978"/>
          <a:stretch/>
        </p:blipFill>
        <p:spPr bwMode="auto">
          <a:xfrm>
            <a:off x="2847189" y="1494309"/>
            <a:ext cx="2150641" cy="2890903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5" name="모서리가 둥근 직사각형 224"/>
          <p:cNvSpPr/>
          <p:nvPr/>
        </p:nvSpPr>
        <p:spPr>
          <a:xfrm>
            <a:off x="3645216" y="1213725"/>
            <a:ext cx="551634" cy="80597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3651033" y="4509159"/>
            <a:ext cx="540000" cy="540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867033" y="4733650"/>
            <a:ext cx="108000" cy="108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6387470" y="5794797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900" dirty="0" smtClean="0">
                <a:solidFill>
                  <a:schemeClr val="tx1"/>
                </a:solidFill>
              </a:rPr>
              <a:t>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5906481" y="2597486"/>
            <a:ext cx="1039191" cy="10359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QR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266" name="직사각형 265"/>
          <p:cNvSpPr>
            <a:spLocks/>
          </p:cNvSpPr>
          <p:nvPr/>
        </p:nvSpPr>
        <p:spPr>
          <a:xfrm>
            <a:off x="3449463" y="5284298"/>
            <a:ext cx="1863577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http://m.baronson.com/1234567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9" name="모서리가 둥근 직사각형 278"/>
          <p:cNvSpPr/>
          <p:nvPr/>
        </p:nvSpPr>
        <p:spPr>
          <a:xfrm>
            <a:off x="4591984" y="5580773"/>
            <a:ext cx="708481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0" name="직사각형 279"/>
          <p:cNvSpPr>
            <a:spLocks/>
          </p:cNvSpPr>
          <p:nvPr/>
        </p:nvSpPr>
        <p:spPr>
          <a:xfrm>
            <a:off x="2643535" y="563944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1" name="직사각형 280"/>
          <p:cNvSpPr>
            <a:spLocks/>
          </p:cNvSpPr>
          <p:nvPr/>
        </p:nvSpPr>
        <p:spPr>
          <a:xfrm>
            <a:off x="3210736" y="5636830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750069" y="55807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신랑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296980" y="5572306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신부 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폰으로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URL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577280" y="5272462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M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청첩장주소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5555895" y="3604954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</a:rPr>
              <a:t>스마트폰의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QR </a:t>
            </a:r>
            <a:r>
              <a:rPr lang="ko-KR" altLang="en-US" sz="800" dirty="0" smtClean="0">
                <a:solidFill>
                  <a:schemeClr val="bg1"/>
                </a:solidFill>
              </a:rPr>
              <a:t>코드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어플을</a:t>
            </a:r>
            <a:r>
              <a:rPr lang="ko-KR" altLang="en-US" sz="800" dirty="0" smtClean="0">
                <a:solidFill>
                  <a:schemeClr val="bg1"/>
                </a:solidFill>
              </a:rPr>
              <a:t> 이용해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m</a:t>
            </a:r>
            <a:r>
              <a:rPr lang="ko-KR" altLang="en-US" sz="800" dirty="0" smtClean="0">
                <a:solidFill>
                  <a:schemeClr val="bg1"/>
                </a:solidFill>
              </a:rPr>
              <a:t>청첩장을 확인 하실 수 있습니다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329909" y="4098558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지원 프로그램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sz="800" dirty="0" err="1" smtClean="0">
                <a:solidFill>
                  <a:schemeClr val="bg1"/>
                </a:solidFill>
              </a:rPr>
              <a:t>QrooQroo</a:t>
            </a:r>
            <a:r>
              <a:rPr lang="en-US" altLang="ko-KR" sz="800" dirty="0" smtClean="0">
                <a:solidFill>
                  <a:schemeClr val="bg1"/>
                </a:solidFill>
              </a:rPr>
              <a:t> , SCANY,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baSKeT</a:t>
            </a:r>
            <a:r>
              <a:rPr lang="en-US" altLang="ko-KR" sz="800" dirty="0" smtClean="0">
                <a:solidFill>
                  <a:schemeClr val="bg1"/>
                </a:solidFill>
              </a:rPr>
              <a:t>…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6" name="그룹 24"/>
          <p:cNvGrpSpPr/>
          <p:nvPr/>
        </p:nvGrpSpPr>
        <p:grpSpPr>
          <a:xfrm>
            <a:off x="4576561" y="4119796"/>
            <a:ext cx="315479" cy="457596"/>
            <a:chOff x="779896" y="1495029"/>
            <a:chExt cx="315479" cy="457596"/>
          </a:xfrm>
        </p:grpSpPr>
        <p:grpSp>
          <p:nvGrpSpPr>
            <p:cNvPr id="17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한쪽 모서리가 둥근 사각형 138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한쪽 모서리가 둥근 사각형 139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오른쪽 화살표 135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아래쪽 화살표 144"/>
          <p:cNvSpPr/>
          <p:nvPr/>
        </p:nvSpPr>
        <p:spPr>
          <a:xfrm>
            <a:off x="2396696" y="4072804"/>
            <a:ext cx="180000" cy="252000"/>
          </a:xfrm>
          <a:prstGeom prst="downArrow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08584" y="4356637"/>
            <a:ext cx="147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이미지를 드래그해서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나머지 부분을 확인하세요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8" name="그룹 24"/>
          <p:cNvGrpSpPr/>
          <p:nvPr/>
        </p:nvGrpSpPr>
        <p:grpSpPr>
          <a:xfrm>
            <a:off x="3295902" y="3616189"/>
            <a:ext cx="315479" cy="457596"/>
            <a:chOff x="779896" y="1495029"/>
            <a:chExt cx="315479" cy="457596"/>
          </a:xfrm>
        </p:grpSpPr>
        <p:grpSp>
          <p:nvGrpSpPr>
            <p:cNvPr id="149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56" name="모서리가 둥근 직사각형 155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한쪽 모서리가 둥근 사각형 156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한쪽 모서리가 둥근 사각형 158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오른쪽 화살표 153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5555895" y="977980"/>
            <a:ext cx="2547111" cy="4184316"/>
            <a:chOff x="6597211" y="980728"/>
            <a:chExt cx="2547111" cy="4184316"/>
          </a:xfrm>
        </p:grpSpPr>
        <p:grpSp>
          <p:nvGrpSpPr>
            <p:cNvPr id="162" name="그룹 250"/>
            <p:cNvGrpSpPr/>
            <p:nvPr/>
          </p:nvGrpSpPr>
          <p:grpSpPr>
            <a:xfrm>
              <a:off x="6597211" y="980728"/>
              <a:ext cx="2547111" cy="4184316"/>
              <a:chOff x="2535589" y="1251787"/>
              <a:chExt cx="2547111" cy="4184316"/>
            </a:xfrm>
          </p:grpSpPr>
          <p:sp>
            <p:nvSpPr>
              <p:cNvPr id="163" name="모서리가 둥근 직사각형 162"/>
              <p:cNvSpPr/>
              <p:nvPr/>
            </p:nvSpPr>
            <p:spPr>
              <a:xfrm>
                <a:off x="2535589" y="1251787"/>
                <a:ext cx="2547111" cy="4184316"/>
              </a:xfrm>
              <a:prstGeom prst="roundRect">
                <a:avLst>
                  <a:gd name="adj" fmla="val 10019"/>
                </a:avLst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3533327" y="1484784"/>
                <a:ext cx="551634" cy="80597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3539144" y="4780218"/>
                <a:ext cx="540000" cy="54000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3755144" y="5004709"/>
                <a:ext cx="108000" cy="108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781130" y="1442524"/>
              <a:ext cx="2177111" cy="2942688"/>
              <a:chOff x="2893679" y="646842"/>
              <a:chExt cx="2160000" cy="2995442"/>
            </a:xfr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pic>
            <p:nvPicPr>
              <p:cNvPr id="170" name="Picture 8" descr="http://www.dearic.com/sample/s5/img/bg_pic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9618" b="55895"/>
              <a:stretch>
                <a:fillRect/>
              </a:stretch>
            </p:blipFill>
            <p:spPr bwMode="auto">
              <a:xfrm>
                <a:off x="2893679" y="646842"/>
                <a:ext cx="2160000" cy="1575960"/>
              </a:xfrm>
              <a:prstGeom prst="rect">
                <a:avLst/>
              </a:prstGeom>
              <a:noFill/>
            </p:spPr>
          </p:pic>
          <p:pic>
            <p:nvPicPr>
              <p:cNvPr id="172" name="Picture 6" descr="http://www.dearic.com/sample/s3/img/bg_pic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0921" t="19207" b="59335"/>
              <a:stretch>
                <a:fillRect/>
              </a:stretch>
            </p:blipFill>
            <p:spPr bwMode="auto">
              <a:xfrm>
                <a:off x="2893679" y="2222802"/>
                <a:ext cx="2160000" cy="141948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5" name="아래쪽 화살표 174"/>
          <p:cNvSpPr/>
          <p:nvPr/>
        </p:nvSpPr>
        <p:spPr>
          <a:xfrm rot="16200000">
            <a:off x="5216163" y="2973706"/>
            <a:ext cx="358354" cy="304403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e</a:t>
            </a:r>
            <a:r>
              <a:rPr lang="ko-KR" altLang="en-US" dirty="0" smtClean="0"/>
              <a:t>청첩장 대표화면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5890" y="332656"/>
            <a:ext cx="1388354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배경스킨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44244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2598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92594" y="332656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5891" y="620688"/>
            <a:ext cx="7189397" cy="504056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배경 이미지 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3000" y="2112120"/>
            <a:ext cx="2212461" cy="164577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동영상 위치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4869160"/>
            <a:ext cx="2520000" cy="656456"/>
          </a:xfrm>
          <a:prstGeom prst="roundRect">
            <a:avLst>
              <a:gd name="adj" fmla="val 11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예식정보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08984" y="4885954"/>
            <a:ext cx="2520000" cy="639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타이틀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7446" y="5779393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71730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06859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41989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998077" y="5779392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>
            <a:off x="1771858" y="5779392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2545639" y="5779392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3328945" y="5779392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5103993" y="5777296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39993" y="6219343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802717" y="5886797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78916" y="5877272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331286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736570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7141855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5890" y="629202"/>
            <a:ext cx="718752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배경 스킨은 고객님의 동영상 플래시가 상영되는 전체 페이지에 멋진 포토카드 배경이미지로 사용됩니다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이미지 최적 사이즈 </a:t>
            </a:r>
            <a:r>
              <a:rPr lang="en-US" altLang="ko-KR" sz="800" dirty="0" smtClean="0"/>
              <a:t>: 900*630px</a:t>
            </a:r>
          </a:p>
          <a:p>
            <a:r>
              <a:rPr lang="ko-KR" altLang="en-US" sz="800" dirty="0" smtClean="0"/>
              <a:t>등록된 이미지를 드래그 이동하여 위치를 정하신 후 저장을 하세요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등록하실 이미지가 없으면 샘플로 제공되는 이미지를 사용해 보세요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034736" y="671786"/>
            <a:ext cx="432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닫기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926002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>
            <a:spLocks/>
          </p:cNvSpPr>
          <p:nvPr/>
        </p:nvSpPr>
        <p:spPr>
          <a:xfrm>
            <a:off x="4102725" y="5782036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m</a:t>
            </a:r>
            <a:r>
              <a:rPr lang="ko-KR" altLang="en-US" dirty="0" smtClean="0"/>
              <a:t>청첩장</a:t>
            </a:r>
            <a:r>
              <a:rPr lang="en-US" altLang="ko-KR" dirty="0" smtClean="0"/>
              <a:t> Work Flow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91" y="5661248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7446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71730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06859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41989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10395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15679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25055" y="5779393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05111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891" y="4293096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7446" y="4411241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71730" y="521117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06859" y="521117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41989" y="521117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10395" y="4411241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15679" y="4411241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41855" y="4411241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05111" y="4411241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5891" y="2924944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7446" y="3043089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71730" y="3843019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06859" y="3843019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41989" y="3843019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18149" y="3043089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736570" y="3043089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141855" y="3043089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865" y="3043089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5891" y="1556792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7446" y="1674937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871730" y="2474867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106859" y="2474867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41989" y="2474867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331286" y="1674937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736570" y="1674937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141855" y="1674937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10484" y="1674937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5891" y="188640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7446" y="306785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871730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106859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341989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>
            <a:spLocks/>
          </p:cNvSpPr>
          <p:nvPr/>
        </p:nvSpPr>
        <p:spPr>
          <a:xfrm>
            <a:off x="998077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>
            <a:spLocks/>
          </p:cNvSpPr>
          <p:nvPr/>
        </p:nvSpPr>
        <p:spPr>
          <a:xfrm>
            <a:off x="1771858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>
            <a:spLocks/>
          </p:cNvSpPr>
          <p:nvPr/>
        </p:nvSpPr>
        <p:spPr>
          <a:xfrm>
            <a:off x="2545639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>
            <a:spLocks/>
          </p:cNvSpPr>
          <p:nvPr/>
        </p:nvSpPr>
        <p:spPr>
          <a:xfrm>
            <a:off x="3328945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>
            <a:off x="5103993" y="304688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39993" y="746735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02717" y="414189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78916" y="404664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331286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36570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141855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926002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4102725" y="309428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659682" y="3053217"/>
            <a:ext cx="2340000" cy="648000"/>
          </a:xfrm>
          <a:prstGeom prst="roundRect">
            <a:avLst>
              <a:gd name="adj" fmla="val 11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예식정보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89"/>
          <p:cNvGrpSpPr/>
          <p:nvPr/>
        </p:nvGrpSpPr>
        <p:grpSpPr>
          <a:xfrm>
            <a:off x="4853265" y="3510533"/>
            <a:ext cx="427984" cy="180000"/>
            <a:chOff x="3388482" y="3333340"/>
            <a:chExt cx="427984" cy="252000"/>
          </a:xfrm>
        </p:grpSpPr>
        <p:sp>
          <p:nvSpPr>
            <p:cNvPr id="101" name="직사각형 100"/>
            <p:cNvSpPr>
              <a:spLocks/>
            </p:cNvSpPr>
            <p:nvPr/>
          </p:nvSpPr>
          <p:spPr>
            <a:xfrm>
              <a:off x="3388482" y="3333340"/>
              <a:ext cx="247983" cy="252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>
              <a:spLocks/>
            </p:cNvSpPr>
            <p:nvPr/>
          </p:nvSpPr>
          <p:spPr>
            <a:xfrm>
              <a:off x="3636466" y="3333340"/>
              <a:ext cx="18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510094" y="3486200"/>
            <a:ext cx="415498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배경</a:t>
            </a:r>
            <a:endParaRPr lang="ko-KR" altLang="en-US" sz="900" dirty="0"/>
          </a:p>
        </p:txBody>
      </p:sp>
      <p:grpSp>
        <p:nvGrpSpPr>
          <p:cNvPr id="3" name="그룹 104"/>
          <p:cNvGrpSpPr/>
          <p:nvPr/>
        </p:nvGrpSpPr>
        <p:grpSpPr>
          <a:xfrm>
            <a:off x="5343153" y="3517841"/>
            <a:ext cx="1064865" cy="180000"/>
            <a:chOff x="5548706" y="3339118"/>
            <a:chExt cx="1064865" cy="144000"/>
          </a:xfrm>
        </p:grpSpPr>
        <p:grpSp>
          <p:nvGrpSpPr>
            <p:cNvPr id="9" name="그룹 68"/>
            <p:cNvGrpSpPr/>
            <p:nvPr/>
          </p:nvGrpSpPr>
          <p:grpSpPr>
            <a:xfrm>
              <a:off x="5550270" y="3339118"/>
              <a:ext cx="1058914" cy="144000"/>
              <a:chOff x="7381378" y="3286124"/>
              <a:chExt cx="1659384" cy="243502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7381378" y="3286124"/>
                <a:ext cx="1659384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028547" y="3305481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50%</a:t>
                </a:r>
                <a:endParaRPr lang="ko-KR" altLang="en-US" sz="700" dirty="0"/>
              </a:p>
            </p:txBody>
          </p:sp>
        </p:grpSp>
        <p:sp>
          <p:nvSpPr>
            <p:cNvPr id="107" name="모서리가 둥근 직사각형 106"/>
            <p:cNvSpPr/>
            <p:nvPr/>
          </p:nvSpPr>
          <p:spPr>
            <a:xfrm>
              <a:off x="6469571" y="3339118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5548706" y="3339118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5621500" y="3060887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0" name="그룹 89"/>
          <p:cNvGrpSpPr/>
          <p:nvPr/>
        </p:nvGrpSpPr>
        <p:grpSpPr>
          <a:xfrm>
            <a:off x="5296375" y="3282128"/>
            <a:ext cx="356875" cy="180000"/>
            <a:chOff x="3312466" y="3333340"/>
            <a:chExt cx="356875" cy="252000"/>
          </a:xfrm>
        </p:grpSpPr>
        <p:sp>
          <p:nvSpPr>
            <p:cNvPr id="113" name="직사각형 112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6180895" y="306088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969950" y="306088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>
            <a:spLocks/>
          </p:cNvSpPr>
          <p:nvPr/>
        </p:nvSpPr>
        <p:spPr>
          <a:xfrm>
            <a:off x="4613397" y="3063268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>
            <a:spLocks/>
          </p:cNvSpPr>
          <p:nvPr/>
        </p:nvSpPr>
        <p:spPr>
          <a:xfrm>
            <a:off x="5409668" y="3063268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611230" y="328212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826528" y="328212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042564" y="328212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" name="그룹 284"/>
          <p:cNvGrpSpPr/>
          <p:nvPr/>
        </p:nvGrpSpPr>
        <p:grpSpPr>
          <a:xfrm>
            <a:off x="5685570" y="3282128"/>
            <a:ext cx="216000" cy="180000"/>
            <a:chOff x="6374797" y="4120716"/>
            <a:chExt cx="278996" cy="180000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83"/>
          <p:cNvGrpSpPr/>
          <p:nvPr/>
        </p:nvGrpSpPr>
        <p:grpSpPr>
          <a:xfrm>
            <a:off x="5933867" y="3282128"/>
            <a:ext cx="216000" cy="180000"/>
            <a:chOff x="6652608" y="4120716"/>
            <a:chExt cx="278996" cy="18000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282"/>
          <p:cNvGrpSpPr/>
          <p:nvPr/>
        </p:nvGrpSpPr>
        <p:grpSpPr>
          <a:xfrm>
            <a:off x="6179624" y="3282128"/>
            <a:ext cx="216000" cy="180000"/>
            <a:chOff x="6930906" y="4120716"/>
            <a:chExt cx="278996" cy="180000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모서리가 둥근 직사각형 139"/>
          <p:cNvSpPr/>
          <p:nvPr/>
        </p:nvSpPr>
        <p:spPr>
          <a:xfrm>
            <a:off x="4070891" y="3137087"/>
            <a:ext cx="378644" cy="50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053630" y="4418062"/>
            <a:ext cx="2340000" cy="64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타이틀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959455" y="4433640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4" name="그룹 89"/>
          <p:cNvGrpSpPr/>
          <p:nvPr/>
        </p:nvGrpSpPr>
        <p:grpSpPr>
          <a:xfrm>
            <a:off x="5634330" y="4654881"/>
            <a:ext cx="356875" cy="180000"/>
            <a:chOff x="3312466" y="3333340"/>
            <a:chExt cx="356875" cy="252000"/>
          </a:xfrm>
        </p:grpSpPr>
        <p:sp>
          <p:nvSpPr>
            <p:cNvPr id="144" name="직사각형 143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모서리가 둥근 직사각형 145"/>
          <p:cNvSpPr/>
          <p:nvPr/>
        </p:nvSpPr>
        <p:spPr>
          <a:xfrm>
            <a:off x="6518850" y="4433640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307905" y="4433640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>
            <a:spLocks/>
          </p:cNvSpPr>
          <p:nvPr/>
        </p:nvSpPr>
        <p:spPr>
          <a:xfrm>
            <a:off x="4951352" y="4436021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>
            <a:spLocks/>
          </p:cNvSpPr>
          <p:nvPr/>
        </p:nvSpPr>
        <p:spPr>
          <a:xfrm>
            <a:off x="5747623" y="4436021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949185" y="4654881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164483" y="4654881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380519" y="4654881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5" name="그룹 284"/>
          <p:cNvGrpSpPr/>
          <p:nvPr/>
        </p:nvGrpSpPr>
        <p:grpSpPr>
          <a:xfrm>
            <a:off x="6028288" y="4654881"/>
            <a:ext cx="216000" cy="180000"/>
            <a:chOff x="6374797" y="4120716"/>
            <a:chExt cx="278996" cy="180000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283"/>
          <p:cNvGrpSpPr/>
          <p:nvPr/>
        </p:nvGrpSpPr>
        <p:grpSpPr>
          <a:xfrm>
            <a:off x="6276585" y="4654881"/>
            <a:ext cx="216000" cy="180000"/>
            <a:chOff x="6652608" y="4120716"/>
            <a:chExt cx="278996" cy="180000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82"/>
          <p:cNvGrpSpPr/>
          <p:nvPr/>
        </p:nvGrpSpPr>
        <p:grpSpPr>
          <a:xfrm>
            <a:off x="6522342" y="4654881"/>
            <a:ext cx="216000" cy="180000"/>
            <a:chOff x="6930906" y="4120716"/>
            <a:chExt cx="278996" cy="180000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직사각형 172"/>
          <p:cNvSpPr>
            <a:spLocks/>
          </p:cNvSpPr>
          <p:nvPr/>
        </p:nvSpPr>
        <p:spPr>
          <a:xfrm>
            <a:off x="2476996" y="5918059"/>
            <a:ext cx="1449925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배경음악 없음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>
            <a:spLocks/>
          </p:cNvSpPr>
          <p:nvPr/>
        </p:nvSpPr>
        <p:spPr>
          <a:xfrm>
            <a:off x="3926921" y="59180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>
            <a:spLocks/>
          </p:cNvSpPr>
          <p:nvPr/>
        </p:nvSpPr>
        <p:spPr>
          <a:xfrm>
            <a:off x="2481842" y="6270479"/>
            <a:ext cx="144508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File name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95637" y="5734517"/>
            <a:ext cx="104227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배경음악 선택하기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389287" y="6094557"/>
            <a:ext cx="104227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배경음악 등록하기</a:t>
            </a:r>
            <a:endParaRPr lang="ko-KR" altLang="en-US" sz="8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3955059" y="6273336"/>
            <a:ext cx="50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592856" y="6085072"/>
            <a:ext cx="360000" cy="360000"/>
          </a:xfrm>
          <a:prstGeom prst="roundRect">
            <a:avLst>
              <a:gd name="adj" fmla="val 9478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011757" y="6085072"/>
            <a:ext cx="360000" cy="360000"/>
          </a:xfrm>
          <a:prstGeom prst="roundRect">
            <a:avLst>
              <a:gd name="adj" fmla="val 9478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그룹 180"/>
          <p:cNvGrpSpPr/>
          <p:nvPr/>
        </p:nvGrpSpPr>
        <p:grpSpPr>
          <a:xfrm>
            <a:off x="4614413" y="5777803"/>
            <a:ext cx="769005" cy="230832"/>
            <a:chOff x="7761312" y="1645734"/>
            <a:chExt cx="769005" cy="230832"/>
          </a:xfrm>
        </p:grpSpPr>
        <p:sp>
          <p:nvSpPr>
            <p:cNvPr id="182" name="직사각형 181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43911" y="1645734"/>
              <a:ext cx="68640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반복재생 </a:t>
              </a:r>
              <a:endParaRPr lang="ko-KR" altLang="en-US" sz="900" dirty="0"/>
            </a:p>
          </p:txBody>
        </p:sp>
      </p:grpSp>
      <p:sp>
        <p:nvSpPr>
          <p:cNvPr id="193" name="아래쪽 화살표 192"/>
          <p:cNvSpPr/>
          <p:nvPr/>
        </p:nvSpPr>
        <p:spPr>
          <a:xfrm>
            <a:off x="3845911" y="2760395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아래쪽 화살표 200"/>
          <p:cNvSpPr/>
          <p:nvPr/>
        </p:nvSpPr>
        <p:spPr>
          <a:xfrm>
            <a:off x="3846430" y="4130030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아래쪽 화살표 208"/>
          <p:cNvSpPr/>
          <p:nvPr/>
        </p:nvSpPr>
        <p:spPr>
          <a:xfrm>
            <a:off x="3849483" y="5493990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아래쪽 화살표 216"/>
          <p:cNvSpPr/>
          <p:nvPr/>
        </p:nvSpPr>
        <p:spPr>
          <a:xfrm>
            <a:off x="3843685" y="1413449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28"/>
          <p:cNvGrpSpPr/>
          <p:nvPr/>
        </p:nvGrpSpPr>
        <p:grpSpPr>
          <a:xfrm>
            <a:off x="6519102" y="2000337"/>
            <a:ext cx="315479" cy="457596"/>
            <a:chOff x="779896" y="1495029"/>
            <a:chExt cx="315479" cy="457596"/>
          </a:xfrm>
        </p:grpSpPr>
        <p:grpSp>
          <p:nvGrpSpPr>
            <p:cNvPr id="159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71" name="모서리가 둥근 직사각형 170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한쪽 모서리가 둥근 사각형 180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한쪽 모서리가 둥근 사각형 183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오른쪽 화살표 164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28"/>
          <p:cNvGrpSpPr/>
          <p:nvPr/>
        </p:nvGrpSpPr>
        <p:grpSpPr>
          <a:xfrm>
            <a:off x="6889555" y="3387315"/>
            <a:ext cx="315479" cy="457596"/>
            <a:chOff x="779896" y="1495029"/>
            <a:chExt cx="315479" cy="457596"/>
          </a:xfrm>
        </p:grpSpPr>
        <p:grpSp>
          <p:nvGrpSpPr>
            <p:cNvPr id="188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한쪽 모서리가 둥근 사각형 190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한쪽 모서리가 둥근 사각형 191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오른쪽 화살표 188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28"/>
          <p:cNvGrpSpPr/>
          <p:nvPr/>
        </p:nvGrpSpPr>
        <p:grpSpPr>
          <a:xfrm>
            <a:off x="7315540" y="4727012"/>
            <a:ext cx="315479" cy="457596"/>
            <a:chOff x="779896" y="1495029"/>
            <a:chExt cx="315479" cy="457596"/>
          </a:xfrm>
        </p:grpSpPr>
        <p:grpSp>
          <p:nvGrpSpPr>
            <p:cNvPr id="196" name="그룹 202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98" name="모서리가 둥근 직사각형 197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한쪽 모서리가 둥근 사각형 198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한쪽 모서리가 둥근 사각형 199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7" name="오른쪽 화살표 196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3" name="그룹 128"/>
          <p:cNvGrpSpPr/>
          <p:nvPr/>
        </p:nvGrpSpPr>
        <p:grpSpPr>
          <a:xfrm>
            <a:off x="6095899" y="632185"/>
            <a:ext cx="315479" cy="457596"/>
            <a:chOff x="779896" y="1495029"/>
            <a:chExt cx="315479" cy="457596"/>
          </a:xfrm>
        </p:grpSpPr>
        <p:grpSp>
          <p:nvGrpSpPr>
            <p:cNvPr id="204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206" name="모서리가 둥근 직사각형 205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한쪽 모서리가 둥근 사각형 206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한쪽 모서리가 둥근 사각형 207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" name="오른쪽 화살표 204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1" name="모서리가 둥근 직사각형 220"/>
          <p:cNvSpPr/>
          <p:nvPr/>
        </p:nvSpPr>
        <p:spPr>
          <a:xfrm>
            <a:off x="4449534" y="4494262"/>
            <a:ext cx="378644" cy="50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384213" y="1671135"/>
            <a:ext cx="1726252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27" name="그룹 58"/>
          <p:cNvGrpSpPr/>
          <p:nvPr/>
        </p:nvGrpSpPr>
        <p:grpSpPr>
          <a:xfrm>
            <a:off x="1396715" y="1895553"/>
            <a:ext cx="575042" cy="215444"/>
            <a:chOff x="7761312" y="1645734"/>
            <a:chExt cx="575042" cy="215444"/>
          </a:xfrm>
        </p:grpSpPr>
        <p:sp>
          <p:nvSpPr>
            <p:cNvPr id="228" name="직사각형 227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230" name="그룹 59"/>
          <p:cNvGrpSpPr/>
          <p:nvPr/>
        </p:nvGrpSpPr>
        <p:grpSpPr>
          <a:xfrm>
            <a:off x="2033503" y="1895553"/>
            <a:ext cx="575042" cy="215444"/>
            <a:chOff x="7761312" y="1876566"/>
            <a:chExt cx="575042" cy="215444"/>
          </a:xfrm>
        </p:grpSpPr>
        <p:sp>
          <p:nvSpPr>
            <p:cNvPr id="231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233" name="그룹 60"/>
          <p:cNvGrpSpPr/>
          <p:nvPr/>
        </p:nvGrpSpPr>
        <p:grpSpPr>
          <a:xfrm>
            <a:off x="1396715" y="2108460"/>
            <a:ext cx="575042" cy="215444"/>
            <a:chOff x="7761312" y="1645734"/>
            <a:chExt cx="575042" cy="215444"/>
          </a:xfrm>
        </p:grpSpPr>
        <p:sp>
          <p:nvSpPr>
            <p:cNvPr id="234" name="직사각형 233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236" name="그룹 69"/>
          <p:cNvGrpSpPr/>
          <p:nvPr/>
        </p:nvGrpSpPr>
        <p:grpSpPr>
          <a:xfrm>
            <a:off x="2033503" y="2113522"/>
            <a:ext cx="575042" cy="215444"/>
            <a:chOff x="7761312" y="1876566"/>
            <a:chExt cx="575042" cy="215444"/>
          </a:xfrm>
        </p:grpSpPr>
        <p:sp>
          <p:nvSpPr>
            <p:cNvPr id="237" name="직사각형 236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239" name="그룹 72"/>
          <p:cNvGrpSpPr/>
          <p:nvPr/>
        </p:nvGrpSpPr>
        <p:grpSpPr>
          <a:xfrm>
            <a:off x="2672895" y="1897741"/>
            <a:ext cx="472449" cy="215444"/>
            <a:chOff x="7761312" y="1645734"/>
            <a:chExt cx="472449" cy="215444"/>
          </a:xfrm>
        </p:grpSpPr>
        <p:sp>
          <p:nvSpPr>
            <p:cNvPr id="240" name="직사각형 239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4189445" y="1845917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4033126" y="1671167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993785" y="1963800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3989338" y="2142475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3178363" y="1671167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266595" y="1671199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8" name="그룹 168"/>
          <p:cNvGrpSpPr/>
          <p:nvPr/>
        </p:nvGrpSpPr>
        <p:grpSpPr>
          <a:xfrm>
            <a:off x="4491971" y="1979179"/>
            <a:ext cx="1047635" cy="144000"/>
            <a:chOff x="7876072" y="3909562"/>
            <a:chExt cx="1047635" cy="144000"/>
          </a:xfrm>
        </p:grpSpPr>
        <p:grpSp>
          <p:nvGrpSpPr>
            <p:cNvPr id="249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252" name="모서리가 둥근 직사각형 251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50" name="모서리가 둥근 직사각형 249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모서리가 둥근 직사각형 250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그룹 167"/>
          <p:cNvGrpSpPr/>
          <p:nvPr/>
        </p:nvGrpSpPr>
        <p:grpSpPr>
          <a:xfrm>
            <a:off x="4489643" y="2170972"/>
            <a:ext cx="1047635" cy="144000"/>
            <a:chOff x="7876072" y="4239949"/>
            <a:chExt cx="1047635" cy="144000"/>
          </a:xfrm>
        </p:grpSpPr>
        <p:grpSp>
          <p:nvGrpSpPr>
            <p:cNvPr id="255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258" name="모서리가 둥근 직사각형 257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56" name="모서리가 둥근 직사각형 255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0" name="직사각형 259"/>
          <p:cNvSpPr>
            <a:spLocks/>
          </p:cNvSpPr>
          <p:nvPr/>
        </p:nvSpPr>
        <p:spPr>
          <a:xfrm>
            <a:off x="4310377" y="1997179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>
            <a:spLocks/>
          </p:cNvSpPr>
          <p:nvPr/>
        </p:nvSpPr>
        <p:spPr>
          <a:xfrm>
            <a:off x="4311247" y="2188972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2" name="그룹 89"/>
          <p:cNvGrpSpPr/>
          <p:nvPr/>
        </p:nvGrpSpPr>
        <p:grpSpPr>
          <a:xfrm>
            <a:off x="3110465" y="1910473"/>
            <a:ext cx="468000" cy="180000"/>
            <a:chOff x="3312466" y="3333340"/>
            <a:chExt cx="468000" cy="252000"/>
          </a:xfrm>
        </p:grpSpPr>
        <p:sp>
          <p:nvSpPr>
            <p:cNvPr id="263" name="직사각형 262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직사각형 651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5891" y="620688"/>
            <a:ext cx="7187909" cy="3105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638" y="836495"/>
            <a:ext cx="3384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 슬라이드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55890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배경스킨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744244" y="332656"/>
            <a:ext cx="1388354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132598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6688701" y="332656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1" name="직사각형 410"/>
          <p:cNvSpPr>
            <a:spLocks/>
          </p:cNvSpPr>
          <p:nvPr/>
        </p:nvSpPr>
        <p:spPr>
          <a:xfrm>
            <a:off x="6818619" y="5854259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>
            <a:spLocks/>
          </p:cNvSpPr>
          <p:nvPr/>
        </p:nvSpPr>
        <p:spPr>
          <a:xfrm>
            <a:off x="389466" y="4143652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모서리가 둥근 직사각형 556"/>
          <p:cNvSpPr/>
          <p:nvPr/>
        </p:nvSpPr>
        <p:spPr>
          <a:xfrm>
            <a:off x="439169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8" name="모서리가 둥근 직사각형 557"/>
          <p:cNvSpPr/>
          <p:nvPr/>
        </p:nvSpPr>
        <p:spPr>
          <a:xfrm>
            <a:off x="6884198" y="6283139"/>
            <a:ext cx="576277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301893" y="4203325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이전 슬라이드가 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없습니다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0" name="TextBox 559"/>
          <p:cNvSpPr txBox="1"/>
          <p:nvPr/>
        </p:nvSpPr>
        <p:spPr>
          <a:xfrm>
            <a:off x="6732688" y="5915007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다음 슬라이드가 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30</a:t>
            </a:r>
            <a:r>
              <a:rPr lang="ko-KR" altLang="en-US" sz="700" dirty="0" smtClean="0"/>
              <a:t>개 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5" name="모서리가 둥근 직사각형 564"/>
          <p:cNvSpPr/>
          <p:nvPr/>
        </p:nvSpPr>
        <p:spPr>
          <a:xfrm>
            <a:off x="4143938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서서히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나타남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모서리가 둥근 직사각형 565"/>
          <p:cNvSpPr/>
          <p:nvPr/>
        </p:nvSpPr>
        <p:spPr>
          <a:xfrm>
            <a:off x="6678015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7" name="모서리가 둥근 직사각형 566"/>
          <p:cNvSpPr/>
          <p:nvPr/>
        </p:nvSpPr>
        <p:spPr>
          <a:xfrm>
            <a:off x="5833322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8" name="모서리가 둥근 직사각형 567"/>
          <p:cNvSpPr/>
          <p:nvPr/>
        </p:nvSpPr>
        <p:spPr>
          <a:xfrm>
            <a:off x="6678015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9" name="모서리가 둥근 직사각형 568"/>
          <p:cNvSpPr/>
          <p:nvPr/>
        </p:nvSpPr>
        <p:spPr>
          <a:xfrm>
            <a:off x="5833322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0" name="모서리가 둥근 직사각형 569"/>
          <p:cNvSpPr/>
          <p:nvPr/>
        </p:nvSpPr>
        <p:spPr>
          <a:xfrm>
            <a:off x="6678015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1" name="모서리가 둥근 직사각형 570"/>
          <p:cNvSpPr/>
          <p:nvPr/>
        </p:nvSpPr>
        <p:spPr>
          <a:xfrm>
            <a:off x="5833322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2" name="모서리가 둥근 직사각형 571"/>
          <p:cNvSpPr/>
          <p:nvPr/>
        </p:nvSpPr>
        <p:spPr>
          <a:xfrm>
            <a:off x="4988630" y="1203308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3" name="모서리가 둥근 직사각형 572"/>
          <p:cNvSpPr/>
          <p:nvPr/>
        </p:nvSpPr>
        <p:spPr>
          <a:xfrm>
            <a:off x="4988630" y="832286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4" name="모서리가 둥근 직사각형 573"/>
          <p:cNvSpPr/>
          <p:nvPr/>
        </p:nvSpPr>
        <p:spPr>
          <a:xfrm>
            <a:off x="6678015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위쪽부터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5" name="모서리가 둥근 직사각형 574"/>
          <p:cNvSpPr/>
          <p:nvPr/>
        </p:nvSpPr>
        <p:spPr>
          <a:xfrm>
            <a:off x="5833322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세로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6" name="모서리가 둥근 직사각형 575"/>
          <p:cNvSpPr/>
          <p:nvPr/>
        </p:nvSpPr>
        <p:spPr>
          <a:xfrm>
            <a:off x="4143938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빗살무늬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7" name="모서리가 둥근 직사각형 576"/>
          <p:cNvSpPr/>
          <p:nvPr/>
        </p:nvSpPr>
        <p:spPr>
          <a:xfrm>
            <a:off x="4143938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물방울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79"/>
          <p:cNvGrpSpPr/>
          <p:nvPr/>
        </p:nvGrpSpPr>
        <p:grpSpPr>
          <a:xfrm>
            <a:off x="4151387" y="2234580"/>
            <a:ext cx="2251365" cy="230832"/>
            <a:chOff x="7761312" y="1638114"/>
            <a:chExt cx="2251365" cy="230832"/>
          </a:xfrm>
        </p:grpSpPr>
        <p:sp>
          <p:nvSpPr>
            <p:cNvPr id="579" name="직사각형 5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7821051" y="1638114"/>
              <a:ext cx="219162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모든 슬라이드에 동일한 영상효과 적용</a:t>
              </a:r>
              <a:endParaRPr lang="ko-KR" altLang="en-US" sz="900" dirty="0"/>
            </a:p>
          </p:txBody>
        </p:sp>
      </p:grpSp>
      <p:sp>
        <p:nvSpPr>
          <p:cNvPr id="581" name="모서리가 둥근 직사각형 580"/>
          <p:cNvSpPr/>
          <p:nvPr/>
        </p:nvSpPr>
        <p:spPr>
          <a:xfrm>
            <a:off x="4143938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삼각이동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2" name="모서리가 둥근 직사각형 581"/>
          <p:cNvSpPr/>
          <p:nvPr/>
        </p:nvSpPr>
        <p:spPr>
          <a:xfrm>
            <a:off x="4988630" y="157433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3" name="모서리가 둥근 직사각형 582"/>
          <p:cNvSpPr/>
          <p:nvPr/>
        </p:nvSpPr>
        <p:spPr>
          <a:xfrm>
            <a:off x="4988630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4" name="모서리가 둥근 직사각형 583"/>
          <p:cNvSpPr/>
          <p:nvPr/>
        </p:nvSpPr>
        <p:spPr>
          <a:xfrm>
            <a:off x="1876844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▶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5" name="모서리가 둥근 직사각형 584"/>
          <p:cNvSpPr/>
          <p:nvPr/>
        </p:nvSpPr>
        <p:spPr>
          <a:xfrm>
            <a:off x="2669985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》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6" name="모서리가 둥근 직사각형 585"/>
          <p:cNvSpPr/>
          <p:nvPr/>
        </p:nvSpPr>
        <p:spPr>
          <a:xfrm>
            <a:off x="1110213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《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3" name="모서리가 둥근 직사각형 672"/>
          <p:cNvSpPr/>
          <p:nvPr/>
        </p:nvSpPr>
        <p:spPr>
          <a:xfrm>
            <a:off x="4145519" y="2572631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" name="그룹 58"/>
          <p:cNvGrpSpPr/>
          <p:nvPr/>
        </p:nvGrpSpPr>
        <p:grpSpPr>
          <a:xfrm>
            <a:off x="4158021" y="2752599"/>
            <a:ext cx="575042" cy="215444"/>
            <a:chOff x="7761312" y="1645734"/>
            <a:chExt cx="575042" cy="215444"/>
          </a:xfrm>
        </p:grpSpPr>
        <p:sp>
          <p:nvSpPr>
            <p:cNvPr id="755" name="직사각형 754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6" name="TextBox 755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4" name="그룹 59"/>
          <p:cNvGrpSpPr/>
          <p:nvPr/>
        </p:nvGrpSpPr>
        <p:grpSpPr>
          <a:xfrm>
            <a:off x="4794809" y="2752599"/>
            <a:ext cx="575042" cy="215444"/>
            <a:chOff x="7761312" y="1876566"/>
            <a:chExt cx="575042" cy="215444"/>
          </a:xfrm>
        </p:grpSpPr>
        <p:sp>
          <p:nvSpPr>
            <p:cNvPr id="753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5" name="그룹 60"/>
          <p:cNvGrpSpPr/>
          <p:nvPr/>
        </p:nvGrpSpPr>
        <p:grpSpPr>
          <a:xfrm>
            <a:off x="4158021" y="2965506"/>
            <a:ext cx="575042" cy="215444"/>
            <a:chOff x="7761312" y="1645734"/>
            <a:chExt cx="575042" cy="215444"/>
          </a:xfrm>
        </p:grpSpPr>
        <p:sp>
          <p:nvSpPr>
            <p:cNvPr id="751" name="직사각형 750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2" name="TextBox 751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6" name="그룹 69"/>
          <p:cNvGrpSpPr/>
          <p:nvPr/>
        </p:nvGrpSpPr>
        <p:grpSpPr>
          <a:xfrm>
            <a:off x="4794809" y="2970568"/>
            <a:ext cx="575042" cy="215444"/>
            <a:chOff x="7761312" y="1876566"/>
            <a:chExt cx="575042" cy="215444"/>
          </a:xfrm>
        </p:grpSpPr>
        <p:sp>
          <p:nvSpPr>
            <p:cNvPr id="745" name="직사각형 744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4158021" y="3176009"/>
            <a:ext cx="472449" cy="215444"/>
            <a:chOff x="7761312" y="1645734"/>
            <a:chExt cx="472449" cy="215444"/>
          </a:xfrm>
        </p:grpSpPr>
        <p:sp>
          <p:nvSpPr>
            <p:cNvPr id="743" name="직사각형 742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681" name="TextBox 680"/>
          <p:cNvSpPr txBox="1"/>
          <p:nvPr/>
        </p:nvSpPr>
        <p:spPr>
          <a:xfrm>
            <a:off x="5980052" y="2738946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684" name="모서리가 둥근 직사각형 683"/>
          <p:cNvSpPr/>
          <p:nvPr/>
        </p:nvSpPr>
        <p:spPr>
          <a:xfrm>
            <a:off x="5824460" y="2572663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5783228" y="2858332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686" name="TextBox 685"/>
          <p:cNvSpPr txBox="1"/>
          <p:nvPr/>
        </p:nvSpPr>
        <p:spPr>
          <a:xfrm>
            <a:off x="5783228" y="3156937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sp>
        <p:nvSpPr>
          <p:cNvPr id="690" name="모서리가 둥근 직사각형 689"/>
          <p:cNvSpPr/>
          <p:nvPr/>
        </p:nvSpPr>
        <p:spPr>
          <a:xfrm>
            <a:off x="5387455" y="2572663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1" name="모서리가 둥근 직사각형 690"/>
          <p:cNvSpPr/>
          <p:nvPr/>
        </p:nvSpPr>
        <p:spPr>
          <a:xfrm>
            <a:off x="7057929" y="2572695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" name="그룹 168"/>
          <p:cNvGrpSpPr/>
          <p:nvPr/>
        </p:nvGrpSpPr>
        <p:grpSpPr>
          <a:xfrm>
            <a:off x="6277434" y="2880675"/>
            <a:ext cx="1047635" cy="144000"/>
            <a:chOff x="7876072" y="3909562"/>
            <a:chExt cx="1047635" cy="144000"/>
          </a:xfrm>
        </p:grpSpPr>
        <p:grpSp>
          <p:nvGrpSpPr>
            <p:cNvPr id="11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737" name="모서리가 둥근 직사각형 736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모서리가 둥근 직사각형 737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735" name="모서리가 둥근 직사각형 734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6" name="모서리가 둥근 직사각형 735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67"/>
          <p:cNvGrpSpPr/>
          <p:nvPr/>
        </p:nvGrpSpPr>
        <p:grpSpPr>
          <a:xfrm>
            <a:off x="6277434" y="3179698"/>
            <a:ext cx="1047635" cy="144000"/>
            <a:chOff x="7876072" y="4239949"/>
            <a:chExt cx="1047635" cy="144000"/>
          </a:xfrm>
        </p:grpSpPr>
        <p:grpSp>
          <p:nvGrpSpPr>
            <p:cNvPr id="13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732" name="모서리가 둥근 직사각형 731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모서리가 둥근 직사각형 732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730" name="모서리가 둥근 직사각형 729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1" name="모서리가 둥근 직사각형 730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8" name="직사각형 697"/>
          <p:cNvSpPr>
            <a:spLocks/>
          </p:cNvSpPr>
          <p:nvPr/>
        </p:nvSpPr>
        <p:spPr>
          <a:xfrm>
            <a:off x="6095840" y="2898675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9" name="직사각형 698"/>
          <p:cNvSpPr>
            <a:spLocks/>
          </p:cNvSpPr>
          <p:nvPr/>
        </p:nvSpPr>
        <p:spPr>
          <a:xfrm>
            <a:off x="6099038" y="3197698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89"/>
          <p:cNvGrpSpPr/>
          <p:nvPr/>
        </p:nvGrpSpPr>
        <p:grpSpPr>
          <a:xfrm>
            <a:off x="4664968" y="3205675"/>
            <a:ext cx="468000" cy="180000"/>
            <a:chOff x="3312466" y="3333340"/>
            <a:chExt cx="468000" cy="252000"/>
          </a:xfrm>
        </p:grpSpPr>
        <p:sp>
          <p:nvSpPr>
            <p:cNvPr id="710" name="직사각형 709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1" name="직사각형 710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7" name="모서리가 둥근 직사각형 756"/>
          <p:cNvSpPr/>
          <p:nvPr/>
        </p:nvSpPr>
        <p:spPr>
          <a:xfrm>
            <a:off x="405302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한꺼번에 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사진 올리기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8" name="모서리가 둥근 직사각형 757"/>
          <p:cNvSpPr/>
          <p:nvPr/>
        </p:nvSpPr>
        <p:spPr>
          <a:xfrm>
            <a:off x="1246188" y="3761729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빈 슬라이드 삽입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9" name="모서리가 둥근 직사각형 758"/>
          <p:cNvSpPr/>
          <p:nvPr/>
        </p:nvSpPr>
        <p:spPr>
          <a:xfrm>
            <a:off x="2101809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삭제하기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0" name="TextBox 759"/>
          <p:cNvSpPr txBox="1"/>
          <p:nvPr/>
        </p:nvSpPr>
        <p:spPr>
          <a:xfrm>
            <a:off x="2840560" y="3711406"/>
            <a:ext cx="47915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동영상 제작용 이미지 최적 사이즈는 일반 영상 </a:t>
            </a:r>
            <a:r>
              <a:rPr lang="en-US" altLang="ko-KR" sz="800" dirty="0" smtClean="0"/>
              <a:t>350*230px, </a:t>
            </a:r>
            <a:r>
              <a:rPr lang="ko-KR" altLang="en-US" sz="800" dirty="0" err="1" smtClean="0"/>
              <a:t>빔프로젝트</a:t>
            </a:r>
            <a:r>
              <a:rPr lang="ko-KR" altLang="en-US" sz="800" dirty="0" smtClean="0"/>
              <a:t> 영상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최소</a:t>
            </a:r>
            <a:r>
              <a:rPr lang="en-US" altLang="ko-KR" sz="800" dirty="0" smtClean="0"/>
              <a:t>) 1050*690px </a:t>
            </a:r>
            <a:r>
              <a:rPr lang="ko-KR" altLang="en-US" sz="800" dirty="0" smtClean="0"/>
              <a:t>이상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총</a:t>
            </a:r>
            <a:r>
              <a:rPr lang="en-US" altLang="ko-KR" sz="800" dirty="0" smtClean="0"/>
              <a:t> XX</a:t>
            </a:r>
            <a:r>
              <a:rPr lang="ko-KR" altLang="en-US" sz="800" dirty="0" smtClean="0"/>
              <a:t>개의 사진 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드래그하여 이미지 순서 변경이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49615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10174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그룹 55"/>
          <p:cNvGrpSpPr/>
          <p:nvPr/>
        </p:nvGrpSpPr>
        <p:grpSpPr>
          <a:xfrm>
            <a:off x="1105469" y="4152197"/>
            <a:ext cx="680277" cy="676465"/>
            <a:chOff x="376876" y="1198174"/>
            <a:chExt cx="684000" cy="684000"/>
          </a:xfrm>
        </p:grpSpPr>
        <p:sp>
          <p:nvSpPr>
            <p:cNvPr id="221" name="직사각형 22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모서리가 둥근 직사각형 218"/>
          <p:cNvSpPr/>
          <p:nvPr/>
        </p:nvSpPr>
        <p:spPr>
          <a:xfrm>
            <a:off x="1159982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159038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77915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38474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그룹 55"/>
          <p:cNvGrpSpPr/>
          <p:nvPr/>
        </p:nvGrpSpPr>
        <p:grpSpPr>
          <a:xfrm>
            <a:off x="388465" y="5864831"/>
            <a:ext cx="680277" cy="676465"/>
            <a:chOff x="376876" y="1198174"/>
            <a:chExt cx="684000" cy="684000"/>
          </a:xfrm>
        </p:grpSpPr>
        <p:sp>
          <p:nvSpPr>
            <p:cNvPr id="231" name="직사각형 23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9" name="모서리가 둥근 직사각형 228"/>
          <p:cNvSpPr/>
          <p:nvPr/>
        </p:nvSpPr>
        <p:spPr>
          <a:xfrm>
            <a:off x="442978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442034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2212015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1817605" y="4036662"/>
            <a:ext cx="286432" cy="10681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START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7" name="그룹 55"/>
          <p:cNvGrpSpPr/>
          <p:nvPr/>
        </p:nvGrpSpPr>
        <p:grpSpPr>
          <a:xfrm>
            <a:off x="1821328" y="4152197"/>
            <a:ext cx="680277" cy="676465"/>
            <a:chOff x="376876" y="1198174"/>
            <a:chExt cx="684000" cy="6840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42" name="직사각형 24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0" name="모서리가 둥근 직사각형 239"/>
          <p:cNvSpPr/>
          <p:nvPr/>
        </p:nvSpPr>
        <p:spPr>
          <a:xfrm>
            <a:off x="1875841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874897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149485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10044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55"/>
          <p:cNvGrpSpPr/>
          <p:nvPr/>
        </p:nvGrpSpPr>
        <p:grpSpPr>
          <a:xfrm>
            <a:off x="1104167" y="5864831"/>
            <a:ext cx="680277" cy="676465"/>
            <a:chOff x="376876" y="1198174"/>
            <a:chExt cx="684000" cy="684000"/>
          </a:xfrm>
        </p:grpSpPr>
        <p:sp>
          <p:nvSpPr>
            <p:cNvPr id="252" name="직사각형 25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모서리가 둥근 직사각형 249"/>
          <p:cNvSpPr/>
          <p:nvPr/>
        </p:nvSpPr>
        <p:spPr>
          <a:xfrm>
            <a:off x="1158680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157736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2927874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2533464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55"/>
          <p:cNvGrpSpPr/>
          <p:nvPr/>
        </p:nvGrpSpPr>
        <p:grpSpPr>
          <a:xfrm>
            <a:off x="2537187" y="4152197"/>
            <a:ext cx="680277" cy="676465"/>
            <a:chOff x="376876" y="1198174"/>
            <a:chExt cx="684000" cy="684000"/>
          </a:xfrm>
        </p:grpSpPr>
        <p:sp>
          <p:nvSpPr>
            <p:cNvPr id="265" name="직사각형 26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2591700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0756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221055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181614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그룹 55"/>
          <p:cNvGrpSpPr/>
          <p:nvPr/>
        </p:nvGrpSpPr>
        <p:grpSpPr>
          <a:xfrm>
            <a:off x="1819869" y="5864831"/>
            <a:ext cx="680277" cy="676465"/>
            <a:chOff x="376876" y="1198174"/>
            <a:chExt cx="684000" cy="684000"/>
          </a:xfrm>
        </p:grpSpPr>
        <p:sp>
          <p:nvSpPr>
            <p:cNvPr id="313" name="직사각형 31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0" name="모서리가 둥근 직사각형 309"/>
          <p:cNvSpPr/>
          <p:nvPr/>
        </p:nvSpPr>
        <p:spPr>
          <a:xfrm>
            <a:off x="1874382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1873438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3643733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3249323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그룹 55"/>
          <p:cNvGrpSpPr/>
          <p:nvPr/>
        </p:nvGrpSpPr>
        <p:grpSpPr>
          <a:xfrm>
            <a:off x="3253046" y="4152197"/>
            <a:ext cx="680277" cy="676465"/>
            <a:chOff x="376876" y="1198174"/>
            <a:chExt cx="684000" cy="684000"/>
          </a:xfrm>
        </p:grpSpPr>
        <p:sp>
          <p:nvSpPr>
            <p:cNvPr id="324" name="직사각형 32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2" name="모서리가 둥근 직사각형 321"/>
          <p:cNvSpPr/>
          <p:nvPr/>
        </p:nvSpPr>
        <p:spPr>
          <a:xfrm>
            <a:off x="3307559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3306615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2926258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2531848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그룹 55"/>
          <p:cNvGrpSpPr/>
          <p:nvPr/>
        </p:nvGrpSpPr>
        <p:grpSpPr>
          <a:xfrm>
            <a:off x="2535571" y="5864831"/>
            <a:ext cx="680277" cy="676465"/>
            <a:chOff x="376876" y="1198174"/>
            <a:chExt cx="684000" cy="684000"/>
          </a:xfrm>
        </p:grpSpPr>
        <p:sp>
          <p:nvSpPr>
            <p:cNvPr id="334" name="직사각형 33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2" name="모서리가 둥근 직사각형 331"/>
          <p:cNvSpPr/>
          <p:nvPr/>
        </p:nvSpPr>
        <p:spPr>
          <a:xfrm>
            <a:off x="2590084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2589140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4359592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3965182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그룹 55"/>
          <p:cNvGrpSpPr/>
          <p:nvPr/>
        </p:nvGrpSpPr>
        <p:grpSpPr>
          <a:xfrm>
            <a:off x="3968905" y="4152197"/>
            <a:ext cx="680277" cy="676465"/>
            <a:chOff x="376876" y="1198174"/>
            <a:chExt cx="684000" cy="684000"/>
          </a:xfrm>
        </p:grpSpPr>
        <p:sp>
          <p:nvSpPr>
            <p:cNvPr id="344" name="직사각형 34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모서리가 둥근 직사각형 341"/>
          <p:cNvSpPr/>
          <p:nvPr/>
        </p:nvSpPr>
        <p:spPr>
          <a:xfrm>
            <a:off x="4023418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4022474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6" name="모서리가 둥근 직사각형 355"/>
          <p:cNvSpPr/>
          <p:nvPr/>
        </p:nvSpPr>
        <p:spPr>
          <a:xfrm>
            <a:off x="364196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324755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4" name="그룹 55"/>
          <p:cNvGrpSpPr/>
          <p:nvPr/>
        </p:nvGrpSpPr>
        <p:grpSpPr>
          <a:xfrm>
            <a:off x="3251273" y="5864831"/>
            <a:ext cx="680277" cy="676465"/>
            <a:chOff x="376876" y="1198174"/>
            <a:chExt cx="684000" cy="684000"/>
          </a:xfrm>
        </p:grpSpPr>
        <p:sp>
          <p:nvSpPr>
            <p:cNvPr id="354" name="직사각형 35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2" name="모서리가 둥근 직사각형 351"/>
          <p:cNvSpPr/>
          <p:nvPr/>
        </p:nvSpPr>
        <p:spPr>
          <a:xfrm>
            <a:off x="3305786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3304842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5075451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4681041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5" name="그룹 55"/>
          <p:cNvGrpSpPr/>
          <p:nvPr/>
        </p:nvGrpSpPr>
        <p:grpSpPr>
          <a:xfrm>
            <a:off x="4684764" y="4152197"/>
            <a:ext cx="680277" cy="676465"/>
            <a:chOff x="376876" y="1198174"/>
            <a:chExt cx="684000" cy="684000"/>
          </a:xfrm>
        </p:grpSpPr>
        <p:sp>
          <p:nvSpPr>
            <p:cNvPr id="364" name="직사각형 36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2" name="모서리가 둥근 직사각형 361"/>
          <p:cNvSpPr/>
          <p:nvPr/>
        </p:nvSpPr>
        <p:spPr>
          <a:xfrm>
            <a:off x="4739277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4738333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435766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7" name="모서리가 둥근 직사각형 376"/>
          <p:cNvSpPr/>
          <p:nvPr/>
        </p:nvSpPr>
        <p:spPr>
          <a:xfrm>
            <a:off x="396325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6" name="그룹 55"/>
          <p:cNvGrpSpPr/>
          <p:nvPr/>
        </p:nvGrpSpPr>
        <p:grpSpPr>
          <a:xfrm>
            <a:off x="3966975" y="5864831"/>
            <a:ext cx="680277" cy="676465"/>
            <a:chOff x="376876" y="1198174"/>
            <a:chExt cx="684000" cy="684000"/>
          </a:xfrm>
        </p:grpSpPr>
        <p:sp>
          <p:nvSpPr>
            <p:cNvPr id="374" name="직사각형 37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2" name="모서리가 둥근 직사각형 371"/>
          <p:cNvSpPr/>
          <p:nvPr/>
        </p:nvSpPr>
        <p:spPr>
          <a:xfrm>
            <a:off x="4021488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4020544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6" name="모서리가 둥근 직사각형 385"/>
          <p:cNvSpPr/>
          <p:nvPr/>
        </p:nvSpPr>
        <p:spPr>
          <a:xfrm>
            <a:off x="579131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7" name="모서리가 둥근 직사각형 386"/>
          <p:cNvSpPr/>
          <p:nvPr/>
        </p:nvSpPr>
        <p:spPr>
          <a:xfrm>
            <a:off x="539690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7" name="그룹 55"/>
          <p:cNvGrpSpPr/>
          <p:nvPr/>
        </p:nvGrpSpPr>
        <p:grpSpPr>
          <a:xfrm>
            <a:off x="5400623" y="4152197"/>
            <a:ext cx="680277" cy="676465"/>
            <a:chOff x="376876" y="1198174"/>
            <a:chExt cx="684000" cy="684000"/>
          </a:xfrm>
        </p:grpSpPr>
        <p:sp>
          <p:nvSpPr>
            <p:cNvPr id="384" name="직사각형 38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모서리가 둥근 직사각형 381"/>
          <p:cNvSpPr/>
          <p:nvPr/>
        </p:nvSpPr>
        <p:spPr>
          <a:xfrm>
            <a:off x="5455136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5454192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507336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2" name="모서리가 둥근 직사각형 411"/>
          <p:cNvSpPr/>
          <p:nvPr/>
        </p:nvSpPr>
        <p:spPr>
          <a:xfrm>
            <a:off x="467895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그룹 55"/>
          <p:cNvGrpSpPr/>
          <p:nvPr/>
        </p:nvGrpSpPr>
        <p:grpSpPr>
          <a:xfrm>
            <a:off x="4682677" y="5864831"/>
            <a:ext cx="680277" cy="676465"/>
            <a:chOff x="376876" y="1198174"/>
            <a:chExt cx="684000" cy="684000"/>
          </a:xfrm>
        </p:grpSpPr>
        <p:sp>
          <p:nvSpPr>
            <p:cNvPr id="395" name="직사각형 3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2" name="모서리가 둥근 직사각형 391"/>
          <p:cNvSpPr/>
          <p:nvPr/>
        </p:nvSpPr>
        <p:spPr>
          <a:xfrm>
            <a:off x="4737190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4736246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6" name="모서리가 둥근 직사각형 485"/>
          <p:cNvSpPr/>
          <p:nvPr/>
        </p:nvSpPr>
        <p:spPr>
          <a:xfrm>
            <a:off x="650477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7" name="모서리가 둥근 직사각형 486"/>
          <p:cNvSpPr/>
          <p:nvPr/>
        </p:nvSpPr>
        <p:spPr>
          <a:xfrm>
            <a:off x="611036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9" name="그룹 55"/>
          <p:cNvGrpSpPr/>
          <p:nvPr/>
        </p:nvGrpSpPr>
        <p:grpSpPr>
          <a:xfrm>
            <a:off x="6114083" y="4152197"/>
            <a:ext cx="680277" cy="676465"/>
            <a:chOff x="376876" y="1198174"/>
            <a:chExt cx="684000" cy="684000"/>
          </a:xfrm>
        </p:grpSpPr>
        <p:sp>
          <p:nvSpPr>
            <p:cNvPr id="471" name="직사각형 47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모서리가 둥근 직사각형 468"/>
          <p:cNvSpPr/>
          <p:nvPr/>
        </p:nvSpPr>
        <p:spPr>
          <a:xfrm>
            <a:off x="6168596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0" name="모서리가 둥근 직사각형 469"/>
          <p:cNvSpPr/>
          <p:nvPr/>
        </p:nvSpPr>
        <p:spPr>
          <a:xfrm>
            <a:off x="6167652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6" name="모서리가 둥근 직사각형 495"/>
          <p:cNvSpPr/>
          <p:nvPr/>
        </p:nvSpPr>
        <p:spPr>
          <a:xfrm>
            <a:off x="578906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7" name="모서리가 둥근 직사각형 496"/>
          <p:cNvSpPr/>
          <p:nvPr/>
        </p:nvSpPr>
        <p:spPr>
          <a:xfrm>
            <a:off x="539465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0" name="그룹 55"/>
          <p:cNvGrpSpPr/>
          <p:nvPr/>
        </p:nvGrpSpPr>
        <p:grpSpPr>
          <a:xfrm>
            <a:off x="5398379" y="5864831"/>
            <a:ext cx="680277" cy="676465"/>
            <a:chOff x="376876" y="1198174"/>
            <a:chExt cx="684000" cy="684000"/>
          </a:xfrm>
        </p:grpSpPr>
        <p:sp>
          <p:nvSpPr>
            <p:cNvPr id="494" name="직사각형 49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2" name="모서리가 둥근 직사각형 491"/>
          <p:cNvSpPr/>
          <p:nvPr/>
        </p:nvSpPr>
        <p:spPr>
          <a:xfrm>
            <a:off x="5452892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3" name="모서리가 둥근 직사각형 492"/>
          <p:cNvSpPr/>
          <p:nvPr/>
        </p:nvSpPr>
        <p:spPr>
          <a:xfrm>
            <a:off x="5451948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6" name="모서리가 둥근 직사각형 505"/>
          <p:cNvSpPr/>
          <p:nvPr/>
        </p:nvSpPr>
        <p:spPr>
          <a:xfrm>
            <a:off x="722302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7" name="모서리가 둥근 직사각형 506"/>
          <p:cNvSpPr/>
          <p:nvPr/>
        </p:nvSpPr>
        <p:spPr>
          <a:xfrm>
            <a:off x="682861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1" name="그룹 55"/>
          <p:cNvGrpSpPr/>
          <p:nvPr/>
        </p:nvGrpSpPr>
        <p:grpSpPr>
          <a:xfrm>
            <a:off x="6832339" y="4152197"/>
            <a:ext cx="680277" cy="676465"/>
            <a:chOff x="376876" y="1198174"/>
            <a:chExt cx="684000" cy="684000"/>
          </a:xfrm>
        </p:grpSpPr>
        <p:sp>
          <p:nvSpPr>
            <p:cNvPr id="504" name="직사각형 50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2" name="모서리가 둥근 직사각형 501"/>
          <p:cNvSpPr/>
          <p:nvPr/>
        </p:nvSpPr>
        <p:spPr>
          <a:xfrm>
            <a:off x="6886852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3" name="모서리가 둥근 직사각형 502"/>
          <p:cNvSpPr/>
          <p:nvPr/>
        </p:nvSpPr>
        <p:spPr>
          <a:xfrm>
            <a:off x="6885908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6" name="모서리가 둥근 직사각형 515"/>
          <p:cNvSpPr/>
          <p:nvPr/>
        </p:nvSpPr>
        <p:spPr>
          <a:xfrm>
            <a:off x="650477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7" name="모서리가 둥근 직사각형 516"/>
          <p:cNvSpPr/>
          <p:nvPr/>
        </p:nvSpPr>
        <p:spPr>
          <a:xfrm>
            <a:off x="611036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39" name="그룹 55"/>
          <p:cNvGrpSpPr/>
          <p:nvPr/>
        </p:nvGrpSpPr>
        <p:grpSpPr>
          <a:xfrm>
            <a:off x="6114083" y="5864831"/>
            <a:ext cx="680277" cy="676465"/>
            <a:chOff x="376876" y="1198174"/>
            <a:chExt cx="684000" cy="684000"/>
          </a:xfrm>
        </p:grpSpPr>
        <p:sp>
          <p:nvSpPr>
            <p:cNvPr id="514" name="직사각형 51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" name="모서리가 둥근 직사각형 511"/>
          <p:cNvSpPr/>
          <p:nvPr/>
        </p:nvSpPr>
        <p:spPr>
          <a:xfrm>
            <a:off x="6168596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3" name="모서리가 둥근 직사각형 512"/>
          <p:cNvSpPr/>
          <p:nvPr/>
        </p:nvSpPr>
        <p:spPr>
          <a:xfrm>
            <a:off x="6167652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9" name="모서리가 둥근 직사각형 528"/>
          <p:cNvSpPr/>
          <p:nvPr/>
        </p:nvSpPr>
        <p:spPr>
          <a:xfrm>
            <a:off x="78083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0" name="모서리가 둥근 직사각형 529"/>
          <p:cNvSpPr/>
          <p:nvPr/>
        </p:nvSpPr>
        <p:spPr>
          <a:xfrm>
            <a:off x="38642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0" name="그룹 55"/>
          <p:cNvGrpSpPr/>
          <p:nvPr/>
        </p:nvGrpSpPr>
        <p:grpSpPr>
          <a:xfrm>
            <a:off x="390147" y="5011073"/>
            <a:ext cx="680277" cy="676465"/>
            <a:chOff x="376876" y="1198174"/>
            <a:chExt cx="684000" cy="684000"/>
          </a:xfrm>
        </p:grpSpPr>
        <p:sp>
          <p:nvSpPr>
            <p:cNvPr id="527" name="직사각형 52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직사각형 52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5" name="모서리가 둥근 직사각형 524"/>
          <p:cNvSpPr/>
          <p:nvPr/>
        </p:nvSpPr>
        <p:spPr>
          <a:xfrm>
            <a:off x="444660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6" name="모서리가 둥근 직사각형 525"/>
          <p:cNvSpPr/>
          <p:nvPr/>
        </p:nvSpPr>
        <p:spPr>
          <a:xfrm>
            <a:off x="443716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9" name="모서리가 둥근 직사각형 538"/>
          <p:cNvSpPr/>
          <p:nvPr/>
        </p:nvSpPr>
        <p:spPr>
          <a:xfrm>
            <a:off x="149632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0" name="모서리가 둥근 직사각형 539"/>
          <p:cNvSpPr/>
          <p:nvPr/>
        </p:nvSpPr>
        <p:spPr>
          <a:xfrm>
            <a:off x="110191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1" name="그룹 55"/>
          <p:cNvGrpSpPr/>
          <p:nvPr/>
        </p:nvGrpSpPr>
        <p:grpSpPr>
          <a:xfrm>
            <a:off x="1105639" y="5011073"/>
            <a:ext cx="680277" cy="676465"/>
            <a:chOff x="376876" y="1198174"/>
            <a:chExt cx="684000" cy="684000"/>
          </a:xfrm>
        </p:grpSpPr>
        <p:sp>
          <p:nvSpPr>
            <p:cNvPr id="537" name="직사각형 53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직사각형 53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5" name="모서리가 둥근 직사각형 534"/>
          <p:cNvSpPr/>
          <p:nvPr/>
        </p:nvSpPr>
        <p:spPr>
          <a:xfrm>
            <a:off x="1160152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6" name="모서리가 둥근 직사각형 535"/>
          <p:cNvSpPr/>
          <p:nvPr/>
        </p:nvSpPr>
        <p:spPr>
          <a:xfrm>
            <a:off x="1159208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9" name="모서리가 둥근 직사각형 548"/>
          <p:cNvSpPr/>
          <p:nvPr/>
        </p:nvSpPr>
        <p:spPr>
          <a:xfrm>
            <a:off x="221181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0" name="모서리가 둥근 직사각형 549"/>
          <p:cNvSpPr/>
          <p:nvPr/>
        </p:nvSpPr>
        <p:spPr>
          <a:xfrm>
            <a:off x="181740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2" name="그룹 55"/>
          <p:cNvGrpSpPr/>
          <p:nvPr/>
        </p:nvGrpSpPr>
        <p:grpSpPr>
          <a:xfrm>
            <a:off x="1821131" y="5011073"/>
            <a:ext cx="680277" cy="676465"/>
            <a:chOff x="376876" y="1198174"/>
            <a:chExt cx="684000" cy="684000"/>
          </a:xfrm>
        </p:grpSpPr>
        <p:sp>
          <p:nvSpPr>
            <p:cNvPr id="547" name="직사각형 54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5" name="모서리가 둥근 직사각형 544"/>
          <p:cNvSpPr/>
          <p:nvPr/>
        </p:nvSpPr>
        <p:spPr>
          <a:xfrm>
            <a:off x="1875644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6" name="모서리가 둥근 직사각형 545"/>
          <p:cNvSpPr/>
          <p:nvPr/>
        </p:nvSpPr>
        <p:spPr>
          <a:xfrm>
            <a:off x="1874700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0" name="모서리가 둥근 직사각형 589"/>
          <p:cNvSpPr/>
          <p:nvPr/>
        </p:nvSpPr>
        <p:spPr>
          <a:xfrm>
            <a:off x="292731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1" name="모서리가 둥근 직사각형 590"/>
          <p:cNvSpPr/>
          <p:nvPr/>
        </p:nvSpPr>
        <p:spPr>
          <a:xfrm>
            <a:off x="253290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7" name="그룹 55"/>
          <p:cNvGrpSpPr/>
          <p:nvPr/>
        </p:nvGrpSpPr>
        <p:grpSpPr>
          <a:xfrm>
            <a:off x="2536623" y="5011073"/>
            <a:ext cx="680277" cy="676465"/>
            <a:chOff x="376876" y="1198174"/>
            <a:chExt cx="684000" cy="684000"/>
          </a:xfrm>
        </p:grpSpPr>
        <p:sp>
          <p:nvSpPr>
            <p:cNvPr id="588" name="직사각형 58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6" name="모서리가 둥근 직사각형 555"/>
          <p:cNvSpPr/>
          <p:nvPr/>
        </p:nvSpPr>
        <p:spPr>
          <a:xfrm>
            <a:off x="259113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7" name="모서리가 둥근 직사각형 586"/>
          <p:cNvSpPr/>
          <p:nvPr/>
        </p:nvSpPr>
        <p:spPr>
          <a:xfrm>
            <a:off x="259019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0" name="모서리가 둥근 직사각형 599"/>
          <p:cNvSpPr/>
          <p:nvPr/>
        </p:nvSpPr>
        <p:spPr>
          <a:xfrm>
            <a:off x="3642802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1" name="모서리가 둥근 직사각형 600"/>
          <p:cNvSpPr/>
          <p:nvPr/>
        </p:nvSpPr>
        <p:spPr>
          <a:xfrm>
            <a:off x="3248392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8" name="그룹 55"/>
          <p:cNvGrpSpPr/>
          <p:nvPr/>
        </p:nvGrpSpPr>
        <p:grpSpPr>
          <a:xfrm>
            <a:off x="3252115" y="5011073"/>
            <a:ext cx="680277" cy="676465"/>
            <a:chOff x="376876" y="1198174"/>
            <a:chExt cx="684000" cy="684000"/>
          </a:xfrm>
        </p:grpSpPr>
        <p:sp>
          <p:nvSpPr>
            <p:cNvPr id="598" name="직사각형 5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6" name="모서리가 둥근 직사각형 595"/>
          <p:cNvSpPr/>
          <p:nvPr/>
        </p:nvSpPr>
        <p:spPr>
          <a:xfrm>
            <a:off x="3306628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7" name="모서리가 둥근 직사각형 596"/>
          <p:cNvSpPr/>
          <p:nvPr/>
        </p:nvSpPr>
        <p:spPr>
          <a:xfrm>
            <a:off x="3305684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0" name="모서리가 둥근 직사각형 609"/>
          <p:cNvSpPr/>
          <p:nvPr/>
        </p:nvSpPr>
        <p:spPr>
          <a:xfrm>
            <a:off x="435829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1" name="모서리가 둥근 직사각형 610"/>
          <p:cNvSpPr/>
          <p:nvPr/>
        </p:nvSpPr>
        <p:spPr>
          <a:xfrm>
            <a:off x="396388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9" name="그룹 55"/>
          <p:cNvGrpSpPr/>
          <p:nvPr/>
        </p:nvGrpSpPr>
        <p:grpSpPr>
          <a:xfrm>
            <a:off x="3967607" y="5011073"/>
            <a:ext cx="680277" cy="676465"/>
            <a:chOff x="376876" y="1198174"/>
            <a:chExt cx="684000" cy="684000"/>
          </a:xfrm>
        </p:grpSpPr>
        <p:sp>
          <p:nvSpPr>
            <p:cNvPr id="608" name="직사각형 60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6" name="모서리가 둥근 직사각형 605"/>
          <p:cNvSpPr/>
          <p:nvPr/>
        </p:nvSpPr>
        <p:spPr>
          <a:xfrm>
            <a:off x="4022120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7" name="모서리가 둥근 직사각형 606"/>
          <p:cNvSpPr/>
          <p:nvPr/>
        </p:nvSpPr>
        <p:spPr>
          <a:xfrm>
            <a:off x="4021176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0" name="모서리가 둥근 직사각형 619"/>
          <p:cNvSpPr/>
          <p:nvPr/>
        </p:nvSpPr>
        <p:spPr>
          <a:xfrm>
            <a:off x="507378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1" name="모서리가 둥근 직사각형 620"/>
          <p:cNvSpPr/>
          <p:nvPr/>
        </p:nvSpPr>
        <p:spPr>
          <a:xfrm>
            <a:off x="467937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50" name="그룹 55"/>
          <p:cNvGrpSpPr/>
          <p:nvPr/>
        </p:nvGrpSpPr>
        <p:grpSpPr>
          <a:xfrm>
            <a:off x="4683099" y="5011073"/>
            <a:ext cx="680277" cy="676465"/>
            <a:chOff x="376876" y="1198174"/>
            <a:chExt cx="684000" cy="684000"/>
          </a:xfrm>
        </p:grpSpPr>
        <p:sp>
          <p:nvSpPr>
            <p:cNvPr id="618" name="직사각형 61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6" name="모서리가 둥근 직사각형 615"/>
          <p:cNvSpPr/>
          <p:nvPr/>
        </p:nvSpPr>
        <p:spPr>
          <a:xfrm>
            <a:off x="4737612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7" name="모서리가 둥근 직사각형 616"/>
          <p:cNvSpPr/>
          <p:nvPr/>
        </p:nvSpPr>
        <p:spPr>
          <a:xfrm>
            <a:off x="4736668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0" name="모서리가 둥근 직사각형 629"/>
          <p:cNvSpPr/>
          <p:nvPr/>
        </p:nvSpPr>
        <p:spPr>
          <a:xfrm>
            <a:off x="578927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1" name="모서리가 둥근 직사각형 630"/>
          <p:cNvSpPr/>
          <p:nvPr/>
        </p:nvSpPr>
        <p:spPr>
          <a:xfrm>
            <a:off x="539486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1" name="그룹 55"/>
          <p:cNvGrpSpPr/>
          <p:nvPr/>
        </p:nvGrpSpPr>
        <p:grpSpPr>
          <a:xfrm>
            <a:off x="5398591" y="5011073"/>
            <a:ext cx="680277" cy="676465"/>
            <a:chOff x="376876" y="1198174"/>
            <a:chExt cx="684000" cy="684000"/>
          </a:xfrm>
        </p:grpSpPr>
        <p:sp>
          <p:nvSpPr>
            <p:cNvPr id="628" name="직사각형 62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6" name="모서리가 둥근 직사각형 625"/>
          <p:cNvSpPr/>
          <p:nvPr/>
        </p:nvSpPr>
        <p:spPr>
          <a:xfrm>
            <a:off x="5453104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7" name="모서리가 둥근 직사각형 626"/>
          <p:cNvSpPr/>
          <p:nvPr/>
        </p:nvSpPr>
        <p:spPr>
          <a:xfrm>
            <a:off x="5452160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0" name="모서리가 둥근 직사각형 639"/>
          <p:cNvSpPr/>
          <p:nvPr/>
        </p:nvSpPr>
        <p:spPr>
          <a:xfrm>
            <a:off x="650477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1" name="모서리가 둥근 직사각형 640"/>
          <p:cNvSpPr/>
          <p:nvPr/>
        </p:nvSpPr>
        <p:spPr>
          <a:xfrm>
            <a:off x="611036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2" name="그룹 55"/>
          <p:cNvGrpSpPr/>
          <p:nvPr/>
        </p:nvGrpSpPr>
        <p:grpSpPr>
          <a:xfrm>
            <a:off x="6114083" y="5011073"/>
            <a:ext cx="680277" cy="676465"/>
            <a:chOff x="376876" y="1198174"/>
            <a:chExt cx="684000" cy="684000"/>
          </a:xfrm>
        </p:grpSpPr>
        <p:sp>
          <p:nvSpPr>
            <p:cNvPr id="638" name="직사각형 63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6" name="모서리가 둥근 직사각형 635"/>
          <p:cNvSpPr/>
          <p:nvPr/>
        </p:nvSpPr>
        <p:spPr>
          <a:xfrm>
            <a:off x="616859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7" name="모서리가 둥근 직사각형 636"/>
          <p:cNvSpPr/>
          <p:nvPr/>
        </p:nvSpPr>
        <p:spPr>
          <a:xfrm>
            <a:off x="616765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0" name="모서리가 둥근 직사각형 649"/>
          <p:cNvSpPr/>
          <p:nvPr/>
        </p:nvSpPr>
        <p:spPr>
          <a:xfrm>
            <a:off x="722026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1" name="모서리가 둥근 직사각형 650"/>
          <p:cNvSpPr/>
          <p:nvPr/>
        </p:nvSpPr>
        <p:spPr>
          <a:xfrm>
            <a:off x="682585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3" name="그룹 55"/>
          <p:cNvGrpSpPr/>
          <p:nvPr/>
        </p:nvGrpSpPr>
        <p:grpSpPr>
          <a:xfrm>
            <a:off x="6829573" y="5011073"/>
            <a:ext cx="680277" cy="676465"/>
            <a:chOff x="376876" y="1198174"/>
            <a:chExt cx="684000" cy="684000"/>
          </a:xfrm>
        </p:grpSpPr>
        <p:sp>
          <p:nvSpPr>
            <p:cNvPr id="648" name="직사각형 64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6" name="모서리가 둥근 직사각형 645"/>
          <p:cNvSpPr/>
          <p:nvPr/>
        </p:nvSpPr>
        <p:spPr>
          <a:xfrm>
            <a:off x="688408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7" name="모서리가 둥근 직사각형 646"/>
          <p:cNvSpPr/>
          <p:nvPr/>
        </p:nvSpPr>
        <p:spPr>
          <a:xfrm>
            <a:off x="688314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3" name="모서리가 둥근 직사각형 652"/>
          <p:cNvSpPr/>
          <p:nvPr/>
        </p:nvSpPr>
        <p:spPr>
          <a:xfrm>
            <a:off x="3871730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4" name="모서리가 둥근 직사각형 653"/>
          <p:cNvSpPr/>
          <p:nvPr/>
        </p:nvSpPr>
        <p:spPr>
          <a:xfrm>
            <a:off x="510685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5" name="모서리가 둥근 직사각형 654"/>
          <p:cNvSpPr/>
          <p:nvPr/>
        </p:nvSpPr>
        <p:spPr>
          <a:xfrm>
            <a:off x="634198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6" name="모서리가 둥근 직사각형 655"/>
          <p:cNvSpPr/>
          <p:nvPr/>
        </p:nvSpPr>
        <p:spPr>
          <a:xfrm>
            <a:off x="263310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빔 영상보기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직사각형 651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5891" y="620688"/>
            <a:ext cx="7187909" cy="3105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638" y="836495"/>
            <a:ext cx="3384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텍스트 슬라이드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55890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배경스킨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744244" y="332656"/>
            <a:ext cx="1388354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132598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6692594" y="332688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1" name="직사각형 410"/>
          <p:cNvSpPr>
            <a:spLocks/>
          </p:cNvSpPr>
          <p:nvPr/>
        </p:nvSpPr>
        <p:spPr>
          <a:xfrm>
            <a:off x="6818619" y="5854259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>
            <a:spLocks/>
          </p:cNvSpPr>
          <p:nvPr/>
        </p:nvSpPr>
        <p:spPr>
          <a:xfrm>
            <a:off x="389466" y="4143652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모서리가 둥근 직사각형 556"/>
          <p:cNvSpPr/>
          <p:nvPr/>
        </p:nvSpPr>
        <p:spPr>
          <a:xfrm>
            <a:off x="439169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8" name="모서리가 둥근 직사각형 557"/>
          <p:cNvSpPr/>
          <p:nvPr/>
        </p:nvSpPr>
        <p:spPr>
          <a:xfrm>
            <a:off x="6884198" y="6283139"/>
            <a:ext cx="576277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301893" y="4203325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이전 슬라이드가 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없습니다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0" name="TextBox 559"/>
          <p:cNvSpPr txBox="1"/>
          <p:nvPr/>
        </p:nvSpPr>
        <p:spPr>
          <a:xfrm>
            <a:off x="6732688" y="5915007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다음 슬라이드가 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30</a:t>
            </a:r>
            <a:r>
              <a:rPr lang="ko-KR" altLang="en-US" sz="700" dirty="0" smtClean="0"/>
              <a:t>개 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5" name="모서리가 둥근 직사각형 564"/>
          <p:cNvSpPr/>
          <p:nvPr/>
        </p:nvSpPr>
        <p:spPr>
          <a:xfrm>
            <a:off x="4143938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서서히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나타남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모서리가 둥근 직사각형 565"/>
          <p:cNvSpPr/>
          <p:nvPr/>
        </p:nvSpPr>
        <p:spPr>
          <a:xfrm>
            <a:off x="6678015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7" name="모서리가 둥근 직사각형 566"/>
          <p:cNvSpPr/>
          <p:nvPr/>
        </p:nvSpPr>
        <p:spPr>
          <a:xfrm>
            <a:off x="5833322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8" name="모서리가 둥근 직사각형 567"/>
          <p:cNvSpPr/>
          <p:nvPr/>
        </p:nvSpPr>
        <p:spPr>
          <a:xfrm>
            <a:off x="6678015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9" name="모서리가 둥근 직사각형 568"/>
          <p:cNvSpPr/>
          <p:nvPr/>
        </p:nvSpPr>
        <p:spPr>
          <a:xfrm>
            <a:off x="5833322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0" name="모서리가 둥근 직사각형 569"/>
          <p:cNvSpPr/>
          <p:nvPr/>
        </p:nvSpPr>
        <p:spPr>
          <a:xfrm>
            <a:off x="6678015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1" name="모서리가 둥근 직사각형 570"/>
          <p:cNvSpPr/>
          <p:nvPr/>
        </p:nvSpPr>
        <p:spPr>
          <a:xfrm>
            <a:off x="5833322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2" name="모서리가 둥근 직사각형 571"/>
          <p:cNvSpPr/>
          <p:nvPr/>
        </p:nvSpPr>
        <p:spPr>
          <a:xfrm>
            <a:off x="4988630" y="1203308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3" name="모서리가 둥근 직사각형 572"/>
          <p:cNvSpPr/>
          <p:nvPr/>
        </p:nvSpPr>
        <p:spPr>
          <a:xfrm>
            <a:off x="4988630" y="832286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4" name="모서리가 둥근 직사각형 573"/>
          <p:cNvSpPr/>
          <p:nvPr/>
        </p:nvSpPr>
        <p:spPr>
          <a:xfrm>
            <a:off x="6678015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위쪽부터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5" name="모서리가 둥근 직사각형 574"/>
          <p:cNvSpPr/>
          <p:nvPr/>
        </p:nvSpPr>
        <p:spPr>
          <a:xfrm>
            <a:off x="5833322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세로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6" name="모서리가 둥근 직사각형 575"/>
          <p:cNvSpPr/>
          <p:nvPr/>
        </p:nvSpPr>
        <p:spPr>
          <a:xfrm>
            <a:off x="4143938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빗살무늬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7" name="모서리가 둥근 직사각형 576"/>
          <p:cNvSpPr/>
          <p:nvPr/>
        </p:nvSpPr>
        <p:spPr>
          <a:xfrm>
            <a:off x="4143938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물방울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79"/>
          <p:cNvGrpSpPr/>
          <p:nvPr/>
        </p:nvGrpSpPr>
        <p:grpSpPr>
          <a:xfrm>
            <a:off x="4151387" y="2234580"/>
            <a:ext cx="2251365" cy="230832"/>
            <a:chOff x="7761312" y="1638114"/>
            <a:chExt cx="2251365" cy="230832"/>
          </a:xfrm>
        </p:grpSpPr>
        <p:sp>
          <p:nvSpPr>
            <p:cNvPr id="579" name="직사각형 5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7821051" y="1638114"/>
              <a:ext cx="219162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모든 슬라이드에 동일한 영상효과 적용</a:t>
              </a:r>
              <a:endParaRPr lang="ko-KR" altLang="en-US" sz="900" dirty="0"/>
            </a:p>
          </p:txBody>
        </p:sp>
      </p:grpSp>
      <p:sp>
        <p:nvSpPr>
          <p:cNvPr id="581" name="모서리가 둥근 직사각형 580"/>
          <p:cNvSpPr/>
          <p:nvPr/>
        </p:nvSpPr>
        <p:spPr>
          <a:xfrm>
            <a:off x="4143938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삼각이동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2" name="모서리가 둥근 직사각형 581"/>
          <p:cNvSpPr/>
          <p:nvPr/>
        </p:nvSpPr>
        <p:spPr>
          <a:xfrm>
            <a:off x="4988630" y="157433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3" name="모서리가 둥근 직사각형 582"/>
          <p:cNvSpPr/>
          <p:nvPr/>
        </p:nvSpPr>
        <p:spPr>
          <a:xfrm>
            <a:off x="4988630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4" name="모서리가 둥근 직사각형 583"/>
          <p:cNvSpPr/>
          <p:nvPr/>
        </p:nvSpPr>
        <p:spPr>
          <a:xfrm>
            <a:off x="1876844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▶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5" name="모서리가 둥근 직사각형 584"/>
          <p:cNvSpPr/>
          <p:nvPr/>
        </p:nvSpPr>
        <p:spPr>
          <a:xfrm>
            <a:off x="2669985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》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6" name="모서리가 둥근 직사각형 585"/>
          <p:cNvSpPr/>
          <p:nvPr/>
        </p:nvSpPr>
        <p:spPr>
          <a:xfrm>
            <a:off x="1110213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《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7" name="모서리가 둥근 직사각형 756"/>
          <p:cNvSpPr/>
          <p:nvPr/>
        </p:nvSpPr>
        <p:spPr>
          <a:xfrm>
            <a:off x="405302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한꺼번에 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사진 올리기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8" name="모서리가 둥근 직사각형 757"/>
          <p:cNvSpPr/>
          <p:nvPr/>
        </p:nvSpPr>
        <p:spPr>
          <a:xfrm>
            <a:off x="1246188" y="3761729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빈 슬라이드 삽입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9" name="모서리가 둥근 직사각형 758"/>
          <p:cNvSpPr/>
          <p:nvPr/>
        </p:nvSpPr>
        <p:spPr>
          <a:xfrm>
            <a:off x="2101809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삭제하기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0" name="TextBox 759"/>
          <p:cNvSpPr txBox="1"/>
          <p:nvPr/>
        </p:nvSpPr>
        <p:spPr>
          <a:xfrm>
            <a:off x="2840560" y="3711406"/>
            <a:ext cx="47915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동영상 제작용 이미지 최적 사이즈는 일반 영상 </a:t>
            </a:r>
            <a:r>
              <a:rPr lang="en-US" altLang="ko-KR" sz="800" dirty="0" smtClean="0"/>
              <a:t>350*230px, </a:t>
            </a:r>
            <a:r>
              <a:rPr lang="ko-KR" altLang="en-US" sz="800" dirty="0" err="1" smtClean="0"/>
              <a:t>빔프로젝트</a:t>
            </a:r>
            <a:r>
              <a:rPr lang="ko-KR" altLang="en-US" sz="800" dirty="0" smtClean="0"/>
              <a:t> 영상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최소</a:t>
            </a:r>
            <a:r>
              <a:rPr lang="en-US" altLang="ko-KR" sz="800" dirty="0" smtClean="0"/>
              <a:t>) 1050*690px </a:t>
            </a:r>
            <a:r>
              <a:rPr lang="ko-KR" altLang="en-US" sz="800" dirty="0" smtClean="0"/>
              <a:t>이상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총</a:t>
            </a:r>
            <a:r>
              <a:rPr lang="en-US" altLang="ko-KR" sz="800" dirty="0" smtClean="0"/>
              <a:t> XX</a:t>
            </a:r>
            <a:r>
              <a:rPr lang="ko-KR" altLang="en-US" sz="800" dirty="0" smtClean="0"/>
              <a:t>개의 사진 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드래그하여 이미지 순서 변경이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49615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10174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그룹 55"/>
          <p:cNvGrpSpPr/>
          <p:nvPr/>
        </p:nvGrpSpPr>
        <p:grpSpPr>
          <a:xfrm>
            <a:off x="1105469" y="4152197"/>
            <a:ext cx="680277" cy="676465"/>
            <a:chOff x="376876" y="1198174"/>
            <a:chExt cx="684000" cy="684000"/>
          </a:xfrm>
        </p:grpSpPr>
        <p:sp>
          <p:nvSpPr>
            <p:cNvPr id="221" name="직사각형 22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모서리가 둥근 직사각형 218"/>
          <p:cNvSpPr/>
          <p:nvPr/>
        </p:nvSpPr>
        <p:spPr>
          <a:xfrm>
            <a:off x="1159982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159038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77915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38474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그룹 55"/>
          <p:cNvGrpSpPr/>
          <p:nvPr/>
        </p:nvGrpSpPr>
        <p:grpSpPr>
          <a:xfrm>
            <a:off x="388465" y="5864831"/>
            <a:ext cx="680277" cy="676465"/>
            <a:chOff x="376876" y="1198174"/>
            <a:chExt cx="684000" cy="684000"/>
          </a:xfrm>
        </p:grpSpPr>
        <p:sp>
          <p:nvSpPr>
            <p:cNvPr id="231" name="직사각형 23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9" name="모서리가 둥근 직사각형 228"/>
          <p:cNvSpPr/>
          <p:nvPr/>
        </p:nvSpPr>
        <p:spPr>
          <a:xfrm>
            <a:off x="442978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442034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2212015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1817605" y="4036662"/>
            <a:ext cx="286432" cy="10681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START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7" name="그룹 55"/>
          <p:cNvGrpSpPr/>
          <p:nvPr/>
        </p:nvGrpSpPr>
        <p:grpSpPr>
          <a:xfrm>
            <a:off x="1821328" y="4152197"/>
            <a:ext cx="680277" cy="676465"/>
            <a:chOff x="376876" y="1198174"/>
            <a:chExt cx="684000" cy="6840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42" name="직사각형 24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0" name="모서리가 둥근 직사각형 239"/>
          <p:cNvSpPr/>
          <p:nvPr/>
        </p:nvSpPr>
        <p:spPr>
          <a:xfrm>
            <a:off x="1875841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874897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149485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10044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55"/>
          <p:cNvGrpSpPr/>
          <p:nvPr/>
        </p:nvGrpSpPr>
        <p:grpSpPr>
          <a:xfrm>
            <a:off x="1104167" y="5864831"/>
            <a:ext cx="680277" cy="676465"/>
            <a:chOff x="376876" y="1198174"/>
            <a:chExt cx="684000" cy="684000"/>
          </a:xfrm>
        </p:grpSpPr>
        <p:sp>
          <p:nvSpPr>
            <p:cNvPr id="252" name="직사각형 25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모서리가 둥근 직사각형 249"/>
          <p:cNvSpPr/>
          <p:nvPr/>
        </p:nvSpPr>
        <p:spPr>
          <a:xfrm>
            <a:off x="1158680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157736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2927874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2533464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55"/>
          <p:cNvGrpSpPr/>
          <p:nvPr/>
        </p:nvGrpSpPr>
        <p:grpSpPr>
          <a:xfrm>
            <a:off x="2537187" y="4152197"/>
            <a:ext cx="680277" cy="676465"/>
            <a:chOff x="376876" y="1198174"/>
            <a:chExt cx="684000" cy="684000"/>
          </a:xfrm>
        </p:grpSpPr>
        <p:sp>
          <p:nvSpPr>
            <p:cNvPr id="265" name="직사각형 26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2591700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0756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221055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181614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그룹 55"/>
          <p:cNvGrpSpPr/>
          <p:nvPr/>
        </p:nvGrpSpPr>
        <p:grpSpPr>
          <a:xfrm>
            <a:off x="1819869" y="5864831"/>
            <a:ext cx="680277" cy="676465"/>
            <a:chOff x="376876" y="1198174"/>
            <a:chExt cx="684000" cy="684000"/>
          </a:xfrm>
        </p:grpSpPr>
        <p:sp>
          <p:nvSpPr>
            <p:cNvPr id="313" name="직사각형 31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0" name="모서리가 둥근 직사각형 309"/>
          <p:cNvSpPr/>
          <p:nvPr/>
        </p:nvSpPr>
        <p:spPr>
          <a:xfrm>
            <a:off x="1874382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1873438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3643733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3249323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그룹 55"/>
          <p:cNvGrpSpPr/>
          <p:nvPr/>
        </p:nvGrpSpPr>
        <p:grpSpPr>
          <a:xfrm>
            <a:off x="3253046" y="4152197"/>
            <a:ext cx="680277" cy="676465"/>
            <a:chOff x="376876" y="1198174"/>
            <a:chExt cx="684000" cy="684000"/>
          </a:xfrm>
        </p:grpSpPr>
        <p:sp>
          <p:nvSpPr>
            <p:cNvPr id="324" name="직사각형 32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2" name="모서리가 둥근 직사각형 321"/>
          <p:cNvSpPr/>
          <p:nvPr/>
        </p:nvSpPr>
        <p:spPr>
          <a:xfrm>
            <a:off x="3307559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3306615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2926258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2531848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그룹 55"/>
          <p:cNvGrpSpPr/>
          <p:nvPr/>
        </p:nvGrpSpPr>
        <p:grpSpPr>
          <a:xfrm>
            <a:off x="2535571" y="5864831"/>
            <a:ext cx="680277" cy="676465"/>
            <a:chOff x="376876" y="1198174"/>
            <a:chExt cx="684000" cy="684000"/>
          </a:xfrm>
        </p:grpSpPr>
        <p:sp>
          <p:nvSpPr>
            <p:cNvPr id="334" name="직사각형 33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2" name="모서리가 둥근 직사각형 331"/>
          <p:cNvSpPr/>
          <p:nvPr/>
        </p:nvSpPr>
        <p:spPr>
          <a:xfrm>
            <a:off x="2590084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2589140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4359592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3965182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그룹 55"/>
          <p:cNvGrpSpPr/>
          <p:nvPr/>
        </p:nvGrpSpPr>
        <p:grpSpPr>
          <a:xfrm>
            <a:off x="3968905" y="4152197"/>
            <a:ext cx="680277" cy="676465"/>
            <a:chOff x="376876" y="1198174"/>
            <a:chExt cx="684000" cy="684000"/>
          </a:xfrm>
        </p:grpSpPr>
        <p:sp>
          <p:nvSpPr>
            <p:cNvPr id="344" name="직사각형 34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모서리가 둥근 직사각형 341"/>
          <p:cNvSpPr/>
          <p:nvPr/>
        </p:nvSpPr>
        <p:spPr>
          <a:xfrm>
            <a:off x="4023418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4022474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6" name="모서리가 둥근 직사각형 355"/>
          <p:cNvSpPr/>
          <p:nvPr/>
        </p:nvSpPr>
        <p:spPr>
          <a:xfrm>
            <a:off x="364196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324755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4" name="그룹 55"/>
          <p:cNvGrpSpPr/>
          <p:nvPr/>
        </p:nvGrpSpPr>
        <p:grpSpPr>
          <a:xfrm>
            <a:off x="3251273" y="5864831"/>
            <a:ext cx="680277" cy="676465"/>
            <a:chOff x="376876" y="1198174"/>
            <a:chExt cx="684000" cy="684000"/>
          </a:xfrm>
        </p:grpSpPr>
        <p:sp>
          <p:nvSpPr>
            <p:cNvPr id="354" name="직사각형 35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2" name="모서리가 둥근 직사각형 351"/>
          <p:cNvSpPr/>
          <p:nvPr/>
        </p:nvSpPr>
        <p:spPr>
          <a:xfrm>
            <a:off x="3305786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3304842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5075451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4681041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5" name="그룹 55"/>
          <p:cNvGrpSpPr/>
          <p:nvPr/>
        </p:nvGrpSpPr>
        <p:grpSpPr>
          <a:xfrm>
            <a:off x="4684764" y="4152197"/>
            <a:ext cx="680277" cy="676465"/>
            <a:chOff x="376876" y="1198174"/>
            <a:chExt cx="684000" cy="684000"/>
          </a:xfrm>
        </p:grpSpPr>
        <p:sp>
          <p:nvSpPr>
            <p:cNvPr id="364" name="직사각형 36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2" name="모서리가 둥근 직사각형 361"/>
          <p:cNvSpPr/>
          <p:nvPr/>
        </p:nvSpPr>
        <p:spPr>
          <a:xfrm>
            <a:off x="4739277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4738333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435766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7" name="모서리가 둥근 직사각형 376"/>
          <p:cNvSpPr/>
          <p:nvPr/>
        </p:nvSpPr>
        <p:spPr>
          <a:xfrm>
            <a:off x="396325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6" name="그룹 55"/>
          <p:cNvGrpSpPr/>
          <p:nvPr/>
        </p:nvGrpSpPr>
        <p:grpSpPr>
          <a:xfrm>
            <a:off x="3966975" y="5864831"/>
            <a:ext cx="680277" cy="676465"/>
            <a:chOff x="376876" y="1198174"/>
            <a:chExt cx="684000" cy="684000"/>
          </a:xfrm>
        </p:grpSpPr>
        <p:sp>
          <p:nvSpPr>
            <p:cNvPr id="374" name="직사각형 37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2" name="모서리가 둥근 직사각형 371"/>
          <p:cNvSpPr/>
          <p:nvPr/>
        </p:nvSpPr>
        <p:spPr>
          <a:xfrm>
            <a:off x="4021488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4020544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6" name="모서리가 둥근 직사각형 385"/>
          <p:cNvSpPr/>
          <p:nvPr/>
        </p:nvSpPr>
        <p:spPr>
          <a:xfrm>
            <a:off x="579131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7" name="모서리가 둥근 직사각형 386"/>
          <p:cNvSpPr/>
          <p:nvPr/>
        </p:nvSpPr>
        <p:spPr>
          <a:xfrm>
            <a:off x="539690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7" name="그룹 55"/>
          <p:cNvGrpSpPr/>
          <p:nvPr/>
        </p:nvGrpSpPr>
        <p:grpSpPr>
          <a:xfrm>
            <a:off x="5400623" y="4152197"/>
            <a:ext cx="680277" cy="676465"/>
            <a:chOff x="376876" y="1198174"/>
            <a:chExt cx="684000" cy="684000"/>
          </a:xfrm>
        </p:grpSpPr>
        <p:sp>
          <p:nvSpPr>
            <p:cNvPr id="384" name="직사각형 38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모서리가 둥근 직사각형 381"/>
          <p:cNvSpPr/>
          <p:nvPr/>
        </p:nvSpPr>
        <p:spPr>
          <a:xfrm>
            <a:off x="5455136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5454192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507336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2" name="모서리가 둥근 직사각형 411"/>
          <p:cNvSpPr/>
          <p:nvPr/>
        </p:nvSpPr>
        <p:spPr>
          <a:xfrm>
            <a:off x="467895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그룹 55"/>
          <p:cNvGrpSpPr/>
          <p:nvPr/>
        </p:nvGrpSpPr>
        <p:grpSpPr>
          <a:xfrm>
            <a:off x="4682677" y="5864831"/>
            <a:ext cx="680277" cy="676465"/>
            <a:chOff x="376876" y="1198174"/>
            <a:chExt cx="684000" cy="684000"/>
          </a:xfrm>
        </p:grpSpPr>
        <p:sp>
          <p:nvSpPr>
            <p:cNvPr id="395" name="직사각형 3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2" name="모서리가 둥근 직사각형 391"/>
          <p:cNvSpPr/>
          <p:nvPr/>
        </p:nvSpPr>
        <p:spPr>
          <a:xfrm>
            <a:off x="4737190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4736246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6" name="모서리가 둥근 직사각형 485"/>
          <p:cNvSpPr/>
          <p:nvPr/>
        </p:nvSpPr>
        <p:spPr>
          <a:xfrm>
            <a:off x="650477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7" name="모서리가 둥근 직사각형 486"/>
          <p:cNvSpPr/>
          <p:nvPr/>
        </p:nvSpPr>
        <p:spPr>
          <a:xfrm>
            <a:off x="611036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9" name="그룹 55"/>
          <p:cNvGrpSpPr/>
          <p:nvPr/>
        </p:nvGrpSpPr>
        <p:grpSpPr>
          <a:xfrm>
            <a:off x="6114083" y="4152197"/>
            <a:ext cx="680277" cy="676465"/>
            <a:chOff x="376876" y="1198174"/>
            <a:chExt cx="684000" cy="684000"/>
          </a:xfrm>
        </p:grpSpPr>
        <p:sp>
          <p:nvSpPr>
            <p:cNvPr id="471" name="직사각형 47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모서리가 둥근 직사각형 468"/>
          <p:cNvSpPr/>
          <p:nvPr/>
        </p:nvSpPr>
        <p:spPr>
          <a:xfrm>
            <a:off x="6168596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0" name="모서리가 둥근 직사각형 469"/>
          <p:cNvSpPr/>
          <p:nvPr/>
        </p:nvSpPr>
        <p:spPr>
          <a:xfrm>
            <a:off x="6167652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6" name="모서리가 둥근 직사각형 495"/>
          <p:cNvSpPr/>
          <p:nvPr/>
        </p:nvSpPr>
        <p:spPr>
          <a:xfrm>
            <a:off x="578906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7" name="모서리가 둥근 직사각형 496"/>
          <p:cNvSpPr/>
          <p:nvPr/>
        </p:nvSpPr>
        <p:spPr>
          <a:xfrm>
            <a:off x="539465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0" name="그룹 55"/>
          <p:cNvGrpSpPr/>
          <p:nvPr/>
        </p:nvGrpSpPr>
        <p:grpSpPr>
          <a:xfrm>
            <a:off x="5398379" y="5864831"/>
            <a:ext cx="680277" cy="676465"/>
            <a:chOff x="376876" y="1198174"/>
            <a:chExt cx="684000" cy="684000"/>
          </a:xfrm>
        </p:grpSpPr>
        <p:sp>
          <p:nvSpPr>
            <p:cNvPr id="494" name="직사각형 49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2" name="모서리가 둥근 직사각형 491"/>
          <p:cNvSpPr/>
          <p:nvPr/>
        </p:nvSpPr>
        <p:spPr>
          <a:xfrm>
            <a:off x="5452892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3" name="모서리가 둥근 직사각형 492"/>
          <p:cNvSpPr/>
          <p:nvPr/>
        </p:nvSpPr>
        <p:spPr>
          <a:xfrm>
            <a:off x="5451948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6" name="모서리가 둥근 직사각형 505"/>
          <p:cNvSpPr/>
          <p:nvPr/>
        </p:nvSpPr>
        <p:spPr>
          <a:xfrm>
            <a:off x="722302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7" name="모서리가 둥근 직사각형 506"/>
          <p:cNvSpPr/>
          <p:nvPr/>
        </p:nvSpPr>
        <p:spPr>
          <a:xfrm>
            <a:off x="682861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1" name="그룹 55"/>
          <p:cNvGrpSpPr/>
          <p:nvPr/>
        </p:nvGrpSpPr>
        <p:grpSpPr>
          <a:xfrm>
            <a:off x="6832339" y="4152197"/>
            <a:ext cx="680277" cy="676465"/>
            <a:chOff x="376876" y="1198174"/>
            <a:chExt cx="684000" cy="684000"/>
          </a:xfrm>
        </p:grpSpPr>
        <p:sp>
          <p:nvSpPr>
            <p:cNvPr id="504" name="직사각형 50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2" name="모서리가 둥근 직사각형 501"/>
          <p:cNvSpPr/>
          <p:nvPr/>
        </p:nvSpPr>
        <p:spPr>
          <a:xfrm>
            <a:off x="6886852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3" name="모서리가 둥근 직사각형 502"/>
          <p:cNvSpPr/>
          <p:nvPr/>
        </p:nvSpPr>
        <p:spPr>
          <a:xfrm>
            <a:off x="6885908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6" name="모서리가 둥근 직사각형 515"/>
          <p:cNvSpPr/>
          <p:nvPr/>
        </p:nvSpPr>
        <p:spPr>
          <a:xfrm>
            <a:off x="650477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7" name="모서리가 둥근 직사각형 516"/>
          <p:cNvSpPr/>
          <p:nvPr/>
        </p:nvSpPr>
        <p:spPr>
          <a:xfrm>
            <a:off x="611036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39" name="그룹 55"/>
          <p:cNvGrpSpPr/>
          <p:nvPr/>
        </p:nvGrpSpPr>
        <p:grpSpPr>
          <a:xfrm>
            <a:off x="6114083" y="5864831"/>
            <a:ext cx="680277" cy="676465"/>
            <a:chOff x="376876" y="1198174"/>
            <a:chExt cx="684000" cy="684000"/>
          </a:xfrm>
        </p:grpSpPr>
        <p:sp>
          <p:nvSpPr>
            <p:cNvPr id="514" name="직사각형 51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" name="모서리가 둥근 직사각형 511"/>
          <p:cNvSpPr/>
          <p:nvPr/>
        </p:nvSpPr>
        <p:spPr>
          <a:xfrm>
            <a:off x="6168596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3" name="모서리가 둥근 직사각형 512"/>
          <p:cNvSpPr/>
          <p:nvPr/>
        </p:nvSpPr>
        <p:spPr>
          <a:xfrm>
            <a:off x="6167652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9" name="모서리가 둥근 직사각형 528"/>
          <p:cNvSpPr/>
          <p:nvPr/>
        </p:nvSpPr>
        <p:spPr>
          <a:xfrm>
            <a:off x="78083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0" name="모서리가 둥근 직사각형 529"/>
          <p:cNvSpPr/>
          <p:nvPr/>
        </p:nvSpPr>
        <p:spPr>
          <a:xfrm>
            <a:off x="38642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0" name="그룹 55"/>
          <p:cNvGrpSpPr/>
          <p:nvPr/>
        </p:nvGrpSpPr>
        <p:grpSpPr>
          <a:xfrm>
            <a:off x="390147" y="5011073"/>
            <a:ext cx="680277" cy="676465"/>
            <a:chOff x="376876" y="1198174"/>
            <a:chExt cx="684000" cy="684000"/>
          </a:xfrm>
        </p:grpSpPr>
        <p:sp>
          <p:nvSpPr>
            <p:cNvPr id="527" name="직사각형 52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직사각형 52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5" name="모서리가 둥근 직사각형 524"/>
          <p:cNvSpPr/>
          <p:nvPr/>
        </p:nvSpPr>
        <p:spPr>
          <a:xfrm>
            <a:off x="444660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6" name="모서리가 둥근 직사각형 525"/>
          <p:cNvSpPr/>
          <p:nvPr/>
        </p:nvSpPr>
        <p:spPr>
          <a:xfrm>
            <a:off x="443716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9" name="모서리가 둥근 직사각형 538"/>
          <p:cNvSpPr/>
          <p:nvPr/>
        </p:nvSpPr>
        <p:spPr>
          <a:xfrm>
            <a:off x="149632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0" name="모서리가 둥근 직사각형 539"/>
          <p:cNvSpPr/>
          <p:nvPr/>
        </p:nvSpPr>
        <p:spPr>
          <a:xfrm>
            <a:off x="110191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1" name="그룹 55"/>
          <p:cNvGrpSpPr/>
          <p:nvPr/>
        </p:nvGrpSpPr>
        <p:grpSpPr>
          <a:xfrm>
            <a:off x="1105639" y="5011073"/>
            <a:ext cx="680277" cy="676465"/>
            <a:chOff x="376876" y="1198174"/>
            <a:chExt cx="684000" cy="684000"/>
          </a:xfrm>
        </p:grpSpPr>
        <p:sp>
          <p:nvSpPr>
            <p:cNvPr id="537" name="직사각형 53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직사각형 53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5" name="모서리가 둥근 직사각형 534"/>
          <p:cNvSpPr/>
          <p:nvPr/>
        </p:nvSpPr>
        <p:spPr>
          <a:xfrm>
            <a:off x="1160152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6" name="모서리가 둥근 직사각형 535"/>
          <p:cNvSpPr/>
          <p:nvPr/>
        </p:nvSpPr>
        <p:spPr>
          <a:xfrm>
            <a:off x="1159208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9" name="모서리가 둥근 직사각형 548"/>
          <p:cNvSpPr/>
          <p:nvPr/>
        </p:nvSpPr>
        <p:spPr>
          <a:xfrm>
            <a:off x="221181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0" name="모서리가 둥근 직사각형 549"/>
          <p:cNvSpPr/>
          <p:nvPr/>
        </p:nvSpPr>
        <p:spPr>
          <a:xfrm>
            <a:off x="181740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2" name="그룹 55"/>
          <p:cNvGrpSpPr/>
          <p:nvPr/>
        </p:nvGrpSpPr>
        <p:grpSpPr>
          <a:xfrm>
            <a:off x="1821131" y="5011073"/>
            <a:ext cx="680277" cy="676465"/>
            <a:chOff x="376876" y="1198174"/>
            <a:chExt cx="684000" cy="684000"/>
          </a:xfrm>
        </p:grpSpPr>
        <p:sp>
          <p:nvSpPr>
            <p:cNvPr id="547" name="직사각형 54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5" name="모서리가 둥근 직사각형 544"/>
          <p:cNvSpPr/>
          <p:nvPr/>
        </p:nvSpPr>
        <p:spPr>
          <a:xfrm>
            <a:off x="1875644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6" name="모서리가 둥근 직사각형 545"/>
          <p:cNvSpPr/>
          <p:nvPr/>
        </p:nvSpPr>
        <p:spPr>
          <a:xfrm>
            <a:off x="1874700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0" name="모서리가 둥근 직사각형 589"/>
          <p:cNvSpPr/>
          <p:nvPr/>
        </p:nvSpPr>
        <p:spPr>
          <a:xfrm>
            <a:off x="292731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1" name="모서리가 둥근 직사각형 590"/>
          <p:cNvSpPr/>
          <p:nvPr/>
        </p:nvSpPr>
        <p:spPr>
          <a:xfrm>
            <a:off x="253290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7" name="그룹 55"/>
          <p:cNvGrpSpPr/>
          <p:nvPr/>
        </p:nvGrpSpPr>
        <p:grpSpPr>
          <a:xfrm>
            <a:off x="2536623" y="5011073"/>
            <a:ext cx="680277" cy="676465"/>
            <a:chOff x="376876" y="1198174"/>
            <a:chExt cx="684000" cy="684000"/>
          </a:xfrm>
        </p:grpSpPr>
        <p:sp>
          <p:nvSpPr>
            <p:cNvPr id="588" name="직사각형 58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6" name="모서리가 둥근 직사각형 555"/>
          <p:cNvSpPr/>
          <p:nvPr/>
        </p:nvSpPr>
        <p:spPr>
          <a:xfrm>
            <a:off x="259113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7" name="모서리가 둥근 직사각형 586"/>
          <p:cNvSpPr/>
          <p:nvPr/>
        </p:nvSpPr>
        <p:spPr>
          <a:xfrm>
            <a:off x="259019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0" name="모서리가 둥근 직사각형 599"/>
          <p:cNvSpPr/>
          <p:nvPr/>
        </p:nvSpPr>
        <p:spPr>
          <a:xfrm>
            <a:off x="3642802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1" name="모서리가 둥근 직사각형 600"/>
          <p:cNvSpPr/>
          <p:nvPr/>
        </p:nvSpPr>
        <p:spPr>
          <a:xfrm>
            <a:off x="3248392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8" name="그룹 55"/>
          <p:cNvGrpSpPr/>
          <p:nvPr/>
        </p:nvGrpSpPr>
        <p:grpSpPr>
          <a:xfrm>
            <a:off x="3252115" y="5011073"/>
            <a:ext cx="680277" cy="676465"/>
            <a:chOff x="376876" y="1198174"/>
            <a:chExt cx="684000" cy="684000"/>
          </a:xfrm>
        </p:grpSpPr>
        <p:sp>
          <p:nvSpPr>
            <p:cNvPr id="598" name="직사각형 5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6" name="모서리가 둥근 직사각형 595"/>
          <p:cNvSpPr/>
          <p:nvPr/>
        </p:nvSpPr>
        <p:spPr>
          <a:xfrm>
            <a:off x="3306628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7" name="모서리가 둥근 직사각형 596"/>
          <p:cNvSpPr/>
          <p:nvPr/>
        </p:nvSpPr>
        <p:spPr>
          <a:xfrm>
            <a:off x="3305684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0" name="모서리가 둥근 직사각형 609"/>
          <p:cNvSpPr/>
          <p:nvPr/>
        </p:nvSpPr>
        <p:spPr>
          <a:xfrm>
            <a:off x="435829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1" name="모서리가 둥근 직사각형 610"/>
          <p:cNvSpPr/>
          <p:nvPr/>
        </p:nvSpPr>
        <p:spPr>
          <a:xfrm>
            <a:off x="396388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9" name="그룹 55"/>
          <p:cNvGrpSpPr/>
          <p:nvPr/>
        </p:nvGrpSpPr>
        <p:grpSpPr>
          <a:xfrm>
            <a:off x="3967607" y="5011073"/>
            <a:ext cx="680277" cy="676465"/>
            <a:chOff x="376876" y="1198174"/>
            <a:chExt cx="684000" cy="684000"/>
          </a:xfrm>
        </p:grpSpPr>
        <p:sp>
          <p:nvSpPr>
            <p:cNvPr id="608" name="직사각형 60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6" name="모서리가 둥근 직사각형 605"/>
          <p:cNvSpPr/>
          <p:nvPr/>
        </p:nvSpPr>
        <p:spPr>
          <a:xfrm>
            <a:off x="4022120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7" name="모서리가 둥근 직사각형 606"/>
          <p:cNvSpPr/>
          <p:nvPr/>
        </p:nvSpPr>
        <p:spPr>
          <a:xfrm>
            <a:off x="4021176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0" name="모서리가 둥근 직사각형 619"/>
          <p:cNvSpPr/>
          <p:nvPr/>
        </p:nvSpPr>
        <p:spPr>
          <a:xfrm>
            <a:off x="507378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1" name="모서리가 둥근 직사각형 620"/>
          <p:cNvSpPr/>
          <p:nvPr/>
        </p:nvSpPr>
        <p:spPr>
          <a:xfrm>
            <a:off x="467937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50" name="그룹 55"/>
          <p:cNvGrpSpPr/>
          <p:nvPr/>
        </p:nvGrpSpPr>
        <p:grpSpPr>
          <a:xfrm>
            <a:off x="4683099" y="5011073"/>
            <a:ext cx="680277" cy="676465"/>
            <a:chOff x="376876" y="1198174"/>
            <a:chExt cx="684000" cy="684000"/>
          </a:xfrm>
        </p:grpSpPr>
        <p:sp>
          <p:nvSpPr>
            <p:cNvPr id="618" name="직사각형 61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6" name="모서리가 둥근 직사각형 615"/>
          <p:cNvSpPr/>
          <p:nvPr/>
        </p:nvSpPr>
        <p:spPr>
          <a:xfrm>
            <a:off x="4737612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7" name="모서리가 둥근 직사각형 616"/>
          <p:cNvSpPr/>
          <p:nvPr/>
        </p:nvSpPr>
        <p:spPr>
          <a:xfrm>
            <a:off x="4736668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0" name="모서리가 둥근 직사각형 629"/>
          <p:cNvSpPr/>
          <p:nvPr/>
        </p:nvSpPr>
        <p:spPr>
          <a:xfrm>
            <a:off x="578927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1" name="모서리가 둥근 직사각형 630"/>
          <p:cNvSpPr/>
          <p:nvPr/>
        </p:nvSpPr>
        <p:spPr>
          <a:xfrm>
            <a:off x="539486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1" name="그룹 55"/>
          <p:cNvGrpSpPr/>
          <p:nvPr/>
        </p:nvGrpSpPr>
        <p:grpSpPr>
          <a:xfrm>
            <a:off x="5398591" y="5011073"/>
            <a:ext cx="680277" cy="676465"/>
            <a:chOff x="376876" y="1198174"/>
            <a:chExt cx="684000" cy="684000"/>
          </a:xfrm>
        </p:grpSpPr>
        <p:sp>
          <p:nvSpPr>
            <p:cNvPr id="628" name="직사각형 62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6" name="모서리가 둥근 직사각형 625"/>
          <p:cNvSpPr/>
          <p:nvPr/>
        </p:nvSpPr>
        <p:spPr>
          <a:xfrm>
            <a:off x="5453104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7" name="모서리가 둥근 직사각형 626"/>
          <p:cNvSpPr/>
          <p:nvPr/>
        </p:nvSpPr>
        <p:spPr>
          <a:xfrm>
            <a:off x="5452160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0" name="모서리가 둥근 직사각형 639"/>
          <p:cNvSpPr/>
          <p:nvPr/>
        </p:nvSpPr>
        <p:spPr>
          <a:xfrm>
            <a:off x="650477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1" name="모서리가 둥근 직사각형 640"/>
          <p:cNvSpPr/>
          <p:nvPr/>
        </p:nvSpPr>
        <p:spPr>
          <a:xfrm>
            <a:off x="611036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2" name="그룹 55"/>
          <p:cNvGrpSpPr/>
          <p:nvPr/>
        </p:nvGrpSpPr>
        <p:grpSpPr>
          <a:xfrm>
            <a:off x="6114083" y="5011073"/>
            <a:ext cx="680277" cy="676465"/>
            <a:chOff x="376876" y="1198174"/>
            <a:chExt cx="684000" cy="684000"/>
          </a:xfrm>
        </p:grpSpPr>
        <p:sp>
          <p:nvSpPr>
            <p:cNvPr id="638" name="직사각형 63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6" name="모서리가 둥근 직사각형 635"/>
          <p:cNvSpPr/>
          <p:nvPr/>
        </p:nvSpPr>
        <p:spPr>
          <a:xfrm>
            <a:off x="616859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7" name="모서리가 둥근 직사각형 636"/>
          <p:cNvSpPr/>
          <p:nvPr/>
        </p:nvSpPr>
        <p:spPr>
          <a:xfrm>
            <a:off x="616765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0" name="모서리가 둥근 직사각형 649"/>
          <p:cNvSpPr/>
          <p:nvPr/>
        </p:nvSpPr>
        <p:spPr>
          <a:xfrm>
            <a:off x="722026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1" name="모서리가 둥근 직사각형 650"/>
          <p:cNvSpPr/>
          <p:nvPr/>
        </p:nvSpPr>
        <p:spPr>
          <a:xfrm>
            <a:off x="682585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3" name="그룹 55"/>
          <p:cNvGrpSpPr/>
          <p:nvPr/>
        </p:nvGrpSpPr>
        <p:grpSpPr>
          <a:xfrm>
            <a:off x="6829573" y="5011073"/>
            <a:ext cx="680277" cy="676465"/>
            <a:chOff x="376876" y="1198174"/>
            <a:chExt cx="684000" cy="684000"/>
          </a:xfrm>
        </p:grpSpPr>
        <p:sp>
          <p:nvSpPr>
            <p:cNvPr id="648" name="직사각형 64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6" name="모서리가 둥근 직사각형 645"/>
          <p:cNvSpPr/>
          <p:nvPr/>
        </p:nvSpPr>
        <p:spPr>
          <a:xfrm>
            <a:off x="688408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7" name="모서리가 둥근 직사각형 646"/>
          <p:cNvSpPr/>
          <p:nvPr/>
        </p:nvSpPr>
        <p:spPr>
          <a:xfrm>
            <a:off x="688314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3" name="모서리가 둥근 직사각형 652"/>
          <p:cNvSpPr/>
          <p:nvPr/>
        </p:nvSpPr>
        <p:spPr>
          <a:xfrm>
            <a:off x="3871730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4" name="모서리가 둥근 직사각형 653"/>
          <p:cNvSpPr/>
          <p:nvPr/>
        </p:nvSpPr>
        <p:spPr>
          <a:xfrm>
            <a:off x="510685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5" name="모서리가 둥근 직사각형 654"/>
          <p:cNvSpPr/>
          <p:nvPr/>
        </p:nvSpPr>
        <p:spPr>
          <a:xfrm>
            <a:off x="634198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6" name="모서리가 둥근 직사각형 655"/>
          <p:cNvSpPr/>
          <p:nvPr/>
        </p:nvSpPr>
        <p:spPr>
          <a:xfrm>
            <a:off x="263310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빔 영상보기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4160912" y="2577566"/>
            <a:ext cx="3254077" cy="5085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슬라이드에 들어갈 문구를 적어주세요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5171182" y="3158237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82" name="그룹 89"/>
          <p:cNvGrpSpPr/>
          <p:nvPr/>
        </p:nvGrpSpPr>
        <p:grpSpPr>
          <a:xfrm>
            <a:off x="4849232" y="3379478"/>
            <a:ext cx="356875" cy="180000"/>
            <a:chOff x="3312466" y="3333340"/>
            <a:chExt cx="356875" cy="252000"/>
          </a:xfrm>
        </p:grpSpPr>
        <p:sp>
          <p:nvSpPr>
            <p:cNvPr id="283" name="직사각형 282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5" name="모서리가 둥근 직사각형 284"/>
          <p:cNvSpPr/>
          <p:nvPr/>
        </p:nvSpPr>
        <p:spPr>
          <a:xfrm>
            <a:off x="5730577" y="315823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5519632" y="315823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7" name="직사각형 286"/>
          <p:cNvSpPr>
            <a:spLocks/>
          </p:cNvSpPr>
          <p:nvPr/>
        </p:nvSpPr>
        <p:spPr>
          <a:xfrm>
            <a:off x="4160912" y="3160618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8" name="직사각형 287"/>
          <p:cNvSpPr>
            <a:spLocks/>
          </p:cNvSpPr>
          <p:nvPr/>
        </p:nvSpPr>
        <p:spPr>
          <a:xfrm>
            <a:off x="4956175" y="3160618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4160912" y="337947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4379385" y="337947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4595421" y="337947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95" name="그룹 284"/>
          <p:cNvGrpSpPr/>
          <p:nvPr/>
        </p:nvGrpSpPr>
        <p:grpSpPr>
          <a:xfrm>
            <a:off x="5249540" y="3379478"/>
            <a:ext cx="216000" cy="180000"/>
            <a:chOff x="6374797" y="4120716"/>
            <a:chExt cx="278996" cy="180000"/>
          </a:xfrm>
        </p:grpSpPr>
        <p:sp>
          <p:nvSpPr>
            <p:cNvPr id="296" name="모서리가 둥근 직사각형 295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그룹 283"/>
          <p:cNvGrpSpPr/>
          <p:nvPr/>
        </p:nvGrpSpPr>
        <p:grpSpPr>
          <a:xfrm>
            <a:off x="5491487" y="3379478"/>
            <a:ext cx="216000" cy="180000"/>
            <a:chOff x="6652608" y="4120716"/>
            <a:chExt cx="278996" cy="180000"/>
          </a:xfrm>
        </p:grpSpPr>
        <p:sp>
          <p:nvSpPr>
            <p:cNvPr id="302" name="모서리가 둥근 직사각형 301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그룹 282"/>
          <p:cNvGrpSpPr/>
          <p:nvPr/>
        </p:nvGrpSpPr>
        <p:grpSpPr>
          <a:xfrm>
            <a:off x="5734069" y="3379478"/>
            <a:ext cx="216000" cy="180000"/>
            <a:chOff x="6930906" y="4120716"/>
            <a:chExt cx="278996" cy="180000"/>
          </a:xfrm>
        </p:grpSpPr>
        <p:sp>
          <p:nvSpPr>
            <p:cNvPr id="309" name="모서리가 둥근 직사각형 308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2" name="직선 연결선 311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모서리가 둥근 직사각형 319"/>
          <p:cNvSpPr/>
          <p:nvPr/>
        </p:nvSpPr>
        <p:spPr>
          <a:xfrm>
            <a:off x="6732688" y="3149664"/>
            <a:ext cx="682301" cy="40030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사각형 172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5891" y="620688"/>
            <a:ext cx="7187909" cy="6218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55891" y="614204"/>
            <a:ext cx="7187909" cy="590512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55890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배경스킨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744244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32598" y="332656"/>
            <a:ext cx="1388354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845809" y="1201454"/>
            <a:ext cx="3600000" cy="3082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852072" y="5260988"/>
            <a:ext cx="3593737" cy="5085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필요한 경우 사진 설명을 적어주세요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406882" y="783794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4235769" y="783826"/>
            <a:ext cx="360000" cy="360000"/>
            <a:chOff x="5407623" y="1016000"/>
            <a:chExt cx="432000" cy="432000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 90°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원형 화살표 143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3845398" y="783826"/>
            <a:ext cx="360000" cy="360000"/>
            <a:chOff x="4882399" y="1016000"/>
            <a:chExt cx="432000" cy="432000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 90°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원형 화살표 144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6" name="모서리가 둥근 직사각형 145"/>
          <p:cNvSpPr/>
          <p:nvPr/>
        </p:nvSpPr>
        <p:spPr>
          <a:xfrm>
            <a:off x="5797253" y="783826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187624" y="783826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Crop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6577996" y="783826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잘라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7064213" y="783794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실행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40"/>
          <p:cNvGrpSpPr/>
          <p:nvPr/>
        </p:nvGrpSpPr>
        <p:grpSpPr>
          <a:xfrm>
            <a:off x="442508" y="1202531"/>
            <a:ext cx="612000" cy="612000"/>
            <a:chOff x="376876" y="1198174"/>
            <a:chExt cx="684000" cy="684000"/>
          </a:xfrm>
        </p:grpSpPr>
        <p:sp>
          <p:nvSpPr>
            <p:cNvPr id="42" name="직사각형 4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43"/>
          <p:cNvGrpSpPr/>
          <p:nvPr/>
        </p:nvGrpSpPr>
        <p:grpSpPr>
          <a:xfrm>
            <a:off x="1112815" y="1202531"/>
            <a:ext cx="612000" cy="612000"/>
            <a:chOff x="376876" y="1198174"/>
            <a:chExt cx="684000" cy="684000"/>
          </a:xfrm>
        </p:grpSpPr>
        <p:sp>
          <p:nvSpPr>
            <p:cNvPr id="45" name="직사각형 4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46"/>
          <p:cNvGrpSpPr/>
          <p:nvPr/>
        </p:nvGrpSpPr>
        <p:grpSpPr>
          <a:xfrm>
            <a:off x="1783122" y="1202531"/>
            <a:ext cx="612000" cy="612000"/>
            <a:chOff x="376876" y="1198174"/>
            <a:chExt cx="684000" cy="684000"/>
          </a:xfrm>
        </p:grpSpPr>
        <p:sp>
          <p:nvSpPr>
            <p:cNvPr id="48" name="직사각형 4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49"/>
          <p:cNvGrpSpPr/>
          <p:nvPr/>
        </p:nvGrpSpPr>
        <p:grpSpPr>
          <a:xfrm>
            <a:off x="2453429" y="1202531"/>
            <a:ext cx="612000" cy="612000"/>
            <a:chOff x="376876" y="1198174"/>
            <a:chExt cx="684000" cy="684000"/>
          </a:xfrm>
        </p:grpSpPr>
        <p:sp>
          <p:nvSpPr>
            <p:cNvPr id="51" name="직사각형 5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52"/>
          <p:cNvGrpSpPr/>
          <p:nvPr/>
        </p:nvGrpSpPr>
        <p:grpSpPr>
          <a:xfrm>
            <a:off x="3123738" y="1202531"/>
            <a:ext cx="612000" cy="612000"/>
            <a:chOff x="376876" y="1198174"/>
            <a:chExt cx="684000" cy="68400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모서리가 둥근 직사각형 115"/>
          <p:cNvSpPr/>
          <p:nvPr/>
        </p:nvSpPr>
        <p:spPr>
          <a:xfrm>
            <a:off x="442508" y="4593859"/>
            <a:ext cx="720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011218" y="4593859"/>
            <a:ext cx="720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79" name="그룹 40"/>
          <p:cNvGrpSpPr/>
          <p:nvPr/>
        </p:nvGrpSpPr>
        <p:grpSpPr>
          <a:xfrm>
            <a:off x="437988" y="1875732"/>
            <a:ext cx="612000" cy="612000"/>
            <a:chOff x="376876" y="1198174"/>
            <a:chExt cx="684000" cy="684000"/>
          </a:xfrm>
        </p:grpSpPr>
        <p:sp>
          <p:nvSpPr>
            <p:cNvPr id="280" name="직사각형 27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2" name="그룹 43"/>
          <p:cNvGrpSpPr/>
          <p:nvPr/>
        </p:nvGrpSpPr>
        <p:grpSpPr>
          <a:xfrm>
            <a:off x="1108295" y="1875732"/>
            <a:ext cx="612000" cy="612000"/>
            <a:chOff x="376876" y="1198174"/>
            <a:chExt cx="684000" cy="684000"/>
          </a:xfrm>
        </p:grpSpPr>
        <p:sp>
          <p:nvSpPr>
            <p:cNvPr id="283" name="직사각형 28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5" name="그룹 46"/>
          <p:cNvGrpSpPr/>
          <p:nvPr/>
        </p:nvGrpSpPr>
        <p:grpSpPr>
          <a:xfrm>
            <a:off x="1778602" y="1875732"/>
            <a:ext cx="612000" cy="612000"/>
            <a:chOff x="376876" y="1198174"/>
            <a:chExt cx="684000" cy="684000"/>
          </a:xfrm>
        </p:grpSpPr>
        <p:sp>
          <p:nvSpPr>
            <p:cNvPr id="286" name="직사각형 28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8" name="그룹 49"/>
          <p:cNvGrpSpPr/>
          <p:nvPr/>
        </p:nvGrpSpPr>
        <p:grpSpPr>
          <a:xfrm>
            <a:off x="2448909" y="1875732"/>
            <a:ext cx="612000" cy="612000"/>
            <a:chOff x="376876" y="1198174"/>
            <a:chExt cx="684000" cy="684000"/>
          </a:xfrm>
        </p:grpSpPr>
        <p:sp>
          <p:nvSpPr>
            <p:cNvPr id="289" name="직사각형 28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52"/>
          <p:cNvGrpSpPr/>
          <p:nvPr/>
        </p:nvGrpSpPr>
        <p:grpSpPr>
          <a:xfrm>
            <a:off x="3119218" y="1875732"/>
            <a:ext cx="612000" cy="612000"/>
            <a:chOff x="376876" y="1198174"/>
            <a:chExt cx="684000" cy="684000"/>
          </a:xfrm>
        </p:grpSpPr>
        <p:sp>
          <p:nvSpPr>
            <p:cNvPr id="292" name="직사각형 29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4" name="그룹 40"/>
          <p:cNvGrpSpPr/>
          <p:nvPr/>
        </p:nvGrpSpPr>
        <p:grpSpPr>
          <a:xfrm>
            <a:off x="442508" y="2551681"/>
            <a:ext cx="612000" cy="612000"/>
            <a:chOff x="376876" y="1198174"/>
            <a:chExt cx="684000" cy="684000"/>
          </a:xfrm>
        </p:grpSpPr>
        <p:sp>
          <p:nvSpPr>
            <p:cNvPr id="295" name="직사각형 2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7" name="그룹 43"/>
          <p:cNvGrpSpPr/>
          <p:nvPr/>
        </p:nvGrpSpPr>
        <p:grpSpPr>
          <a:xfrm>
            <a:off x="1112815" y="2551681"/>
            <a:ext cx="612000" cy="612000"/>
            <a:chOff x="376876" y="1198174"/>
            <a:chExt cx="684000" cy="684000"/>
          </a:xfrm>
        </p:grpSpPr>
        <p:sp>
          <p:nvSpPr>
            <p:cNvPr id="298" name="직사각형 2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46"/>
          <p:cNvGrpSpPr/>
          <p:nvPr/>
        </p:nvGrpSpPr>
        <p:grpSpPr>
          <a:xfrm>
            <a:off x="1783122" y="2551681"/>
            <a:ext cx="612000" cy="612000"/>
            <a:chOff x="376876" y="1198174"/>
            <a:chExt cx="684000" cy="684000"/>
          </a:xfrm>
        </p:grpSpPr>
        <p:sp>
          <p:nvSpPr>
            <p:cNvPr id="301" name="직사각형 30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49"/>
          <p:cNvGrpSpPr/>
          <p:nvPr/>
        </p:nvGrpSpPr>
        <p:grpSpPr>
          <a:xfrm>
            <a:off x="2453429" y="2551681"/>
            <a:ext cx="612000" cy="612000"/>
            <a:chOff x="376876" y="1198174"/>
            <a:chExt cx="684000" cy="684000"/>
          </a:xfrm>
        </p:grpSpPr>
        <p:sp>
          <p:nvSpPr>
            <p:cNvPr id="304" name="직사각형 30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그룹 52"/>
          <p:cNvGrpSpPr/>
          <p:nvPr/>
        </p:nvGrpSpPr>
        <p:grpSpPr>
          <a:xfrm>
            <a:off x="3123738" y="2551681"/>
            <a:ext cx="612000" cy="612000"/>
            <a:chOff x="376876" y="1198174"/>
            <a:chExt cx="684000" cy="684000"/>
          </a:xfrm>
        </p:grpSpPr>
        <p:sp>
          <p:nvSpPr>
            <p:cNvPr id="307" name="직사각형 30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0" name="그룹 40"/>
          <p:cNvGrpSpPr/>
          <p:nvPr/>
        </p:nvGrpSpPr>
        <p:grpSpPr>
          <a:xfrm>
            <a:off x="442508" y="3213662"/>
            <a:ext cx="612000" cy="612000"/>
            <a:chOff x="376876" y="1198174"/>
            <a:chExt cx="684000" cy="684000"/>
          </a:xfrm>
        </p:grpSpPr>
        <p:sp>
          <p:nvSpPr>
            <p:cNvPr id="311" name="직사각형 31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3" name="그룹 43"/>
          <p:cNvGrpSpPr/>
          <p:nvPr/>
        </p:nvGrpSpPr>
        <p:grpSpPr>
          <a:xfrm>
            <a:off x="1112815" y="3213662"/>
            <a:ext cx="612000" cy="612000"/>
            <a:chOff x="376876" y="1198174"/>
            <a:chExt cx="684000" cy="684000"/>
          </a:xfrm>
        </p:grpSpPr>
        <p:sp>
          <p:nvSpPr>
            <p:cNvPr id="314" name="직사각형 31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6" name="그룹 46"/>
          <p:cNvGrpSpPr/>
          <p:nvPr/>
        </p:nvGrpSpPr>
        <p:grpSpPr>
          <a:xfrm>
            <a:off x="1783122" y="3213662"/>
            <a:ext cx="612000" cy="612000"/>
            <a:chOff x="376876" y="1198174"/>
            <a:chExt cx="684000" cy="684000"/>
          </a:xfrm>
        </p:grpSpPr>
        <p:sp>
          <p:nvSpPr>
            <p:cNvPr id="317" name="직사각형 31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9" name="그룹 49"/>
          <p:cNvGrpSpPr/>
          <p:nvPr/>
        </p:nvGrpSpPr>
        <p:grpSpPr>
          <a:xfrm>
            <a:off x="2453429" y="3213662"/>
            <a:ext cx="612000" cy="612000"/>
            <a:chOff x="376876" y="1198174"/>
            <a:chExt cx="684000" cy="684000"/>
          </a:xfrm>
        </p:grpSpPr>
        <p:sp>
          <p:nvSpPr>
            <p:cNvPr id="320" name="직사각형 31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2" name="그룹 52"/>
          <p:cNvGrpSpPr/>
          <p:nvPr/>
        </p:nvGrpSpPr>
        <p:grpSpPr>
          <a:xfrm>
            <a:off x="3123738" y="3213662"/>
            <a:ext cx="612000" cy="612000"/>
            <a:chOff x="376876" y="1198174"/>
            <a:chExt cx="684000" cy="684000"/>
          </a:xfrm>
        </p:grpSpPr>
        <p:sp>
          <p:nvSpPr>
            <p:cNvPr id="323" name="직사각형 32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5" name="그룹 40"/>
          <p:cNvGrpSpPr/>
          <p:nvPr/>
        </p:nvGrpSpPr>
        <p:grpSpPr>
          <a:xfrm>
            <a:off x="438561" y="3889611"/>
            <a:ext cx="612000" cy="612000"/>
            <a:chOff x="376876" y="1198174"/>
            <a:chExt cx="684000" cy="684000"/>
          </a:xfrm>
        </p:grpSpPr>
        <p:sp>
          <p:nvSpPr>
            <p:cNvPr id="326" name="직사각형 32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8" name="그룹 43"/>
          <p:cNvGrpSpPr/>
          <p:nvPr/>
        </p:nvGrpSpPr>
        <p:grpSpPr>
          <a:xfrm>
            <a:off x="1108868" y="3889611"/>
            <a:ext cx="612000" cy="612000"/>
            <a:chOff x="376876" y="1198174"/>
            <a:chExt cx="684000" cy="684000"/>
          </a:xfrm>
        </p:grpSpPr>
        <p:sp>
          <p:nvSpPr>
            <p:cNvPr id="329" name="직사각형 32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1" name="그룹 46"/>
          <p:cNvGrpSpPr/>
          <p:nvPr/>
        </p:nvGrpSpPr>
        <p:grpSpPr>
          <a:xfrm>
            <a:off x="1779175" y="3889611"/>
            <a:ext cx="612000" cy="612000"/>
            <a:chOff x="376876" y="1198174"/>
            <a:chExt cx="684000" cy="684000"/>
          </a:xfrm>
        </p:grpSpPr>
        <p:sp>
          <p:nvSpPr>
            <p:cNvPr id="332" name="직사각형 33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4" name="그룹 49"/>
          <p:cNvGrpSpPr/>
          <p:nvPr/>
        </p:nvGrpSpPr>
        <p:grpSpPr>
          <a:xfrm>
            <a:off x="2449482" y="3889611"/>
            <a:ext cx="612000" cy="612000"/>
            <a:chOff x="376876" y="1198174"/>
            <a:chExt cx="684000" cy="684000"/>
          </a:xfrm>
        </p:grpSpPr>
        <p:sp>
          <p:nvSpPr>
            <p:cNvPr id="335" name="직사각형 33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7" name="그룹 52"/>
          <p:cNvGrpSpPr/>
          <p:nvPr/>
        </p:nvGrpSpPr>
        <p:grpSpPr>
          <a:xfrm>
            <a:off x="3119791" y="3889611"/>
            <a:ext cx="612000" cy="612000"/>
            <a:chOff x="376876" y="1198174"/>
            <a:chExt cx="684000" cy="684000"/>
          </a:xfrm>
        </p:grpSpPr>
        <p:sp>
          <p:nvSpPr>
            <p:cNvPr id="338" name="직사각형 33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344488" y="883319"/>
            <a:ext cx="302433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이미지 최적사이즈  </a:t>
            </a:r>
            <a:r>
              <a:rPr lang="en-US" altLang="ko-KR" sz="800" dirty="0" smtClean="0"/>
              <a:t>530*530 </a:t>
            </a:r>
            <a:r>
              <a:rPr lang="en-US" altLang="ko-KR" sz="800" dirty="0" err="1" smtClean="0"/>
              <a:t>px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25</a:t>
            </a:r>
            <a:r>
              <a:rPr lang="ko-KR" altLang="en-US" sz="800" dirty="0" smtClean="0"/>
              <a:t>개 사진등록이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 하여 이미지 순서 변경이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6690690" y="332688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2" name="모서리가 둥근 직사각형 431"/>
          <p:cNvSpPr/>
          <p:nvPr/>
        </p:nvSpPr>
        <p:spPr>
          <a:xfrm>
            <a:off x="4865158" y="5827604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433" name="그룹 89"/>
          <p:cNvGrpSpPr/>
          <p:nvPr/>
        </p:nvGrpSpPr>
        <p:grpSpPr>
          <a:xfrm>
            <a:off x="4548500" y="6057312"/>
            <a:ext cx="356875" cy="180000"/>
            <a:chOff x="3312466" y="3333340"/>
            <a:chExt cx="356875" cy="252000"/>
          </a:xfrm>
        </p:grpSpPr>
        <p:sp>
          <p:nvSpPr>
            <p:cNvPr id="434" name="직사각형 433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6" name="모서리가 둥근 직사각형 435"/>
          <p:cNvSpPr/>
          <p:nvPr/>
        </p:nvSpPr>
        <p:spPr>
          <a:xfrm>
            <a:off x="5424553" y="5827604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모서리가 둥근 직사각형 436"/>
          <p:cNvSpPr/>
          <p:nvPr/>
        </p:nvSpPr>
        <p:spPr>
          <a:xfrm>
            <a:off x="5213608" y="5827604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8" name="직사각형 437"/>
          <p:cNvSpPr>
            <a:spLocks/>
          </p:cNvSpPr>
          <p:nvPr/>
        </p:nvSpPr>
        <p:spPr>
          <a:xfrm>
            <a:off x="3857055" y="5829985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9" name="직사각형 438"/>
          <p:cNvSpPr>
            <a:spLocks/>
          </p:cNvSpPr>
          <p:nvPr/>
        </p:nvSpPr>
        <p:spPr>
          <a:xfrm>
            <a:off x="4653326" y="5829985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0" name="모서리가 둥근 직사각형 439"/>
          <p:cNvSpPr/>
          <p:nvPr/>
        </p:nvSpPr>
        <p:spPr>
          <a:xfrm>
            <a:off x="3863355" y="60573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1" name="모서리가 둥근 직사각형 440"/>
          <p:cNvSpPr/>
          <p:nvPr/>
        </p:nvSpPr>
        <p:spPr>
          <a:xfrm>
            <a:off x="4078653" y="60573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442" name="모서리가 둥근 직사각형 441"/>
          <p:cNvSpPr/>
          <p:nvPr/>
        </p:nvSpPr>
        <p:spPr>
          <a:xfrm>
            <a:off x="4294689" y="60573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443" name="그룹 284"/>
          <p:cNvGrpSpPr/>
          <p:nvPr/>
        </p:nvGrpSpPr>
        <p:grpSpPr>
          <a:xfrm>
            <a:off x="4942458" y="6057312"/>
            <a:ext cx="216000" cy="180000"/>
            <a:chOff x="6374797" y="4120716"/>
            <a:chExt cx="278996" cy="180000"/>
          </a:xfrm>
        </p:grpSpPr>
        <p:sp>
          <p:nvSpPr>
            <p:cNvPr id="444" name="모서리가 둥근 직사각형 443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9" name="그룹 283"/>
          <p:cNvGrpSpPr/>
          <p:nvPr/>
        </p:nvGrpSpPr>
        <p:grpSpPr>
          <a:xfrm>
            <a:off x="5190755" y="6057312"/>
            <a:ext cx="216000" cy="180000"/>
            <a:chOff x="6652608" y="4120716"/>
            <a:chExt cx="278996" cy="180000"/>
          </a:xfrm>
        </p:grpSpPr>
        <p:sp>
          <p:nvSpPr>
            <p:cNvPr id="450" name="모서리가 둥근 직사각형 449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451" name="직선 연결선 450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직선 연결선 452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연결선 453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5" name="그룹 282"/>
          <p:cNvGrpSpPr/>
          <p:nvPr/>
        </p:nvGrpSpPr>
        <p:grpSpPr>
          <a:xfrm>
            <a:off x="5436512" y="6057312"/>
            <a:ext cx="216000" cy="180000"/>
            <a:chOff x="6930906" y="4120716"/>
            <a:chExt cx="278996" cy="180000"/>
          </a:xfrm>
        </p:grpSpPr>
        <p:sp>
          <p:nvSpPr>
            <p:cNvPr id="456" name="모서리가 둥근 직사각형 455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57" name="직선 연결선 456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" name="모서리가 둥근 직사각형 460"/>
          <p:cNvSpPr/>
          <p:nvPr/>
        </p:nvSpPr>
        <p:spPr>
          <a:xfrm>
            <a:off x="6755299" y="5819031"/>
            <a:ext cx="690362" cy="40030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8" name="모서리가 둥근 직사각형 547"/>
          <p:cNvSpPr/>
          <p:nvPr/>
        </p:nvSpPr>
        <p:spPr>
          <a:xfrm>
            <a:off x="4626140" y="783794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9" name="모서리가 둥근 직사각형 548"/>
          <p:cNvSpPr/>
          <p:nvPr/>
        </p:nvSpPr>
        <p:spPr>
          <a:xfrm>
            <a:off x="5016511" y="783794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3871730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510685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634198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872880" y="4338370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8" name="그룹 58"/>
          <p:cNvGrpSpPr/>
          <p:nvPr/>
        </p:nvGrpSpPr>
        <p:grpSpPr>
          <a:xfrm>
            <a:off x="3885382" y="4518338"/>
            <a:ext cx="575042" cy="215444"/>
            <a:chOff x="7761312" y="1645734"/>
            <a:chExt cx="575042" cy="215444"/>
          </a:xfrm>
        </p:grpSpPr>
        <p:sp>
          <p:nvSpPr>
            <p:cNvPr id="179" name="직사각형 1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181" name="그룹 59"/>
          <p:cNvGrpSpPr/>
          <p:nvPr/>
        </p:nvGrpSpPr>
        <p:grpSpPr>
          <a:xfrm>
            <a:off x="4522170" y="4518338"/>
            <a:ext cx="575042" cy="215444"/>
            <a:chOff x="7761312" y="1876566"/>
            <a:chExt cx="575042" cy="215444"/>
          </a:xfrm>
        </p:grpSpPr>
        <p:sp>
          <p:nvSpPr>
            <p:cNvPr id="182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184" name="그룹 60"/>
          <p:cNvGrpSpPr/>
          <p:nvPr/>
        </p:nvGrpSpPr>
        <p:grpSpPr>
          <a:xfrm>
            <a:off x="3885382" y="4731245"/>
            <a:ext cx="575042" cy="215444"/>
            <a:chOff x="7761312" y="1645734"/>
            <a:chExt cx="575042" cy="215444"/>
          </a:xfrm>
        </p:grpSpPr>
        <p:sp>
          <p:nvSpPr>
            <p:cNvPr id="185" name="직사각형 184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187" name="그룹 69"/>
          <p:cNvGrpSpPr/>
          <p:nvPr/>
        </p:nvGrpSpPr>
        <p:grpSpPr>
          <a:xfrm>
            <a:off x="4522170" y="4736307"/>
            <a:ext cx="575042" cy="215444"/>
            <a:chOff x="7761312" y="1876566"/>
            <a:chExt cx="575042" cy="215444"/>
          </a:xfrm>
        </p:grpSpPr>
        <p:sp>
          <p:nvSpPr>
            <p:cNvPr id="188" name="직사각형 187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194" name="그룹 72"/>
          <p:cNvGrpSpPr/>
          <p:nvPr/>
        </p:nvGrpSpPr>
        <p:grpSpPr>
          <a:xfrm>
            <a:off x="3885382" y="4941748"/>
            <a:ext cx="472449" cy="215444"/>
            <a:chOff x="7761312" y="1645734"/>
            <a:chExt cx="472449" cy="215444"/>
          </a:xfrm>
        </p:grpSpPr>
        <p:sp>
          <p:nvSpPr>
            <p:cNvPr id="195" name="직사각형 194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968488" y="4513152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867194" y="4338402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793309" y="4628052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5786533" y="4875855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5114816" y="4338402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7100663" y="4338434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3" name="그룹 168"/>
          <p:cNvGrpSpPr/>
          <p:nvPr/>
        </p:nvGrpSpPr>
        <p:grpSpPr>
          <a:xfrm>
            <a:off x="6281629" y="4646414"/>
            <a:ext cx="1047635" cy="144000"/>
            <a:chOff x="7876072" y="3909562"/>
            <a:chExt cx="1047635" cy="144000"/>
          </a:xfrm>
        </p:grpSpPr>
        <p:grpSp>
          <p:nvGrpSpPr>
            <p:cNvPr id="204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207" name="모서리가 둥근 직사각형 206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05" name="모서리가 둥근 직사각형 204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6" name="모서리가 둥근 직사각형 205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그룹 167"/>
          <p:cNvGrpSpPr/>
          <p:nvPr/>
        </p:nvGrpSpPr>
        <p:grpSpPr>
          <a:xfrm>
            <a:off x="6273162" y="4903102"/>
            <a:ext cx="1047635" cy="144000"/>
            <a:chOff x="7876072" y="4239949"/>
            <a:chExt cx="1047635" cy="144000"/>
          </a:xfrm>
        </p:grpSpPr>
        <p:grpSp>
          <p:nvGrpSpPr>
            <p:cNvPr id="210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11" name="모서리가 둥근 직사각형 210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5" name="직사각형 214"/>
          <p:cNvSpPr>
            <a:spLocks/>
          </p:cNvSpPr>
          <p:nvPr/>
        </p:nvSpPr>
        <p:spPr>
          <a:xfrm>
            <a:off x="6100035" y="4664414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>
            <a:spLocks/>
          </p:cNvSpPr>
          <p:nvPr/>
        </p:nvSpPr>
        <p:spPr>
          <a:xfrm>
            <a:off x="6094766" y="4921102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89"/>
          <p:cNvGrpSpPr/>
          <p:nvPr/>
        </p:nvGrpSpPr>
        <p:grpSpPr>
          <a:xfrm>
            <a:off x="4346456" y="4971414"/>
            <a:ext cx="468000" cy="180000"/>
            <a:chOff x="3312466" y="3333340"/>
            <a:chExt cx="468000" cy="252000"/>
          </a:xfrm>
        </p:grpSpPr>
        <p:sp>
          <p:nvSpPr>
            <p:cNvPr id="218" name="직사각형 217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e</a:t>
            </a:r>
            <a:r>
              <a:rPr lang="ko-KR" altLang="en-US" dirty="0" smtClean="0"/>
              <a:t>청첩장 대표화면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5890" y="332656"/>
            <a:ext cx="1388354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배경스킨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44244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2598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92594" y="332656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5891" y="620688"/>
            <a:ext cx="7189397" cy="504056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배경 이미지 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3000" y="2112120"/>
            <a:ext cx="2212461" cy="164577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동영상 위치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4869160"/>
            <a:ext cx="2520000" cy="656456"/>
          </a:xfrm>
          <a:prstGeom prst="roundRect">
            <a:avLst>
              <a:gd name="adj" fmla="val 11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예식정보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08984" y="4885954"/>
            <a:ext cx="2520000" cy="639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타이틀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7446" y="5779393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71730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06859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41989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998077" y="5779392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>
            <a:off x="1771858" y="5779392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2545639" y="5779392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3328945" y="5779392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5103993" y="5777296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39993" y="6219343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802717" y="5886797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78916" y="5877272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331286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736570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7141855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5890" y="629202"/>
            <a:ext cx="718752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배경 스킨은 고객님의 동영상 플래시가 상영되는 전체 페이지에 멋진 포토카드 배경이미지로 사용됩니다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이미지 최적 사이즈 </a:t>
            </a:r>
            <a:r>
              <a:rPr lang="en-US" altLang="ko-KR" sz="800" dirty="0" smtClean="0"/>
              <a:t>: 900*630px</a:t>
            </a:r>
          </a:p>
          <a:p>
            <a:r>
              <a:rPr lang="ko-KR" altLang="en-US" sz="800" dirty="0" smtClean="0"/>
              <a:t>등록된 이미지를 드래그 이동하여 위치를 정하신 후 저장을 하세요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등록하실 이미지가 없으면 샘플로 제공되는 이미지를 사용해 보세요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034736" y="671786"/>
            <a:ext cx="432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닫기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926002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>
            <a:spLocks/>
          </p:cNvSpPr>
          <p:nvPr/>
        </p:nvSpPr>
        <p:spPr>
          <a:xfrm>
            <a:off x="4102725" y="5782036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24"/>
          <p:cNvGrpSpPr/>
          <p:nvPr/>
        </p:nvGrpSpPr>
        <p:grpSpPr>
          <a:xfrm>
            <a:off x="7315540" y="738958"/>
            <a:ext cx="315479" cy="457596"/>
            <a:chOff x="779896" y="1495029"/>
            <a:chExt cx="315479" cy="457596"/>
          </a:xfrm>
        </p:grpSpPr>
        <p:grpSp>
          <p:nvGrpSpPr>
            <p:cNvPr id="155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57" name="모서리가 둥근 직사각형 156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한쪽 모서리가 둥근 사각형 157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한쪽 모서리가 둥근 사각형 158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6" name="오른쪽 화살표 155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3" name="모서리가 둥근 직사각형 162"/>
          <p:cNvSpPr/>
          <p:nvPr/>
        </p:nvSpPr>
        <p:spPr>
          <a:xfrm>
            <a:off x="2527858" y="1538763"/>
            <a:ext cx="7189397" cy="504056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배경 이미지 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7124967" y="3030195"/>
            <a:ext cx="2212461" cy="164577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동영상 위치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660471" y="5787235"/>
            <a:ext cx="2520000" cy="656456"/>
          </a:xfrm>
          <a:prstGeom prst="roundRect">
            <a:avLst>
              <a:gd name="adj" fmla="val 11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예식정보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6980951" y="5804029"/>
            <a:ext cx="2520000" cy="639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타이틀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7" name="Shape 196"/>
          <p:cNvCxnSpPr>
            <a:stCxn id="157" idx="3"/>
          </p:cNvCxnSpPr>
          <p:nvPr/>
        </p:nvCxnSpPr>
        <p:spPr>
          <a:xfrm>
            <a:off x="7631019" y="1080320"/>
            <a:ext cx="418325" cy="458443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249144" y="1617162"/>
            <a:ext cx="3375266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33CC"/>
                </a:solidFill>
              </a:rPr>
              <a:t>안내 문구는 편집기 실행 시 언제나 나타남</a:t>
            </a:r>
            <a:endParaRPr lang="en-US" altLang="ko-KR" sz="1000" dirty="0" smtClean="0">
              <a:solidFill>
                <a:srgbClr val="0033CC"/>
              </a:solidFill>
            </a:endParaRPr>
          </a:p>
          <a:p>
            <a:r>
              <a:rPr lang="ko-KR" altLang="en-US" sz="1000" dirty="0" smtClean="0">
                <a:solidFill>
                  <a:srgbClr val="0033CC"/>
                </a:solidFill>
              </a:rPr>
              <a:t>안내문구 영역을 닫을 수 있는 기능을 제공하여 편집 영역을 가리지 않도록 함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91" y="5661248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7446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71730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06859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41989" y="6579323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10395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15679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25055" y="5779393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05111" y="5779393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891" y="4293096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7446" y="4411241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71730" y="521117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06859" y="521117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41989" y="521117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10395" y="4411241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15679" y="4411241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41855" y="4411241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05111" y="4411241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5891" y="2924944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7446" y="3043089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71730" y="3843019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06859" y="3843019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41989" y="3843019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18149" y="3043089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736570" y="3043089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141855" y="3043089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865" y="3043089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5891" y="1556792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7446" y="1674937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871730" y="2474867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106859" y="2474867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41989" y="2474867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331286" y="1674937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736570" y="1674937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141855" y="1674937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10484" y="1674937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5891" y="188640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7446" y="306785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871730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106859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341989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>
            <a:spLocks/>
          </p:cNvSpPr>
          <p:nvPr/>
        </p:nvSpPr>
        <p:spPr>
          <a:xfrm>
            <a:off x="998077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>
            <a:spLocks/>
          </p:cNvSpPr>
          <p:nvPr/>
        </p:nvSpPr>
        <p:spPr>
          <a:xfrm>
            <a:off x="1771858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>
            <a:spLocks/>
          </p:cNvSpPr>
          <p:nvPr/>
        </p:nvSpPr>
        <p:spPr>
          <a:xfrm>
            <a:off x="2545639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>
            <a:spLocks/>
          </p:cNvSpPr>
          <p:nvPr/>
        </p:nvSpPr>
        <p:spPr>
          <a:xfrm>
            <a:off x="3328945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>
            <a:off x="5103993" y="304688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39993" y="746735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02717" y="414189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78916" y="404664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331286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36570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141855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926002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4102725" y="309428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659682" y="3053217"/>
            <a:ext cx="2340000" cy="648000"/>
          </a:xfrm>
          <a:prstGeom prst="roundRect">
            <a:avLst>
              <a:gd name="adj" fmla="val 11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예식정보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89"/>
          <p:cNvGrpSpPr/>
          <p:nvPr/>
        </p:nvGrpSpPr>
        <p:grpSpPr>
          <a:xfrm>
            <a:off x="4853265" y="3510533"/>
            <a:ext cx="427984" cy="180000"/>
            <a:chOff x="3388482" y="3333340"/>
            <a:chExt cx="427984" cy="252000"/>
          </a:xfrm>
        </p:grpSpPr>
        <p:sp>
          <p:nvSpPr>
            <p:cNvPr id="101" name="직사각형 100"/>
            <p:cNvSpPr>
              <a:spLocks/>
            </p:cNvSpPr>
            <p:nvPr/>
          </p:nvSpPr>
          <p:spPr>
            <a:xfrm>
              <a:off x="3388482" y="3333340"/>
              <a:ext cx="247983" cy="252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>
              <a:spLocks/>
            </p:cNvSpPr>
            <p:nvPr/>
          </p:nvSpPr>
          <p:spPr>
            <a:xfrm>
              <a:off x="3636466" y="3333340"/>
              <a:ext cx="18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510094" y="3486200"/>
            <a:ext cx="415498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배경</a:t>
            </a:r>
            <a:endParaRPr lang="ko-KR" altLang="en-US" sz="900" dirty="0"/>
          </a:p>
        </p:txBody>
      </p:sp>
      <p:grpSp>
        <p:nvGrpSpPr>
          <p:cNvPr id="3" name="그룹 104"/>
          <p:cNvGrpSpPr/>
          <p:nvPr/>
        </p:nvGrpSpPr>
        <p:grpSpPr>
          <a:xfrm>
            <a:off x="5343153" y="3517841"/>
            <a:ext cx="1064865" cy="180000"/>
            <a:chOff x="5548706" y="3339118"/>
            <a:chExt cx="1064865" cy="144000"/>
          </a:xfrm>
        </p:grpSpPr>
        <p:grpSp>
          <p:nvGrpSpPr>
            <p:cNvPr id="9" name="그룹 68"/>
            <p:cNvGrpSpPr/>
            <p:nvPr/>
          </p:nvGrpSpPr>
          <p:grpSpPr>
            <a:xfrm>
              <a:off x="5550270" y="3339118"/>
              <a:ext cx="1058914" cy="144000"/>
              <a:chOff x="7381378" y="3286124"/>
              <a:chExt cx="1659384" cy="243502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7381378" y="3286124"/>
                <a:ext cx="1659384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028547" y="3305481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50%</a:t>
                </a:r>
                <a:endParaRPr lang="ko-KR" altLang="en-US" sz="700" dirty="0"/>
              </a:p>
            </p:txBody>
          </p:sp>
        </p:grpSp>
        <p:sp>
          <p:nvSpPr>
            <p:cNvPr id="107" name="모서리가 둥근 직사각형 106"/>
            <p:cNvSpPr/>
            <p:nvPr/>
          </p:nvSpPr>
          <p:spPr>
            <a:xfrm>
              <a:off x="6469571" y="3339118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5548706" y="3339118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5621500" y="3060887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0" name="그룹 89"/>
          <p:cNvGrpSpPr/>
          <p:nvPr/>
        </p:nvGrpSpPr>
        <p:grpSpPr>
          <a:xfrm>
            <a:off x="5296375" y="3282128"/>
            <a:ext cx="356875" cy="180000"/>
            <a:chOff x="3312466" y="3333340"/>
            <a:chExt cx="356875" cy="252000"/>
          </a:xfrm>
        </p:grpSpPr>
        <p:sp>
          <p:nvSpPr>
            <p:cNvPr id="113" name="직사각형 112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6180895" y="306088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969950" y="306088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>
            <a:spLocks/>
          </p:cNvSpPr>
          <p:nvPr/>
        </p:nvSpPr>
        <p:spPr>
          <a:xfrm>
            <a:off x="4613397" y="3063268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>
            <a:spLocks/>
          </p:cNvSpPr>
          <p:nvPr/>
        </p:nvSpPr>
        <p:spPr>
          <a:xfrm>
            <a:off x="5409668" y="3063268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611230" y="328212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826528" y="328212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042564" y="328212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" name="그룹 284"/>
          <p:cNvGrpSpPr/>
          <p:nvPr/>
        </p:nvGrpSpPr>
        <p:grpSpPr>
          <a:xfrm>
            <a:off x="5685570" y="3282128"/>
            <a:ext cx="216000" cy="180000"/>
            <a:chOff x="6374797" y="4120716"/>
            <a:chExt cx="278996" cy="180000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83"/>
          <p:cNvGrpSpPr/>
          <p:nvPr/>
        </p:nvGrpSpPr>
        <p:grpSpPr>
          <a:xfrm>
            <a:off x="5933867" y="3282128"/>
            <a:ext cx="216000" cy="180000"/>
            <a:chOff x="6652608" y="4120716"/>
            <a:chExt cx="278996" cy="18000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282"/>
          <p:cNvGrpSpPr/>
          <p:nvPr/>
        </p:nvGrpSpPr>
        <p:grpSpPr>
          <a:xfrm>
            <a:off x="6179624" y="3282128"/>
            <a:ext cx="216000" cy="180000"/>
            <a:chOff x="6930906" y="4120716"/>
            <a:chExt cx="278996" cy="180000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모서리가 둥근 직사각형 139"/>
          <p:cNvSpPr/>
          <p:nvPr/>
        </p:nvSpPr>
        <p:spPr>
          <a:xfrm>
            <a:off x="4070891" y="3137087"/>
            <a:ext cx="378644" cy="50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053630" y="4418062"/>
            <a:ext cx="2340000" cy="64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타이틀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959455" y="4433640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4" name="그룹 89"/>
          <p:cNvGrpSpPr/>
          <p:nvPr/>
        </p:nvGrpSpPr>
        <p:grpSpPr>
          <a:xfrm>
            <a:off x="5634330" y="4654881"/>
            <a:ext cx="356875" cy="180000"/>
            <a:chOff x="3312466" y="3333340"/>
            <a:chExt cx="356875" cy="252000"/>
          </a:xfrm>
        </p:grpSpPr>
        <p:sp>
          <p:nvSpPr>
            <p:cNvPr id="144" name="직사각형 143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모서리가 둥근 직사각형 145"/>
          <p:cNvSpPr/>
          <p:nvPr/>
        </p:nvSpPr>
        <p:spPr>
          <a:xfrm>
            <a:off x="6518850" y="4433640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307905" y="4433640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>
            <a:spLocks/>
          </p:cNvSpPr>
          <p:nvPr/>
        </p:nvSpPr>
        <p:spPr>
          <a:xfrm>
            <a:off x="4951352" y="4436021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>
            <a:spLocks/>
          </p:cNvSpPr>
          <p:nvPr/>
        </p:nvSpPr>
        <p:spPr>
          <a:xfrm>
            <a:off x="5747623" y="4436021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949185" y="4654881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164483" y="4654881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380519" y="4654881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5" name="그룹 284"/>
          <p:cNvGrpSpPr/>
          <p:nvPr/>
        </p:nvGrpSpPr>
        <p:grpSpPr>
          <a:xfrm>
            <a:off x="6028288" y="4654881"/>
            <a:ext cx="216000" cy="180000"/>
            <a:chOff x="6374797" y="4120716"/>
            <a:chExt cx="278996" cy="180000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283"/>
          <p:cNvGrpSpPr/>
          <p:nvPr/>
        </p:nvGrpSpPr>
        <p:grpSpPr>
          <a:xfrm>
            <a:off x="6276585" y="4654881"/>
            <a:ext cx="216000" cy="180000"/>
            <a:chOff x="6652608" y="4120716"/>
            <a:chExt cx="278996" cy="180000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82"/>
          <p:cNvGrpSpPr/>
          <p:nvPr/>
        </p:nvGrpSpPr>
        <p:grpSpPr>
          <a:xfrm>
            <a:off x="6522342" y="4654881"/>
            <a:ext cx="216000" cy="180000"/>
            <a:chOff x="6930906" y="4120716"/>
            <a:chExt cx="278996" cy="180000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직사각형 172"/>
          <p:cNvSpPr>
            <a:spLocks/>
          </p:cNvSpPr>
          <p:nvPr/>
        </p:nvSpPr>
        <p:spPr>
          <a:xfrm>
            <a:off x="2476996" y="5918059"/>
            <a:ext cx="1449925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배경음악 없음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>
            <a:spLocks/>
          </p:cNvSpPr>
          <p:nvPr/>
        </p:nvSpPr>
        <p:spPr>
          <a:xfrm>
            <a:off x="3926921" y="59180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>
            <a:spLocks/>
          </p:cNvSpPr>
          <p:nvPr/>
        </p:nvSpPr>
        <p:spPr>
          <a:xfrm>
            <a:off x="2481842" y="6270479"/>
            <a:ext cx="144508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File name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95637" y="5734517"/>
            <a:ext cx="104227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배경음악 선택하기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389287" y="6094557"/>
            <a:ext cx="104227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배경음악 등록하기</a:t>
            </a:r>
            <a:endParaRPr lang="ko-KR" altLang="en-US" sz="8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3955059" y="6273336"/>
            <a:ext cx="50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592856" y="6085072"/>
            <a:ext cx="360000" cy="360000"/>
          </a:xfrm>
          <a:prstGeom prst="roundRect">
            <a:avLst>
              <a:gd name="adj" fmla="val 9478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011757" y="6085072"/>
            <a:ext cx="360000" cy="360000"/>
          </a:xfrm>
          <a:prstGeom prst="roundRect">
            <a:avLst>
              <a:gd name="adj" fmla="val 9478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그룹 180"/>
          <p:cNvGrpSpPr/>
          <p:nvPr/>
        </p:nvGrpSpPr>
        <p:grpSpPr>
          <a:xfrm>
            <a:off x="4614413" y="5777803"/>
            <a:ext cx="769005" cy="230832"/>
            <a:chOff x="7761312" y="1645734"/>
            <a:chExt cx="769005" cy="230832"/>
          </a:xfrm>
        </p:grpSpPr>
        <p:sp>
          <p:nvSpPr>
            <p:cNvPr id="182" name="직사각형 181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43911" y="1645734"/>
              <a:ext cx="68640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반복재생 </a:t>
              </a:r>
              <a:endParaRPr lang="ko-KR" altLang="en-US" sz="900" dirty="0"/>
            </a:p>
          </p:txBody>
        </p:sp>
      </p:grpSp>
      <p:sp>
        <p:nvSpPr>
          <p:cNvPr id="193" name="아래쪽 화살표 192"/>
          <p:cNvSpPr/>
          <p:nvPr/>
        </p:nvSpPr>
        <p:spPr>
          <a:xfrm>
            <a:off x="3845911" y="2760395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아래쪽 화살표 200"/>
          <p:cNvSpPr/>
          <p:nvPr/>
        </p:nvSpPr>
        <p:spPr>
          <a:xfrm>
            <a:off x="3846430" y="4130030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아래쪽 화살표 208"/>
          <p:cNvSpPr/>
          <p:nvPr/>
        </p:nvSpPr>
        <p:spPr>
          <a:xfrm>
            <a:off x="3849483" y="5493990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아래쪽 화살표 216"/>
          <p:cNvSpPr/>
          <p:nvPr/>
        </p:nvSpPr>
        <p:spPr>
          <a:xfrm>
            <a:off x="3843685" y="1413449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128"/>
          <p:cNvGrpSpPr/>
          <p:nvPr/>
        </p:nvGrpSpPr>
        <p:grpSpPr>
          <a:xfrm>
            <a:off x="6519102" y="2000337"/>
            <a:ext cx="315479" cy="457596"/>
            <a:chOff x="779896" y="1495029"/>
            <a:chExt cx="315479" cy="457596"/>
          </a:xfrm>
        </p:grpSpPr>
        <p:grpSp>
          <p:nvGrpSpPr>
            <p:cNvPr id="29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71" name="모서리가 둥근 직사각형 170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한쪽 모서리가 둥근 사각형 180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한쪽 모서리가 둥근 사각형 183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오른쪽 화살표 164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128"/>
          <p:cNvGrpSpPr/>
          <p:nvPr/>
        </p:nvGrpSpPr>
        <p:grpSpPr>
          <a:xfrm>
            <a:off x="6889555" y="3387315"/>
            <a:ext cx="315479" cy="457596"/>
            <a:chOff x="779896" y="1495029"/>
            <a:chExt cx="315479" cy="457596"/>
          </a:xfrm>
        </p:grpSpPr>
        <p:grpSp>
          <p:nvGrpSpPr>
            <p:cNvPr id="31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한쪽 모서리가 둥근 사각형 190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한쪽 모서리가 둥근 사각형 191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오른쪽 화살표 188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128"/>
          <p:cNvGrpSpPr/>
          <p:nvPr/>
        </p:nvGrpSpPr>
        <p:grpSpPr>
          <a:xfrm>
            <a:off x="7315540" y="4727012"/>
            <a:ext cx="315479" cy="457596"/>
            <a:chOff x="779896" y="1495029"/>
            <a:chExt cx="315479" cy="457596"/>
          </a:xfrm>
        </p:grpSpPr>
        <p:grpSp>
          <p:nvGrpSpPr>
            <p:cNvPr id="227" name="그룹 202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98" name="모서리가 둥근 직사각형 197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한쪽 모서리가 둥근 사각형 198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한쪽 모서리가 둥근 사각형 199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7" name="오른쪽 화살표 196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128"/>
          <p:cNvGrpSpPr/>
          <p:nvPr/>
        </p:nvGrpSpPr>
        <p:grpSpPr>
          <a:xfrm>
            <a:off x="6095899" y="632185"/>
            <a:ext cx="315479" cy="457596"/>
            <a:chOff x="779896" y="1495029"/>
            <a:chExt cx="315479" cy="457596"/>
          </a:xfrm>
        </p:grpSpPr>
        <p:grpSp>
          <p:nvGrpSpPr>
            <p:cNvPr id="229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206" name="모서리가 둥근 직사각형 205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한쪽 모서리가 둥근 사각형 206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한쪽 모서리가 둥근 사각형 207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" name="오른쪽 화살표 204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128"/>
          <p:cNvGrpSpPr/>
          <p:nvPr/>
        </p:nvGrpSpPr>
        <p:grpSpPr>
          <a:xfrm>
            <a:off x="599706" y="6081203"/>
            <a:ext cx="315479" cy="457596"/>
            <a:chOff x="779896" y="1495029"/>
            <a:chExt cx="315479" cy="457596"/>
          </a:xfrm>
        </p:grpSpPr>
        <p:grpSp>
          <p:nvGrpSpPr>
            <p:cNvPr id="231" name="그룹 202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214" name="모서리가 둥근 직사각형 213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한쪽 모서리가 둥근 사각형 214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한쪽 모서리가 둥근 사각형 215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오른쪽 화살표 212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0" name="꺾인 연결선 219"/>
          <p:cNvCxnSpPr>
            <a:stCxn id="4" idx="3"/>
            <a:endCxn id="76" idx="3"/>
          </p:cNvCxnSpPr>
          <p:nvPr/>
        </p:nvCxnSpPr>
        <p:spPr>
          <a:xfrm flipV="1">
            <a:off x="7545288" y="777491"/>
            <a:ext cx="1588" cy="5472608"/>
          </a:xfrm>
          <a:prstGeom prst="bentConnector3">
            <a:avLst>
              <a:gd name="adj1" fmla="val 14395466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모서리가 둥근 직사각형 220"/>
          <p:cNvSpPr/>
          <p:nvPr/>
        </p:nvSpPr>
        <p:spPr>
          <a:xfrm>
            <a:off x="4449534" y="4494262"/>
            <a:ext cx="378644" cy="50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>
            <a:spLocks/>
          </p:cNvSpPr>
          <p:nvPr/>
        </p:nvSpPr>
        <p:spPr>
          <a:xfrm>
            <a:off x="7977336" y="5652877"/>
            <a:ext cx="1449925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배경음악 없음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>
            <a:spLocks/>
          </p:cNvSpPr>
          <p:nvPr/>
        </p:nvSpPr>
        <p:spPr>
          <a:xfrm>
            <a:off x="9427261" y="5652877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>
            <a:spLocks/>
          </p:cNvSpPr>
          <p:nvPr/>
        </p:nvSpPr>
        <p:spPr>
          <a:xfrm>
            <a:off x="7977336" y="5832877"/>
            <a:ext cx="1449925" cy="9624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2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배경음악 없음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ts val="12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배경음악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ts val="12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배경음악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</a:p>
          <a:p>
            <a:pPr>
              <a:lnSpc>
                <a:spcPts val="12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배경음악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</a:p>
          <a:p>
            <a:pPr>
              <a:lnSpc>
                <a:spcPts val="12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배경음악 </a:t>
            </a:r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</a:p>
          <a:p>
            <a:pPr>
              <a:lnSpc>
                <a:spcPts val="12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등록한 배경음악 사용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1384213" y="1671135"/>
            <a:ext cx="1726252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87" name="그룹 58"/>
          <p:cNvGrpSpPr/>
          <p:nvPr/>
        </p:nvGrpSpPr>
        <p:grpSpPr>
          <a:xfrm>
            <a:off x="1396715" y="1895553"/>
            <a:ext cx="575042" cy="215444"/>
            <a:chOff x="7761312" y="1645734"/>
            <a:chExt cx="575042" cy="215444"/>
          </a:xfrm>
        </p:grpSpPr>
        <p:sp>
          <p:nvSpPr>
            <p:cNvPr id="188" name="직사각형 187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196" name="그룹 59"/>
          <p:cNvGrpSpPr/>
          <p:nvPr/>
        </p:nvGrpSpPr>
        <p:grpSpPr>
          <a:xfrm>
            <a:off x="2033503" y="1895553"/>
            <a:ext cx="575042" cy="215444"/>
            <a:chOff x="7761312" y="1876566"/>
            <a:chExt cx="575042" cy="215444"/>
          </a:xfrm>
        </p:grpSpPr>
        <p:sp>
          <p:nvSpPr>
            <p:cNvPr id="203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211" name="그룹 60"/>
          <p:cNvGrpSpPr/>
          <p:nvPr/>
        </p:nvGrpSpPr>
        <p:grpSpPr>
          <a:xfrm>
            <a:off x="1396715" y="2108460"/>
            <a:ext cx="575042" cy="215444"/>
            <a:chOff x="7761312" y="1645734"/>
            <a:chExt cx="575042" cy="215444"/>
          </a:xfrm>
        </p:grpSpPr>
        <p:sp>
          <p:nvSpPr>
            <p:cNvPr id="212" name="직사각형 211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222" name="그룹 69"/>
          <p:cNvGrpSpPr/>
          <p:nvPr/>
        </p:nvGrpSpPr>
        <p:grpSpPr>
          <a:xfrm>
            <a:off x="2033503" y="2113522"/>
            <a:ext cx="575042" cy="215444"/>
            <a:chOff x="7761312" y="1876566"/>
            <a:chExt cx="575042" cy="215444"/>
          </a:xfrm>
        </p:grpSpPr>
        <p:sp>
          <p:nvSpPr>
            <p:cNvPr id="232" name="직사각형 231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234" name="그룹 72"/>
          <p:cNvGrpSpPr/>
          <p:nvPr/>
        </p:nvGrpSpPr>
        <p:grpSpPr>
          <a:xfrm>
            <a:off x="2672895" y="1897741"/>
            <a:ext cx="472449" cy="215444"/>
            <a:chOff x="7761312" y="1645734"/>
            <a:chExt cx="472449" cy="215444"/>
          </a:xfrm>
        </p:grpSpPr>
        <p:sp>
          <p:nvSpPr>
            <p:cNvPr id="235" name="직사각형 234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4180978" y="1837450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4033126" y="1671167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993785" y="1963800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3989338" y="2142475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178363" y="1671167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5266595" y="1671199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3" name="그룹 168"/>
          <p:cNvGrpSpPr/>
          <p:nvPr/>
        </p:nvGrpSpPr>
        <p:grpSpPr>
          <a:xfrm>
            <a:off x="4491971" y="1979179"/>
            <a:ext cx="1047635" cy="144000"/>
            <a:chOff x="7876072" y="3909562"/>
            <a:chExt cx="1047635" cy="144000"/>
          </a:xfrm>
        </p:grpSpPr>
        <p:grpSp>
          <p:nvGrpSpPr>
            <p:cNvPr id="244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45" name="모서리가 둥근 직사각형 244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그룹 167"/>
          <p:cNvGrpSpPr/>
          <p:nvPr/>
        </p:nvGrpSpPr>
        <p:grpSpPr>
          <a:xfrm>
            <a:off x="4489643" y="2170972"/>
            <a:ext cx="1047635" cy="144000"/>
            <a:chOff x="7876072" y="4239949"/>
            <a:chExt cx="1047635" cy="144000"/>
          </a:xfrm>
        </p:grpSpPr>
        <p:grpSp>
          <p:nvGrpSpPr>
            <p:cNvPr id="250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253" name="모서리가 둥근 직사각형 252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51" name="모서리가 둥근 직사각형 250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2" name="모서리가 둥근 직사각형 251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5" name="직사각형 254"/>
          <p:cNvSpPr>
            <a:spLocks/>
          </p:cNvSpPr>
          <p:nvPr/>
        </p:nvSpPr>
        <p:spPr>
          <a:xfrm>
            <a:off x="4310377" y="1997179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>
            <a:spLocks/>
          </p:cNvSpPr>
          <p:nvPr/>
        </p:nvSpPr>
        <p:spPr>
          <a:xfrm>
            <a:off x="4311247" y="2188972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89"/>
          <p:cNvGrpSpPr/>
          <p:nvPr/>
        </p:nvGrpSpPr>
        <p:grpSpPr>
          <a:xfrm>
            <a:off x="3110465" y="1910473"/>
            <a:ext cx="468000" cy="180000"/>
            <a:chOff x="3312466" y="3333340"/>
            <a:chExt cx="468000" cy="252000"/>
          </a:xfrm>
        </p:grpSpPr>
        <p:sp>
          <p:nvSpPr>
            <p:cNvPr id="258" name="직사각형 257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355891" y="188640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7446" y="306785"/>
            <a:ext cx="360000" cy="663339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871730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106859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341989" y="1106715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>
            <a:spLocks/>
          </p:cNvSpPr>
          <p:nvPr/>
        </p:nvSpPr>
        <p:spPr>
          <a:xfrm>
            <a:off x="998077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>
            <a:spLocks/>
          </p:cNvSpPr>
          <p:nvPr/>
        </p:nvSpPr>
        <p:spPr>
          <a:xfrm>
            <a:off x="1771858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>
            <a:spLocks/>
          </p:cNvSpPr>
          <p:nvPr/>
        </p:nvSpPr>
        <p:spPr>
          <a:xfrm>
            <a:off x="2545639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>
            <a:spLocks/>
          </p:cNvSpPr>
          <p:nvPr/>
        </p:nvSpPr>
        <p:spPr>
          <a:xfrm>
            <a:off x="3328945" y="306784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>
            <a:off x="5103993" y="304688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39993" y="746735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02717" y="414189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78916" y="404664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331286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예식정보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36570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141855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음악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926002" y="306785"/>
            <a:ext cx="360000" cy="66333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스킨보정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4102725" y="309428"/>
            <a:ext cx="756000" cy="68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24"/>
          <p:cNvGrpSpPr/>
          <p:nvPr/>
        </p:nvGrpSpPr>
        <p:grpSpPr>
          <a:xfrm>
            <a:off x="5508514" y="802737"/>
            <a:ext cx="315479" cy="457596"/>
            <a:chOff x="779896" y="1495029"/>
            <a:chExt cx="315479" cy="457596"/>
          </a:xfrm>
        </p:grpSpPr>
        <p:grpSp>
          <p:nvGrpSpPr>
            <p:cNvPr id="184" name="그룹 18"/>
            <p:cNvGrpSpPr/>
            <p:nvPr/>
          </p:nvGrpSpPr>
          <p:grpSpPr>
            <a:xfrm>
              <a:off x="935410" y="1720156"/>
              <a:ext cx="159965" cy="232469"/>
              <a:chOff x="4232920" y="2348880"/>
              <a:chExt cx="720080" cy="850454"/>
            </a:xfrm>
            <a:solidFill>
              <a:schemeClr val="bg1"/>
            </a:solidFill>
          </p:grpSpPr>
          <p:sp>
            <p:nvSpPr>
              <p:cNvPr id="187" name="모서리가 둥근 직사각형 186"/>
              <p:cNvSpPr/>
              <p:nvPr/>
            </p:nvSpPr>
            <p:spPr>
              <a:xfrm>
                <a:off x="4232920" y="2348880"/>
                <a:ext cx="720080" cy="850454"/>
              </a:xfrm>
              <a:prstGeom prst="roundRect">
                <a:avLst>
                  <a:gd name="adj" fmla="val 28241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한쪽 모서리가 둥근 사각형 193"/>
              <p:cNvSpPr/>
              <p:nvPr/>
            </p:nvSpPr>
            <p:spPr>
              <a:xfrm flipH="1">
                <a:off x="4232920" y="2348880"/>
                <a:ext cx="360040" cy="288031"/>
              </a:xfrm>
              <a:prstGeom prst="round1Rect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한쪽 모서리가 둥근 사각형 194"/>
              <p:cNvSpPr/>
              <p:nvPr/>
            </p:nvSpPr>
            <p:spPr>
              <a:xfrm>
                <a:off x="4592960" y="2348880"/>
                <a:ext cx="360040" cy="288032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544761" y="2390775"/>
                <a:ext cx="102857" cy="204861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오른쪽 화살표 185"/>
            <p:cNvSpPr/>
            <p:nvPr/>
          </p:nvSpPr>
          <p:spPr>
            <a:xfrm rot="13934044">
              <a:off x="738374" y="1536551"/>
              <a:ext cx="229680" cy="146636"/>
            </a:xfrm>
            <a:prstGeom prst="rightArrow">
              <a:avLst>
                <a:gd name="adj1" fmla="val 35106"/>
                <a:gd name="adj2" fmla="val 117323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85" y="1928209"/>
            <a:ext cx="6077141" cy="356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1" name="꺾인 연결선 210"/>
          <p:cNvCxnSpPr>
            <a:stCxn id="187" idx="2"/>
            <a:endCxn id="203" idx="0"/>
          </p:cNvCxnSpPr>
          <p:nvPr/>
        </p:nvCxnSpPr>
        <p:spPr>
          <a:xfrm rot="5400000">
            <a:off x="4554596" y="738794"/>
            <a:ext cx="667876" cy="17109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직사각형 651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5891" y="620688"/>
            <a:ext cx="7187909" cy="3105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638" y="836495"/>
            <a:ext cx="3384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 슬라이드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55890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배경스킨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744244" y="332656"/>
            <a:ext cx="1388354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132598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6688701" y="332656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1" name="직사각형 410"/>
          <p:cNvSpPr>
            <a:spLocks/>
          </p:cNvSpPr>
          <p:nvPr/>
        </p:nvSpPr>
        <p:spPr>
          <a:xfrm>
            <a:off x="6818619" y="5854259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>
            <a:spLocks/>
          </p:cNvSpPr>
          <p:nvPr/>
        </p:nvSpPr>
        <p:spPr>
          <a:xfrm>
            <a:off x="389466" y="4143652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모서리가 둥근 직사각형 556"/>
          <p:cNvSpPr/>
          <p:nvPr/>
        </p:nvSpPr>
        <p:spPr>
          <a:xfrm>
            <a:off x="439169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8" name="모서리가 둥근 직사각형 557"/>
          <p:cNvSpPr/>
          <p:nvPr/>
        </p:nvSpPr>
        <p:spPr>
          <a:xfrm>
            <a:off x="6884198" y="6283139"/>
            <a:ext cx="576277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301893" y="4203325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이전 슬라이드가 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없습니다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0" name="TextBox 559"/>
          <p:cNvSpPr txBox="1"/>
          <p:nvPr/>
        </p:nvSpPr>
        <p:spPr>
          <a:xfrm>
            <a:off x="6732688" y="5915007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다음 슬라이드가 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30</a:t>
            </a:r>
            <a:r>
              <a:rPr lang="ko-KR" altLang="en-US" sz="700" dirty="0" smtClean="0"/>
              <a:t>개 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5" name="모서리가 둥근 직사각형 564"/>
          <p:cNvSpPr/>
          <p:nvPr/>
        </p:nvSpPr>
        <p:spPr>
          <a:xfrm>
            <a:off x="4143938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서서히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나타남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모서리가 둥근 직사각형 565"/>
          <p:cNvSpPr/>
          <p:nvPr/>
        </p:nvSpPr>
        <p:spPr>
          <a:xfrm>
            <a:off x="6678015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7" name="모서리가 둥근 직사각형 566"/>
          <p:cNvSpPr/>
          <p:nvPr/>
        </p:nvSpPr>
        <p:spPr>
          <a:xfrm>
            <a:off x="5833322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8" name="모서리가 둥근 직사각형 567"/>
          <p:cNvSpPr/>
          <p:nvPr/>
        </p:nvSpPr>
        <p:spPr>
          <a:xfrm>
            <a:off x="6678015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9" name="모서리가 둥근 직사각형 568"/>
          <p:cNvSpPr/>
          <p:nvPr/>
        </p:nvSpPr>
        <p:spPr>
          <a:xfrm>
            <a:off x="5833322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0" name="모서리가 둥근 직사각형 569"/>
          <p:cNvSpPr/>
          <p:nvPr/>
        </p:nvSpPr>
        <p:spPr>
          <a:xfrm>
            <a:off x="6678015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1" name="모서리가 둥근 직사각형 570"/>
          <p:cNvSpPr/>
          <p:nvPr/>
        </p:nvSpPr>
        <p:spPr>
          <a:xfrm>
            <a:off x="5833322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2" name="모서리가 둥근 직사각형 571"/>
          <p:cNvSpPr/>
          <p:nvPr/>
        </p:nvSpPr>
        <p:spPr>
          <a:xfrm>
            <a:off x="4988630" y="1203308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3" name="모서리가 둥근 직사각형 572"/>
          <p:cNvSpPr/>
          <p:nvPr/>
        </p:nvSpPr>
        <p:spPr>
          <a:xfrm>
            <a:off x="4988630" y="832286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4" name="모서리가 둥근 직사각형 573"/>
          <p:cNvSpPr/>
          <p:nvPr/>
        </p:nvSpPr>
        <p:spPr>
          <a:xfrm>
            <a:off x="6678015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위쪽부터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5" name="모서리가 둥근 직사각형 574"/>
          <p:cNvSpPr/>
          <p:nvPr/>
        </p:nvSpPr>
        <p:spPr>
          <a:xfrm>
            <a:off x="5833322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세로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6" name="모서리가 둥근 직사각형 575"/>
          <p:cNvSpPr/>
          <p:nvPr/>
        </p:nvSpPr>
        <p:spPr>
          <a:xfrm>
            <a:off x="4143938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빗살무늬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7" name="모서리가 둥근 직사각형 576"/>
          <p:cNvSpPr/>
          <p:nvPr/>
        </p:nvSpPr>
        <p:spPr>
          <a:xfrm>
            <a:off x="4143938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물방울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79"/>
          <p:cNvGrpSpPr/>
          <p:nvPr/>
        </p:nvGrpSpPr>
        <p:grpSpPr>
          <a:xfrm>
            <a:off x="4151387" y="2234580"/>
            <a:ext cx="2251365" cy="230832"/>
            <a:chOff x="7761312" y="1638114"/>
            <a:chExt cx="2251365" cy="230832"/>
          </a:xfrm>
        </p:grpSpPr>
        <p:sp>
          <p:nvSpPr>
            <p:cNvPr id="579" name="직사각형 5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7821051" y="1638114"/>
              <a:ext cx="219162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모든 슬라이드에 동일한 영상효과 적용</a:t>
              </a:r>
              <a:endParaRPr lang="ko-KR" altLang="en-US" sz="900" dirty="0"/>
            </a:p>
          </p:txBody>
        </p:sp>
      </p:grpSp>
      <p:sp>
        <p:nvSpPr>
          <p:cNvPr id="581" name="모서리가 둥근 직사각형 580"/>
          <p:cNvSpPr/>
          <p:nvPr/>
        </p:nvSpPr>
        <p:spPr>
          <a:xfrm>
            <a:off x="4143938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삼각이동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2" name="모서리가 둥근 직사각형 581"/>
          <p:cNvSpPr/>
          <p:nvPr/>
        </p:nvSpPr>
        <p:spPr>
          <a:xfrm>
            <a:off x="4988630" y="157433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3" name="모서리가 둥근 직사각형 582"/>
          <p:cNvSpPr/>
          <p:nvPr/>
        </p:nvSpPr>
        <p:spPr>
          <a:xfrm>
            <a:off x="4988630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4" name="모서리가 둥근 직사각형 583"/>
          <p:cNvSpPr/>
          <p:nvPr/>
        </p:nvSpPr>
        <p:spPr>
          <a:xfrm>
            <a:off x="1876844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▶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5" name="모서리가 둥근 직사각형 584"/>
          <p:cNvSpPr/>
          <p:nvPr/>
        </p:nvSpPr>
        <p:spPr>
          <a:xfrm>
            <a:off x="2669985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》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6" name="모서리가 둥근 직사각형 585"/>
          <p:cNvSpPr/>
          <p:nvPr/>
        </p:nvSpPr>
        <p:spPr>
          <a:xfrm>
            <a:off x="1110213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《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3" name="모서리가 둥근 직사각형 672"/>
          <p:cNvSpPr/>
          <p:nvPr/>
        </p:nvSpPr>
        <p:spPr>
          <a:xfrm>
            <a:off x="4145519" y="2572631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" name="그룹 58"/>
          <p:cNvGrpSpPr/>
          <p:nvPr/>
        </p:nvGrpSpPr>
        <p:grpSpPr>
          <a:xfrm>
            <a:off x="4158021" y="2752599"/>
            <a:ext cx="575042" cy="215444"/>
            <a:chOff x="7761312" y="1645734"/>
            <a:chExt cx="575042" cy="215444"/>
          </a:xfrm>
        </p:grpSpPr>
        <p:sp>
          <p:nvSpPr>
            <p:cNvPr id="755" name="직사각형 754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6" name="TextBox 755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4" name="그룹 59"/>
          <p:cNvGrpSpPr/>
          <p:nvPr/>
        </p:nvGrpSpPr>
        <p:grpSpPr>
          <a:xfrm>
            <a:off x="4794809" y="2752599"/>
            <a:ext cx="575042" cy="215444"/>
            <a:chOff x="7761312" y="1876566"/>
            <a:chExt cx="575042" cy="215444"/>
          </a:xfrm>
        </p:grpSpPr>
        <p:sp>
          <p:nvSpPr>
            <p:cNvPr id="753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5" name="그룹 60"/>
          <p:cNvGrpSpPr/>
          <p:nvPr/>
        </p:nvGrpSpPr>
        <p:grpSpPr>
          <a:xfrm>
            <a:off x="4158021" y="2965506"/>
            <a:ext cx="575042" cy="215444"/>
            <a:chOff x="7761312" y="1645734"/>
            <a:chExt cx="575042" cy="215444"/>
          </a:xfrm>
        </p:grpSpPr>
        <p:sp>
          <p:nvSpPr>
            <p:cNvPr id="751" name="직사각형 750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2" name="TextBox 751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6" name="그룹 69"/>
          <p:cNvGrpSpPr/>
          <p:nvPr/>
        </p:nvGrpSpPr>
        <p:grpSpPr>
          <a:xfrm>
            <a:off x="4794809" y="2970568"/>
            <a:ext cx="575042" cy="215444"/>
            <a:chOff x="7761312" y="1876566"/>
            <a:chExt cx="575042" cy="215444"/>
          </a:xfrm>
        </p:grpSpPr>
        <p:sp>
          <p:nvSpPr>
            <p:cNvPr id="745" name="직사각형 744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4158021" y="3176009"/>
            <a:ext cx="472449" cy="215444"/>
            <a:chOff x="7761312" y="1645734"/>
            <a:chExt cx="472449" cy="215444"/>
          </a:xfrm>
        </p:grpSpPr>
        <p:sp>
          <p:nvSpPr>
            <p:cNvPr id="743" name="직사각형 742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684" name="모서리가 둥근 직사각형 683"/>
          <p:cNvSpPr/>
          <p:nvPr/>
        </p:nvSpPr>
        <p:spPr>
          <a:xfrm>
            <a:off x="5824460" y="2572663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0" name="모서리가 둥근 직사각형 689"/>
          <p:cNvSpPr/>
          <p:nvPr/>
        </p:nvSpPr>
        <p:spPr>
          <a:xfrm>
            <a:off x="5387455" y="2572663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1" name="모서리가 둥근 직사각형 690"/>
          <p:cNvSpPr/>
          <p:nvPr/>
        </p:nvSpPr>
        <p:spPr>
          <a:xfrm>
            <a:off x="7057929" y="2572695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4" name="그룹 89"/>
          <p:cNvGrpSpPr/>
          <p:nvPr/>
        </p:nvGrpSpPr>
        <p:grpSpPr>
          <a:xfrm>
            <a:off x="4664968" y="3205675"/>
            <a:ext cx="468000" cy="180000"/>
            <a:chOff x="3312466" y="3333340"/>
            <a:chExt cx="468000" cy="252000"/>
          </a:xfrm>
        </p:grpSpPr>
        <p:sp>
          <p:nvSpPr>
            <p:cNvPr id="710" name="직사각형 709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1" name="직사각형 710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7" name="모서리가 둥근 직사각형 756"/>
          <p:cNvSpPr/>
          <p:nvPr/>
        </p:nvSpPr>
        <p:spPr>
          <a:xfrm>
            <a:off x="405302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한꺼번에 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사진 올리기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8" name="모서리가 둥근 직사각형 757"/>
          <p:cNvSpPr/>
          <p:nvPr/>
        </p:nvSpPr>
        <p:spPr>
          <a:xfrm>
            <a:off x="1246188" y="3761729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빈 슬라이드 삽입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9" name="모서리가 둥근 직사각형 758"/>
          <p:cNvSpPr/>
          <p:nvPr/>
        </p:nvSpPr>
        <p:spPr>
          <a:xfrm>
            <a:off x="2101809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삭제하기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0" name="TextBox 759"/>
          <p:cNvSpPr txBox="1"/>
          <p:nvPr/>
        </p:nvSpPr>
        <p:spPr>
          <a:xfrm>
            <a:off x="2840560" y="3711406"/>
            <a:ext cx="47915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동영상 제작용 이미지 최적 사이즈는 일반 영상 </a:t>
            </a:r>
            <a:r>
              <a:rPr lang="en-US" altLang="ko-KR" sz="800" dirty="0" smtClean="0"/>
              <a:t>350*230px, </a:t>
            </a:r>
            <a:r>
              <a:rPr lang="ko-KR" altLang="en-US" sz="800" dirty="0" err="1" smtClean="0"/>
              <a:t>빔프로젝트</a:t>
            </a:r>
            <a:r>
              <a:rPr lang="ko-KR" altLang="en-US" sz="800" dirty="0" smtClean="0"/>
              <a:t> 영상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최소</a:t>
            </a:r>
            <a:r>
              <a:rPr lang="en-US" altLang="ko-KR" sz="800" dirty="0" smtClean="0"/>
              <a:t>) 1050*690px </a:t>
            </a:r>
            <a:r>
              <a:rPr lang="ko-KR" altLang="en-US" sz="800" dirty="0" smtClean="0"/>
              <a:t>이상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총</a:t>
            </a:r>
            <a:r>
              <a:rPr lang="en-US" altLang="ko-KR" sz="800" dirty="0" smtClean="0"/>
              <a:t> XX</a:t>
            </a:r>
            <a:r>
              <a:rPr lang="ko-KR" altLang="en-US" sz="800" dirty="0" smtClean="0"/>
              <a:t>개의 사진 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드래그하여 이미지 순서 변경이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49615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10174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그룹 55"/>
          <p:cNvGrpSpPr/>
          <p:nvPr/>
        </p:nvGrpSpPr>
        <p:grpSpPr>
          <a:xfrm>
            <a:off x="1105469" y="4152197"/>
            <a:ext cx="680277" cy="676465"/>
            <a:chOff x="376876" y="1198174"/>
            <a:chExt cx="684000" cy="684000"/>
          </a:xfrm>
        </p:grpSpPr>
        <p:sp>
          <p:nvSpPr>
            <p:cNvPr id="221" name="직사각형 22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3" name="모서리가 둥근 직사각형 232"/>
          <p:cNvSpPr/>
          <p:nvPr/>
        </p:nvSpPr>
        <p:spPr>
          <a:xfrm>
            <a:off x="77915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38474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그룹 55"/>
          <p:cNvGrpSpPr/>
          <p:nvPr/>
        </p:nvGrpSpPr>
        <p:grpSpPr>
          <a:xfrm>
            <a:off x="388465" y="5864831"/>
            <a:ext cx="680277" cy="676465"/>
            <a:chOff x="376876" y="1198174"/>
            <a:chExt cx="684000" cy="684000"/>
          </a:xfrm>
        </p:grpSpPr>
        <p:sp>
          <p:nvSpPr>
            <p:cNvPr id="231" name="직사각형 23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9" name="모서리가 둥근 직사각형 228"/>
          <p:cNvSpPr/>
          <p:nvPr/>
        </p:nvSpPr>
        <p:spPr>
          <a:xfrm>
            <a:off x="442978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442034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2212015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1817605" y="4036662"/>
            <a:ext cx="286432" cy="10681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START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7" name="그룹 55"/>
          <p:cNvGrpSpPr/>
          <p:nvPr/>
        </p:nvGrpSpPr>
        <p:grpSpPr>
          <a:xfrm>
            <a:off x="1821328" y="4152197"/>
            <a:ext cx="680277" cy="676465"/>
            <a:chOff x="376876" y="1198174"/>
            <a:chExt cx="684000" cy="6840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42" name="직사각형 24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모서리가 둥근 직사각형 253"/>
          <p:cNvSpPr/>
          <p:nvPr/>
        </p:nvSpPr>
        <p:spPr>
          <a:xfrm>
            <a:off x="149485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10044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55"/>
          <p:cNvGrpSpPr/>
          <p:nvPr/>
        </p:nvGrpSpPr>
        <p:grpSpPr>
          <a:xfrm>
            <a:off x="1104167" y="5864831"/>
            <a:ext cx="680277" cy="676465"/>
            <a:chOff x="376876" y="1198174"/>
            <a:chExt cx="684000" cy="684000"/>
          </a:xfrm>
        </p:grpSpPr>
        <p:sp>
          <p:nvSpPr>
            <p:cNvPr id="252" name="직사각형 25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모서리가 둥근 직사각형 249"/>
          <p:cNvSpPr/>
          <p:nvPr/>
        </p:nvSpPr>
        <p:spPr>
          <a:xfrm>
            <a:off x="1158680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157736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2927874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2533464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55"/>
          <p:cNvGrpSpPr/>
          <p:nvPr/>
        </p:nvGrpSpPr>
        <p:grpSpPr>
          <a:xfrm>
            <a:off x="2537187" y="4152197"/>
            <a:ext cx="680277" cy="676465"/>
            <a:chOff x="376876" y="1198174"/>
            <a:chExt cx="684000" cy="684000"/>
          </a:xfrm>
        </p:grpSpPr>
        <p:sp>
          <p:nvSpPr>
            <p:cNvPr id="265" name="직사각형 26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2591700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0756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221055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181614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그룹 55"/>
          <p:cNvGrpSpPr/>
          <p:nvPr/>
        </p:nvGrpSpPr>
        <p:grpSpPr>
          <a:xfrm>
            <a:off x="1819869" y="5864831"/>
            <a:ext cx="680277" cy="676465"/>
            <a:chOff x="376876" y="1198174"/>
            <a:chExt cx="684000" cy="684000"/>
          </a:xfrm>
        </p:grpSpPr>
        <p:sp>
          <p:nvSpPr>
            <p:cNvPr id="313" name="직사각형 31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0" name="모서리가 둥근 직사각형 309"/>
          <p:cNvSpPr/>
          <p:nvPr/>
        </p:nvSpPr>
        <p:spPr>
          <a:xfrm>
            <a:off x="1874382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1873438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3643733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3249323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그룹 55"/>
          <p:cNvGrpSpPr/>
          <p:nvPr/>
        </p:nvGrpSpPr>
        <p:grpSpPr>
          <a:xfrm>
            <a:off x="3253046" y="4152197"/>
            <a:ext cx="680277" cy="676465"/>
            <a:chOff x="376876" y="1198174"/>
            <a:chExt cx="684000" cy="684000"/>
          </a:xfrm>
        </p:grpSpPr>
        <p:sp>
          <p:nvSpPr>
            <p:cNvPr id="324" name="직사각형 32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2" name="모서리가 둥근 직사각형 321"/>
          <p:cNvSpPr/>
          <p:nvPr/>
        </p:nvSpPr>
        <p:spPr>
          <a:xfrm>
            <a:off x="3307559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3306615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2926258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2531848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그룹 55"/>
          <p:cNvGrpSpPr/>
          <p:nvPr/>
        </p:nvGrpSpPr>
        <p:grpSpPr>
          <a:xfrm>
            <a:off x="2535571" y="5864831"/>
            <a:ext cx="680277" cy="676465"/>
            <a:chOff x="376876" y="1198174"/>
            <a:chExt cx="684000" cy="684000"/>
          </a:xfrm>
        </p:grpSpPr>
        <p:sp>
          <p:nvSpPr>
            <p:cNvPr id="334" name="직사각형 33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2" name="모서리가 둥근 직사각형 331"/>
          <p:cNvSpPr/>
          <p:nvPr/>
        </p:nvSpPr>
        <p:spPr>
          <a:xfrm>
            <a:off x="2590084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2589140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4359592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3965182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그룹 55"/>
          <p:cNvGrpSpPr/>
          <p:nvPr/>
        </p:nvGrpSpPr>
        <p:grpSpPr>
          <a:xfrm>
            <a:off x="3968905" y="4152197"/>
            <a:ext cx="680277" cy="676465"/>
            <a:chOff x="376876" y="1198174"/>
            <a:chExt cx="684000" cy="684000"/>
          </a:xfrm>
        </p:grpSpPr>
        <p:sp>
          <p:nvSpPr>
            <p:cNvPr id="344" name="직사각형 34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모서리가 둥근 직사각형 341"/>
          <p:cNvSpPr/>
          <p:nvPr/>
        </p:nvSpPr>
        <p:spPr>
          <a:xfrm>
            <a:off x="4023418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4022474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6" name="모서리가 둥근 직사각형 355"/>
          <p:cNvSpPr/>
          <p:nvPr/>
        </p:nvSpPr>
        <p:spPr>
          <a:xfrm>
            <a:off x="364196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324755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4" name="그룹 55"/>
          <p:cNvGrpSpPr/>
          <p:nvPr/>
        </p:nvGrpSpPr>
        <p:grpSpPr>
          <a:xfrm>
            <a:off x="3251273" y="5864831"/>
            <a:ext cx="680277" cy="676465"/>
            <a:chOff x="376876" y="1198174"/>
            <a:chExt cx="684000" cy="684000"/>
          </a:xfrm>
        </p:grpSpPr>
        <p:sp>
          <p:nvSpPr>
            <p:cNvPr id="354" name="직사각형 35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2" name="모서리가 둥근 직사각형 351"/>
          <p:cNvSpPr/>
          <p:nvPr/>
        </p:nvSpPr>
        <p:spPr>
          <a:xfrm>
            <a:off x="3305786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3304842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5075451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4681041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5" name="그룹 55"/>
          <p:cNvGrpSpPr/>
          <p:nvPr/>
        </p:nvGrpSpPr>
        <p:grpSpPr>
          <a:xfrm>
            <a:off x="4684764" y="4152197"/>
            <a:ext cx="680277" cy="676465"/>
            <a:chOff x="376876" y="1198174"/>
            <a:chExt cx="684000" cy="684000"/>
          </a:xfrm>
        </p:grpSpPr>
        <p:sp>
          <p:nvSpPr>
            <p:cNvPr id="364" name="직사각형 36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2" name="모서리가 둥근 직사각형 361"/>
          <p:cNvSpPr/>
          <p:nvPr/>
        </p:nvSpPr>
        <p:spPr>
          <a:xfrm>
            <a:off x="4739277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4738333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435766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7" name="모서리가 둥근 직사각형 376"/>
          <p:cNvSpPr/>
          <p:nvPr/>
        </p:nvSpPr>
        <p:spPr>
          <a:xfrm>
            <a:off x="396325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6" name="그룹 55"/>
          <p:cNvGrpSpPr/>
          <p:nvPr/>
        </p:nvGrpSpPr>
        <p:grpSpPr>
          <a:xfrm>
            <a:off x="3966975" y="5864831"/>
            <a:ext cx="680277" cy="676465"/>
            <a:chOff x="376876" y="1198174"/>
            <a:chExt cx="684000" cy="684000"/>
          </a:xfrm>
        </p:grpSpPr>
        <p:sp>
          <p:nvSpPr>
            <p:cNvPr id="374" name="직사각형 37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2" name="모서리가 둥근 직사각형 371"/>
          <p:cNvSpPr/>
          <p:nvPr/>
        </p:nvSpPr>
        <p:spPr>
          <a:xfrm>
            <a:off x="4021488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4020544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6" name="모서리가 둥근 직사각형 385"/>
          <p:cNvSpPr/>
          <p:nvPr/>
        </p:nvSpPr>
        <p:spPr>
          <a:xfrm>
            <a:off x="579131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7" name="모서리가 둥근 직사각형 386"/>
          <p:cNvSpPr/>
          <p:nvPr/>
        </p:nvSpPr>
        <p:spPr>
          <a:xfrm>
            <a:off x="539690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7" name="그룹 55"/>
          <p:cNvGrpSpPr/>
          <p:nvPr/>
        </p:nvGrpSpPr>
        <p:grpSpPr>
          <a:xfrm>
            <a:off x="5400623" y="4152197"/>
            <a:ext cx="680277" cy="676465"/>
            <a:chOff x="376876" y="1198174"/>
            <a:chExt cx="684000" cy="684000"/>
          </a:xfrm>
        </p:grpSpPr>
        <p:sp>
          <p:nvSpPr>
            <p:cNvPr id="384" name="직사각형 38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모서리가 둥근 직사각형 381"/>
          <p:cNvSpPr/>
          <p:nvPr/>
        </p:nvSpPr>
        <p:spPr>
          <a:xfrm>
            <a:off x="5455136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5454192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507336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2" name="모서리가 둥근 직사각형 411"/>
          <p:cNvSpPr/>
          <p:nvPr/>
        </p:nvSpPr>
        <p:spPr>
          <a:xfrm>
            <a:off x="467895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그룹 55"/>
          <p:cNvGrpSpPr/>
          <p:nvPr/>
        </p:nvGrpSpPr>
        <p:grpSpPr>
          <a:xfrm>
            <a:off x="4682677" y="5864831"/>
            <a:ext cx="680277" cy="676465"/>
            <a:chOff x="376876" y="1198174"/>
            <a:chExt cx="684000" cy="684000"/>
          </a:xfrm>
        </p:grpSpPr>
        <p:sp>
          <p:nvSpPr>
            <p:cNvPr id="395" name="직사각형 3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2" name="모서리가 둥근 직사각형 391"/>
          <p:cNvSpPr/>
          <p:nvPr/>
        </p:nvSpPr>
        <p:spPr>
          <a:xfrm>
            <a:off x="4737190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4736246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6" name="모서리가 둥근 직사각형 485"/>
          <p:cNvSpPr/>
          <p:nvPr/>
        </p:nvSpPr>
        <p:spPr>
          <a:xfrm>
            <a:off x="650477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7" name="모서리가 둥근 직사각형 486"/>
          <p:cNvSpPr/>
          <p:nvPr/>
        </p:nvSpPr>
        <p:spPr>
          <a:xfrm>
            <a:off x="611036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9" name="그룹 55"/>
          <p:cNvGrpSpPr/>
          <p:nvPr/>
        </p:nvGrpSpPr>
        <p:grpSpPr>
          <a:xfrm>
            <a:off x="6114083" y="4152197"/>
            <a:ext cx="680277" cy="676465"/>
            <a:chOff x="376876" y="1198174"/>
            <a:chExt cx="684000" cy="684000"/>
          </a:xfrm>
        </p:grpSpPr>
        <p:sp>
          <p:nvSpPr>
            <p:cNvPr id="471" name="직사각형 47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모서리가 둥근 직사각형 468"/>
          <p:cNvSpPr/>
          <p:nvPr/>
        </p:nvSpPr>
        <p:spPr>
          <a:xfrm>
            <a:off x="6168596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0" name="모서리가 둥근 직사각형 469"/>
          <p:cNvSpPr/>
          <p:nvPr/>
        </p:nvSpPr>
        <p:spPr>
          <a:xfrm>
            <a:off x="6167652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6" name="모서리가 둥근 직사각형 495"/>
          <p:cNvSpPr/>
          <p:nvPr/>
        </p:nvSpPr>
        <p:spPr>
          <a:xfrm>
            <a:off x="578906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7" name="모서리가 둥근 직사각형 496"/>
          <p:cNvSpPr/>
          <p:nvPr/>
        </p:nvSpPr>
        <p:spPr>
          <a:xfrm>
            <a:off x="539465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0" name="그룹 55"/>
          <p:cNvGrpSpPr/>
          <p:nvPr/>
        </p:nvGrpSpPr>
        <p:grpSpPr>
          <a:xfrm>
            <a:off x="5398379" y="5864831"/>
            <a:ext cx="680277" cy="676465"/>
            <a:chOff x="376876" y="1198174"/>
            <a:chExt cx="684000" cy="684000"/>
          </a:xfrm>
        </p:grpSpPr>
        <p:sp>
          <p:nvSpPr>
            <p:cNvPr id="494" name="직사각형 49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2" name="모서리가 둥근 직사각형 491"/>
          <p:cNvSpPr/>
          <p:nvPr/>
        </p:nvSpPr>
        <p:spPr>
          <a:xfrm>
            <a:off x="5452892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3" name="모서리가 둥근 직사각형 492"/>
          <p:cNvSpPr/>
          <p:nvPr/>
        </p:nvSpPr>
        <p:spPr>
          <a:xfrm>
            <a:off x="5451948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6" name="모서리가 둥근 직사각형 505"/>
          <p:cNvSpPr/>
          <p:nvPr/>
        </p:nvSpPr>
        <p:spPr>
          <a:xfrm>
            <a:off x="722302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7" name="모서리가 둥근 직사각형 506"/>
          <p:cNvSpPr/>
          <p:nvPr/>
        </p:nvSpPr>
        <p:spPr>
          <a:xfrm>
            <a:off x="682861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1" name="그룹 55"/>
          <p:cNvGrpSpPr/>
          <p:nvPr/>
        </p:nvGrpSpPr>
        <p:grpSpPr>
          <a:xfrm>
            <a:off x="6832339" y="4152197"/>
            <a:ext cx="680277" cy="676465"/>
            <a:chOff x="376876" y="1198174"/>
            <a:chExt cx="684000" cy="684000"/>
          </a:xfrm>
        </p:grpSpPr>
        <p:sp>
          <p:nvSpPr>
            <p:cNvPr id="504" name="직사각형 50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2" name="모서리가 둥근 직사각형 501"/>
          <p:cNvSpPr/>
          <p:nvPr/>
        </p:nvSpPr>
        <p:spPr>
          <a:xfrm>
            <a:off x="6886852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3" name="모서리가 둥근 직사각형 502"/>
          <p:cNvSpPr/>
          <p:nvPr/>
        </p:nvSpPr>
        <p:spPr>
          <a:xfrm>
            <a:off x="6885908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6" name="모서리가 둥근 직사각형 515"/>
          <p:cNvSpPr/>
          <p:nvPr/>
        </p:nvSpPr>
        <p:spPr>
          <a:xfrm>
            <a:off x="650477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7" name="모서리가 둥근 직사각형 516"/>
          <p:cNvSpPr/>
          <p:nvPr/>
        </p:nvSpPr>
        <p:spPr>
          <a:xfrm>
            <a:off x="611036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39" name="그룹 55"/>
          <p:cNvGrpSpPr/>
          <p:nvPr/>
        </p:nvGrpSpPr>
        <p:grpSpPr>
          <a:xfrm>
            <a:off x="6114083" y="5864831"/>
            <a:ext cx="680277" cy="676465"/>
            <a:chOff x="376876" y="1198174"/>
            <a:chExt cx="684000" cy="684000"/>
          </a:xfrm>
        </p:grpSpPr>
        <p:sp>
          <p:nvSpPr>
            <p:cNvPr id="514" name="직사각형 51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" name="모서리가 둥근 직사각형 511"/>
          <p:cNvSpPr/>
          <p:nvPr/>
        </p:nvSpPr>
        <p:spPr>
          <a:xfrm>
            <a:off x="6168596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3" name="모서리가 둥근 직사각형 512"/>
          <p:cNvSpPr/>
          <p:nvPr/>
        </p:nvSpPr>
        <p:spPr>
          <a:xfrm>
            <a:off x="6167652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9" name="모서리가 둥근 직사각형 528"/>
          <p:cNvSpPr/>
          <p:nvPr/>
        </p:nvSpPr>
        <p:spPr>
          <a:xfrm>
            <a:off x="78083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0" name="모서리가 둥근 직사각형 529"/>
          <p:cNvSpPr/>
          <p:nvPr/>
        </p:nvSpPr>
        <p:spPr>
          <a:xfrm>
            <a:off x="38642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0" name="그룹 55"/>
          <p:cNvGrpSpPr/>
          <p:nvPr/>
        </p:nvGrpSpPr>
        <p:grpSpPr>
          <a:xfrm>
            <a:off x="390147" y="5011073"/>
            <a:ext cx="680277" cy="676465"/>
            <a:chOff x="376876" y="1198174"/>
            <a:chExt cx="684000" cy="684000"/>
          </a:xfrm>
        </p:grpSpPr>
        <p:sp>
          <p:nvSpPr>
            <p:cNvPr id="527" name="직사각형 52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직사각형 52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5" name="모서리가 둥근 직사각형 524"/>
          <p:cNvSpPr/>
          <p:nvPr/>
        </p:nvSpPr>
        <p:spPr>
          <a:xfrm>
            <a:off x="444660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6" name="모서리가 둥근 직사각형 525"/>
          <p:cNvSpPr/>
          <p:nvPr/>
        </p:nvSpPr>
        <p:spPr>
          <a:xfrm>
            <a:off x="443716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9" name="모서리가 둥근 직사각형 538"/>
          <p:cNvSpPr/>
          <p:nvPr/>
        </p:nvSpPr>
        <p:spPr>
          <a:xfrm>
            <a:off x="149632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0" name="모서리가 둥근 직사각형 539"/>
          <p:cNvSpPr/>
          <p:nvPr/>
        </p:nvSpPr>
        <p:spPr>
          <a:xfrm>
            <a:off x="110191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1" name="그룹 55"/>
          <p:cNvGrpSpPr/>
          <p:nvPr/>
        </p:nvGrpSpPr>
        <p:grpSpPr>
          <a:xfrm>
            <a:off x="1105639" y="5011073"/>
            <a:ext cx="680277" cy="676465"/>
            <a:chOff x="376876" y="1198174"/>
            <a:chExt cx="684000" cy="684000"/>
          </a:xfrm>
        </p:grpSpPr>
        <p:sp>
          <p:nvSpPr>
            <p:cNvPr id="537" name="직사각형 53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직사각형 53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5" name="모서리가 둥근 직사각형 534"/>
          <p:cNvSpPr/>
          <p:nvPr/>
        </p:nvSpPr>
        <p:spPr>
          <a:xfrm>
            <a:off x="1160152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6" name="모서리가 둥근 직사각형 535"/>
          <p:cNvSpPr/>
          <p:nvPr/>
        </p:nvSpPr>
        <p:spPr>
          <a:xfrm>
            <a:off x="1159208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9" name="모서리가 둥근 직사각형 548"/>
          <p:cNvSpPr/>
          <p:nvPr/>
        </p:nvSpPr>
        <p:spPr>
          <a:xfrm>
            <a:off x="221181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0" name="모서리가 둥근 직사각형 549"/>
          <p:cNvSpPr/>
          <p:nvPr/>
        </p:nvSpPr>
        <p:spPr>
          <a:xfrm>
            <a:off x="181740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2" name="그룹 55"/>
          <p:cNvGrpSpPr/>
          <p:nvPr/>
        </p:nvGrpSpPr>
        <p:grpSpPr>
          <a:xfrm>
            <a:off x="1821131" y="5011073"/>
            <a:ext cx="680277" cy="676465"/>
            <a:chOff x="376876" y="1198174"/>
            <a:chExt cx="684000" cy="684000"/>
          </a:xfrm>
        </p:grpSpPr>
        <p:sp>
          <p:nvSpPr>
            <p:cNvPr id="547" name="직사각형 54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5" name="모서리가 둥근 직사각형 544"/>
          <p:cNvSpPr/>
          <p:nvPr/>
        </p:nvSpPr>
        <p:spPr>
          <a:xfrm>
            <a:off x="1875644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6" name="모서리가 둥근 직사각형 545"/>
          <p:cNvSpPr/>
          <p:nvPr/>
        </p:nvSpPr>
        <p:spPr>
          <a:xfrm>
            <a:off x="1874700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0" name="모서리가 둥근 직사각형 589"/>
          <p:cNvSpPr/>
          <p:nvPr/>
        </p:nvSpPr>
        <p:spPr>
          <a:xfrm>
            <a:off x="292731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1" name="모서리가 둥근 직사각형 590"/>
          <p:cNvSpPr/>
          <p:nvPr/>
        </p:nvSpPr>
        <p:spPr>
          <a:xfrm>
            <a:off x="253290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7" name="그룹 55"/>
          <p:cNvGrpSpPr/>
          <p:nvPr/>
        </p:nvGrpSpPr>
        <p:grpSpPr>
          <a:xfrm>
            <a:off x="2536623" y="5011073"/>
            <a:ext cx="680277" cy="676465"/>
            <a:chOff x="376876" y="1198174"/>
            <a:chExt cx="684000" cy="684000"/>
          </a:xfrm>
        </p:grpSpPr>
        <p:sp>
          <p:nvSpPr>
            <p:cNvPr id="588" name="직사각형 58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6" name="모서리가 둥근 직사각형 555"/>
          <p:cNvSpPr/>
          <p:nvPr/>
        </p:nvSpPr>
        <p:spPr>
          <a:xfrm>
            <a:off x="259113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7" name="모서리가 둥근 직사각형 586"/>
          <p:cNvSpPr/>
          <p:nvPr/>
        </p:nvSpPr>
        <p:spPr>
          <a:xfrm>
            <a:off x="259019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0" name="모서리가 둥근 직사각형 599"/>
          <p:cNvSpPr/>
          <p:nvPr/>
        </p:nvSpPr>
        <p:spPr>
          <a:xfrm>
            <a:off x="3642802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1" name="모서리가 둥근 직사각형 600"/>
          <p:cNvSpPr/>
          <p:nvPr/>
        </p:nvSpPr>
        <p:spPr>
          <a:xfrm>
            <a:off x="3248392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8" name="그룹 55"/>
          <p:cNvGrpSpPr/>
          <p:nvPr/>
        </p:nvGrpSpPr>
        <p:grpSpPr>
          <a:xfrm>
            <a:off x="3252115" y="5011073"/>
            <a:ext cx="680277" cy="676465"/>
            <a:chOff x="376876" y="1198174"/>
            <a:chExt cx="684000" cy="684000"/>
          </a:xfrm>
        </p:grpSpPr>
        <p:sp>
          <p:nvSpPr>
            <p:cNvPr id="598" name="직사각형 5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6" name="모서리가 둥근 직사각형 595"/>
          <p:cNvSpPr/>
          <p:nvPr/>
        </p:nvSpPr>
        <p:spPr>
          <a:xfrm>
            <a:off x="3306628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7" name="모서리가 둥근 직사각형 596"/>
          <p:cNvSpPr/>
          <p:nvPr/>
        </p:nvSpPr>
        <p:spPr>
          <a:xfrm>
            <a:off x="3305684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0" name="모서리가 둥근 직사각형 609"/>
          <p:cNvSpPr/>
          <p:nvPr/>
        </p:nvSpPr>
        <p:spPr>
          <a:xfrm>
            <a:off x="435829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1" name="모서리가 둥근 직사각형 610"/>
          <p:cNvSpPr/>
          <p:nvPr/>
        </p:nvSpPr>
        <p:spPr>
          <a:xfrm>
            <a:off x="396388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9" name="그룹 55"/>
          <p:cNvGrpSpPr/>
          <p:nvPr/>
        </p:nvGrpSpPr>
        <p:grpSpPr>
          <a:xfrm>
            <a:off x="3967607" y="5011073"/>
            <a:ext cx="680277" cy="676465"/>
            <a:chOff x="376876" y="1198174"/>
            <a:chExt cx="684000" cy="684000"/>
          </a:xfrm>
        </p:grpSpPr>
        <p:sp>
          <p:nvSpPr>
            <p:cNvPr id="608" name="직사각형 60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6" name="모서리가 둥근 직사각형 605"/>
          <p:cNvSpPr/>
          <p:nvPr/>
        </p:nvSpPr>
        <p:spPr>
          <a:xfrm>
            <a:off x="4022120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7" name="모서리가 둥근 직사각형 606"/>
          <p:cNvSpPr/>
          <p:nvPr/>
        </p:nvSpPr>
        <p:spPr>
          <a:xfrm>
            <a:off x="4021176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0" name="모서리가 둥근 직사각형 619"/>
          <p:cNvSpPr/>
          <p:nvPr/>
        </p:nvSpPr>
        <p:spPr>
          <a:xfrm>
            <a:off x="507378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1" name="모서리가 둥근 직사각형 620"/>
          <p:cNvSpPr/>
          <p:nvPr/>
        </p:nvSpPr>
        <p:spPr>
          <a:xfrm>
            <a:off x="467937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50" name="그룹 55"/>
          <p:cNvGrpSpPr/>
          <p:nvPr/>
        </p:nvGrpSpPr>
        <p:grpSpPr>
          <a:xfrm>
            <a:off x="4683099" y="5011073"/>
            <a:ext cx="680277" cy="676465"/>
            <a:chOff x="376876" y="1198174"/>
            <a:chExt cx="684000" cy="684000"/>
          </a:xfrm>
        </p:grpSpPr>
        <p:sp>
          <p:nvSpPr>
            <p:cNvPr id="618" name="직사각형 61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6" name="모서리가 둥근 직사각형 615"/>
          <p:cNvSpPr/>
          <p:nvPr/>
        </p:nvSpPr>
        <p:spPr>
          <a:xfrm>
            <a:off x="4737612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7" name="모서리가 둥근 직사각형 616"/>
          <p:cNvSpPr/>
          <p:nvPr/>
        </p:nvSpPr>
        <p:spPr>
          <a:xfrm>
            <a:off x="4736668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0" name="모서리가 둥근 직사각형 629"/>
          <p:cNvSpPr/>
          <p:nvPr/>
        </p:nvSpPr>
        <p:spPr>
          <a:xfrm>
            <a:off x="578927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1" name="모서리가 둥근 직사각형 630"/>
          <p:cNvSpPr/>
          <p:nvPr/>
        </p:nvSpPr>
        <p:spPr>
          <a:xfrm>
            <a:off x="539486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1" name="그룹 55"/>
          <p:cNvGrpSpPr/>
          <p:nvPr/>
        </p:nvGrpSpPr>
        <p:grpSpPr>
          <a:xfrm>
            <a:off x="5398591" y="5011073"/>
            <a:ext cx="680277" cy="676465"/>
            <a:chOff x="376876" y="1198174"/>
            <a:chExt cx="684000" cy="684000"/>
          </a:xfrm>
        </p:grpSpPr>
        <p:sp>
          <p:nvSpPr>
            <p:cNvPr id="628" name="직사각형 62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6" name="모서리가 둥근 직사각형 625"/>
          <p:cNvSpPr/>
          <p:nvPr/>
        </p:nvSpPr>
        <p:spPr>
          <a:xfrm>
            <a:off x="5453104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7" name="모서리가 둥근 직사각형 626"/>
          <p:cNvSpPr/>
          <p:nvPr/>
        </p:nvSpPr>
        <p:spPr>
          <a:xfrm>
            <a:off x="5452160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0" name="모서리가 둥근 직사각형 639"/>
          <p:cNvSpPr/>
          <p:nvPr/>
        </p:nvSpPr>
        <p:spPr>
          <a:xfrm>
            <a:off x="650477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1" name="모서리가 둥근 직사각형 640"/>
          <p:cNvSpPr/>
          <p:nvPr/>
        </p:nvSpPr>
        <p:spPr>
          <a:xfrm>
            <a:off x="611036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2" name="그룹 55"/>
          <p:cNvGrpSpPr/>
          <p:nvPr/>
        </p:nvGrpSpPr>
        <p:grpSpPr>
          <a:xfrm>
            <a:off x="6114083" y="5011073"/>
            <a:ext cx="680277" cy="676465"/>
            <a:chOff x="376876" y="1198174"/>
            <a:chExt cx="684000" cy="684000"/>
          </a:xfrm>
        </p:grpSpPr>
        <p:sp>
          <p:nvSpPr>
            <p:cNvPr id="638" name="직사각형 63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6" name="모서리가 둥근 직사각형 635"/>
          <p:cNvSpPr/>
          <p:nvPr/>
        </p:nvSpPr>
        <p:spPr>
          <a:xfrm>
            <a:off x="616859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7" name="모서리가 둥근 직사각형 636"/>
          <p:cNvSpPr/>
          <p:nvPr/>
        </p:nvSpPr>
        <p:spPr>
          <a:xfrm>
            <a:off x="616765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0" name="모서리가 둥근 직사각형 649"/>
          <p:cNvSpPr/>
          <p:nvPr/>
        </p:nvSpPr>
        <p:spPr>
          <a:xfrm>
            <a:off x="722026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1" name="모서리가 둥근 직사각형 650"/>
          <p:cNvSpPr/>
          <p:nvPr/>
        </p:nvSpPr>
        <p:spPr>
          <a:xfrm>
            <a:off x="682585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63" name="그룹 55"/>
          <p:cNvGrpSpPr/>
          <p:nvPr/>
        </p:nvGrpSpPr>
        <p:grpSpPr>
          <a:xfrm>
            <a:off x="6829573" y="5011073"/>
            <a:ext cx="680277" cy="676465"/>
            <a:chOff x="376876" y="1198174"/>
            <a:chExt cx="684000" cy="684000"/>
          </a:xfrm>
        </p:grpSpPr>
        <p:sp>
          <p:nvSpPr>
            <p:cNvPr id="648" name="직사각형 64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6" name="모서리가 둥근 직사각형 645"/>
          <p:cNvSpPr/>
          <p:nvPr/>
        </p:nvSpPr>
        <p:spPr>
          <a:xfrm>
            <a:off x="688408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7" name="모서리가 둥근 직사각형 646"/>
          <p:cNvSpPr/>
          <p:nvPr/>
        </p:nvSpPr>
        <p:spPr>
          <a:xfrm>
            <a:off x="688314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3" name="모서리가 둥근 직사각형 652"/>
          <p:cNvSpPr/>
          <p:nvPr/>
        </p:nvSpPr>
        <p:spPr>
          <a:xfrm>
            <a:off x="3871730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4" name="모서리가 둥근 직사각형 653"/>
          <p:cNvSpPr/>
          <p:nvPr/>
        </p:nvSpPr>
        <p:spPr>
          <a:xfrm>
            <a:off x="510685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5" name="모서리가 둥근 직사각형 654"/>
          <p:cNvSpPr/>
          <p:nvPr/>
        </p:nvSpPr>
        <p:spPr>
          <a:xfrm>
            <a:off x="634198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6" name="모서리가 둥근 직사각형 655"/>
          <p:cNvSpPr/>
          <p:nvPr/>
        </p:nvSpPr>
        <p:spPr>
          <a:xfrm>
            <a:off x="263310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빔 영상보기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632848" y="832286"/>
            <a:ext cx="227315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33CC"/>
                </a:solidFill>
              </a:rPr>
              <a:t>슬라이드 영상효과를 선택하면 적용된 효과로 현재 슬라이드 재생함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282" name="직선 화살표 연결선 281"/>
          <p:cNvCxnSpPr/>
          <p:nvPr/>
        </p:nvCxnSpPr>
        <p:spPr>
          <a:xfrm flipV="1">
            <a:off x="7454542" y="1032341"/>
            <a:ext cx="173706" cy="48689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모서리가 둥근 직사각형 282"/>
          <p:cNvSpPr/>
          <p:nvPr/>
        </p:nvSpPr>
        <p:spPr>
          <a:xfrm>
            <a:off x="4072996" y="762000"/>
            <a:ext cx="3386146" cy="1514475"/>
          </a:xfrm>
          <a:prstGeom prst="roundRect">
            <a:avLst>
              <a:gd name="adj" fmla="val 565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4095993" y="2473845"/>
            <a:ext cx="3343032" cy="993255"/>
          </a:xfrm>
          <a:prstGeom prst="roundRect">
            <a:avLst>
              <a:gd name="adj" fmla="val 565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632848" y="2785902"/>
            <a:ext cx="2273152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33CC"/>
                </a:solidFill>
              </a:rPr>
              <a:t>사진을 등록한 이미지 슬라이드 상태에서는 하단에 이미지 효과와 보정 옵션이 나타남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980052" y="2738946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300" name="TextBox 299"/>
          <p:cNvSpPr txBox="1"/>
          <p:nvPr/>
        </p:nvSpPr>
        <p:spPr>
          <a:xfrm>
            <a:off x="5783228" y="2858332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5783228" y="3156937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grpSp>
        <p:nvGrpSpPr>
          <p:cNvPr id="302" name="그룹 168"/>
          <p:cNvGrpSpPr/>
          <p:nvPr/>
        </p:nvGrpSpPr>
        <p:grpSpPr>
          <a:xfrm>
            <a:off x="6277434" y="2880675"/>
            <a:ext cx="1047635" cy="144000"/>
            <a:chOff x="7876072" y="3909562"/>
            <a:chExt cx="1047635" cy="144000"/>
          </a:xfrm>
        </p:grpSpPr>
        <p:grpSp>
          <p:nvGrpSpPr>
            <p:cNvPr id="303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306" name="모서리가 둥근 직사각형 305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모서리가 둥근 직사각형 307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304" name="모서리가 둥근 직사각형 303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5" name="모서리가 둥근 직사각형 304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9" name="그룹 167"/>
          <p:cNvGrpSpPr/>
          <p:nvPr/>
        </p:nvGrpSpPr>
        <p:grpSpPr>
          <a:xfrm>
            <a:off x="6277434" y="3179698"/>
            <a:ext cx="1047635" cy="144000"/>
            <a:chOff x="7876072" y="4239949"/>
            <a:chExt cx="1047635" cy="144000"/>
          </a:xfrm>
        </p:grpSpPr>
        <p:grpSp>
          <p:nvGrpSpPr>
            <p:cNvPr id="312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319" name="모서리가 둥근 직사각형 318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315" name="모서리가 둥근 직사각형 314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8" name="모서리가 둥근 직사각형 317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1" name="직사각형 320"/>
          <p:cNvSpPr>
            <a:spLocks/>
          </p:cNvSpPr>
          <p:nvPr/>
        </p:nvSpPr>
        <p:spPr>
          <a:xfrm>
            <a:off x="6095840" y="2898675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>
            <a:spLocks/>
          </p:cNvSpPr>
          <p:nvPr/>
        </p:nvSpPr>
        <p:spPr>
          <a:xfrm>
            <a:off x="6099038" y="3197698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화살표 연결선 280"/>
          <p:cNvCxnSpPr>
            <a:stCxn id="289" idx="3"/>
          </p:cNvCxnSpPr>
          <p:nvPr/>
        </p:nvCxnSpPr>
        <p:spPr>
          <a:xfrm>
            <a:off x="7439025" y="2970473"/>
            <a:ext cx="193823" cy="879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모서리가 둥근 직사각형 285"/>
          <p:cNvSpPr/>
          <p:nvPr/>
        </p:nvSpPr>
        <p:spPr>
          <a:xfrm>
            <a:off x="6756400" y="5799667"/>
            <a:ext cx="797758" cy="827316"/>
          </a:xfrm>
          <a:prstGeom prst="roundRect">
            <a:avLst>
              <a:gd name="adj" fmla="val 565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747981" y="5945785"/>
            <a:ext cx="2158019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33CC"/>
                </a:solidFill>
              </a:rPr>
              <a:t>다음을 누르면 슬라이드 한라인 씩 이미지가 변경됨 </a:t>
            </a:r>
            <a:r>
              <a:rPr lang="en-US" altLang="ko-KR" sz="1000" dirty="0" smtClean="0">
                <a:solidFill>
                  <a:srgbClr val="0033CC"/>
                </a:solidFill>
              </a:rPr>
              <a:t>(9</a:t>
            </a:r>
            <a:r>
              <a:rPr lang="ko-KR" altLang="en-US" sz="1000" dirty="0" smtClean="0">
                <a:solidFill>
                  <a:srgbClr val="0033CC"/>
                </a:solidFill>
              </a:rPr>
              <a:t>개의 이미지 단위로 슬라이드 이동</a:t>
            </a:r>
            <a:r>
              <a:rPr lang="en-US" altLang="ko-KR" sz="1000" dirty="0" smtClean="0">
                <a:solidFill>
                  <a:srgbClr val="0033CC"/>
                </a:solidFill>
              </a:rPr>
              <a:t>)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288" name="직선 화살표 연결선 287"/>
          <p:cNvCxnSpPr>
            <a:stCxn id="286" idx="3"/>
          </p:cNvCxnSpPr>
          <p:nvPr/>
        </p:nvCxnSpPr>
        <p:spPr>
          <a:xfrm>
            <a:off x="7554158" y="6213325"/>
            <a:ext cx="193823" cy="49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직사각형 651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5891" y="620688"/>
            <a:ext cx="7187909" cy="3105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638" y="836495"/>
            <a:ext cx="3384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텍스트 슬라이드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55890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배경스킨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744244" y="332656"/>
            <a:ext cx="1388354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132598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6692594" y="332688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1" name="직사각형 410"/>
          <p:cNvSpPr>
            <a:spLocks/>
          </p:cNvSpPr>
          <p:nvPr/>
        </p:nvSpPr>
        <p:spPr>
          <a:xfrm>
            <a:off x="6818619" y="5854259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>
            <a:spLocks/>
          </p:cNvSpPr>
          <p:nvPr/>
        </p:nvSpPr>
        <p:spPr>
          <a:xfrm>
            <a:off x="389466" y="4143652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모서리가 둥근 직사각형 556"/>
          <p:cNvSpPr/>
          <p:nvPr/>
        </p:nvSpPr>
        <p:spPr>
          <a:xfrm>
            <a:off x="439169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8" name="모서리가 둥근 직사각형 557"/>
          <p:cNvSpPr/>
          <p:nvPr/>
        </p:nvSpPr>
        <p:spPr>
          <a:xfrm>
            <a:off x="6884198" y="6283139"/>
            <a:ext cx="576277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301893" y="4203325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이전 슬라이드가 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없습니다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0" name="TextBox 559"/>
          <p:cNvSpPr txBox="1"/>
          <p:nvPr/>
        </p:nvSpPr>
        <p:spPr>
          <a:xfrm>
            <a:off x="6732688" y="5915007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다음 슬라이드가 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30</a:t>
            </a:r>
            <a:r>
              <a:rPr lang="ko-KR" altLang="en-US" sz="700" dirty="0" smtClean="0"/>
              <a:t>개 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5" name="모서리가 둥근 직사각형 564"/>
          <p:cNvSpPr/>
          <p:nvPr/>
        </p:nvSpPr>
        <p:spPr>
          <a:xfrm>
            <a:off x="4143938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서서히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나타남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모서리가 둥근 직사각형 565"/>
          <p:cNvSpPr/>
          <p:nvPr/>
        </p:nvSpPr>
        <p:spPr>
          <a:xfrm>
            <a:off x="6678015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7" name="모서리가 둥근 직사각형 566"/>
          <p:cNvSpPr/>
          <p:nvPr/>
        </p:nvSpPr>
        <p:spPr>
          <a:xfrm>
            <a:off x="5833322" y="83437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8" name="모서리가 둥근 직사각형 567"/>
          <p:cNvSpPr/>
          <p:nvPr/>
        </p:nvSpPr>
        <p:spPr>
          <a:xfrm>
            <a:off x="6678015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9" name="모서리가 둥근 직사각형 568"/>
          <p:cNvSpPr/>
          <p:nvPr/>
        </p:nvSpPr>
        <p:spPr>
          <a:xfrm>
            <a:off x="5833322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0" name="모서리가 둥근 직사각형 569"/>
          <p:cNvSpPr/>
          <p:nvPr/>
        </p:nvSpPr>
        <p:spPr>
          <a:xfrm>
            <a:off x="6678015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1" name="모서리가 둥근 직사각형 570"/>
          <p:cNvSpPr/>
          <p:nvPr/>
        </p:nvSpPr>
        <p:spPr>
          <a:xfrm>
            <a:off x="5833322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2" name="모서리가 둥근 직사각형 571"/>
          <p:cNvSpPr/>
          <p:nvPr/>
        </p:nvSpPr>
        <p:spPr>
          <a:xfrm>
            <a:off x="4988630" y="1203308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3" name="모서리가 둥근 직사각형 572"/>
          <p:cNvSpPr/>
          <p:nvPr/>
        </p:nvSpPr>
        <p:spPr>
          <a:xfrm>
            <a:off x="4988630" y="832286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4" name="모서리가 둥근 직사각형 573"/>
          <p:cNvSpPr/>
          <p:nvPr/>
        </p:nvSpPr>
        <p:spPr>
          <a:xfrm>
            <a:off x="6678015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위쪽부터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5" name="모서리가 둥근 직사각형 574"/>
          <p:cNvSpPr/>
          <p:nvPr/>
        </p:nvSpPr>
        <p:spPr>
          <a:xfrm>
            <a:off x="5833322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세로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6" name="모서리가 둥근 직사각형 575"/>
          <p:cNvSpPr/>
          <p:nvPr/>
        </p:nvSpPr>
        <p:spPr>
          <a:xfrm>
            <a:off x="4143938" y="157502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빗살무늬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7" name="모서리가 둥근 직사각형 576"/>
          <p:cNvSpPr/>
          <p:nvPr/>
        </p:nvSpPr>
        <p:spPr>
          <a:xfrm>
            <a:off x="4143938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물방울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79"/>
          <p:cNvGrpSpPr/>
          <p:nvPr/>
        </p:nvGrpSpPr>
        <p:grpSpPr>
          <a:xfrm>
            <a:off x="4151387" y="2234580"/>
            <a:ext cx="2251365" cy="230832"/>
            <a:chOff x="7761312" y="1638114"/>
            <a:chExt cx="2251365" cy="230832"/>
          </a:xfrm>
        </p:grpSpPr>
        <p:sp>
          <p:nvSpPr>
            <p:cNvPr id="579" name="직사각형 5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7821051" y="1638114"/>
              <a:ext cx="219162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모든 슬라이드에 동일한 영상효과 적용</a:t>
              </a:r>
              <a:endParaRPr lang="ko-KR" altLang="en-US" sz="900" dirty="0"/>
            </a:p>
          </p:txBody>
        </p:sp>
      </p:grpSp>
      <p:sp>
        <p:nvSpPr>
          <p:cNvPr id="581" name="모서리가 둥근 직사각형 580"/>
          <p:cNvSpPr/>
          <p:nvPr/>
        </p:nvSpPr>
        <p:spPr>
          <a:xfrm>
            <a:off x="4143938" y="120470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삼각이동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2" name="모서리가 둥근 직사각형 581"/>
          <p:cNvSpPr/>
          <p:nvPr/>
        </p:nvSpPr>
        <p:spPr>
          <a:xfrm>
            <a:off x="4988630" y="157433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3" name="모서리가 둥근 직사각형 582"/>
          <p:cNvSpPr/>
          <p:nvPr/>
        </p:nvSpPr>
        <p:spPr>
          <a:xfrm>
            <a:off x="4988630" y="1945353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4" name="모서리가 둥근 직사각형 583"/>
          <p:cNvSpPr/>
          <p:nvPr/>
        </p:nvSpPr>
        <p:spPr>
          <a:xfrm>
            <a:off x="1876844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▶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5" name="모서리가 둥근 직사각형 584"/>
          <p:cNvSpPr/>
          <p:nvPr/>
        </p:nvSpPr>
        <p:spPr>
          <a:xfrm>
            <a:off x="2669985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》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6" name="모서리가 둥근 직사각형 585"/>
          <p:cNvSpPr/>
          <p:nvPr/>
        </p:nvSpPr>
        <p:spPr>
          <a:xfrm>
            <a:off x="1110213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《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7" name="모서리가 둥근 직사각형 756"/>
          <p:cNvSpPr/>
          <p:nvPr/>
        </p:nvSpPr>
        <p:spPr>
          <a:xfrm>
            <a:off x="405302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한꺼번에 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사진 올리기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8" name="모서리가 둥근 직사각형 757"/>
          <p:cNvSpPr/>
          <p:nvPr/>
        </p:nvSpPr>
        <p:spPr>
          <a:xfrm>
            <a:off x="1246188" y="3761729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빈 슬라이드 삽입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9" name="모서리가 둥근 직사각형 758"/>
          <p:cNvSpPr/>
          <p:nvPr/>
        </p:nvSpPr>
        <p:spPr>
          <a:xfrm>
            <a:off x="2101809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삭제하기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0" name="TextBox 759"/>
          <p:cNvSpPr txBox="1"/>
          <p:nvPr/>
        </p:nvSpPr>
        <p:spPr>
          <a:xfrm>
            <a:off x="2840560" y="3711406"/>
            <a:ext cx="47915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동영상 제작용 이미지 최적 사이즈는 일반 영상 </a:t>
            </a:r>
            <a:r>
              <a:rPr lang="en-US" altLang="ko-KR" sz="800" dirty="0" smtClean="0"/>
              <a:t>350*230px, </a:t>
            </a:r>
            <a:r>
              <a:rPr lang="ko-KR" altLang="en-US" sz="800" dirty="0" err="1" smtClean="0"/>
              <a:t>빔프로젝트</a:t>
            </a:r>
            <a:r>
              <a:rPr lang="ko-KR" altLang="en-US" sz="800" dirty="0" smtClean="0"/>
              <a:t> 영상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최소</a:t>
            </a:r>
            <a:r>
              <a:rPr lang="en-US" altLang="ko-KR" sz="800" dirty="0" smtClean="0"/>
              <a:t>) 1050*690px </a:t>
            </a:r>
            <a:r>
              <a:rPr lang="ko-KR" altLang="en-US" sz="800" dirty="0" smtClean="0"/>
              <a:t>이상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총</a:t>
            </a:r>
            <a:r>
              <a:rPr lang="en-US" altLang="ko-KR" sz="800" dirty="0" smtClean="0"/>
              <a:t> XX</a:t>
            </a:r>
            <a:r>
              <a:rPr lang="ko-KR" altLang="en-US" sz="800" dirty="0" smtClean="0"/>
              <a:t>개의 사진 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드래그하여 이미지 순서 변경이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49615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10174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그룹 55"/>
          <p:cNvGrpSpPr/>
          <p:nvPr/>
        </p:nvGrpSpPr>
        <p:grpSpPr>
          <a:xfrm>
            <a:off x="1105469" y="4152197"/>
            <a:ext cx="680277" cy="676465"/>
            <a:chOff x="376876" y="1198174"/>
            <a:chExt cx="684000" cy="684000"/>
          </a:xfrm>
        </p:grpSpPr>
        <p:sp>
          <p:nvSpPr>
            <p:cNvPr id="221" name="직사각형 22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3" name="모서리가 둥근 직사각형 232"/>
          <p:cNvSpPr/>
          <p:nvPr/>
        </p:nvSpPr>
        <p:spPr>
          <a:xfrm>
            <a:off x="77915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38474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그룹 55"/>
          <p:cNvGrpSpPr/>
          <p:nvPr/>
        </p:nvGrpSpPr>
        <p:grpSpPr>
          <a:xfrm>
            <a:off x="388465" y="5864831"/>
            <a:ext cx="680277" cy="676465"/>
            <a:chOff x="376876" y="1198174"/>
            <a:chExt cx="684000" cy="684000"/>
          </a:xfrm>
        </p:grpSpPr>
        <p:sp>
          <p:nvSpPr>
            <p:cNvPr id="231" name="직사각형 23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9" name="모서리가 둥근 직사각형 228"/>
          <p:cNvSpPr/>
          <p:nvPr/>
        </p:nvSpPr>
        <p:spPr>
          <a:xfrm>
            <a:off x="442978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442034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2212015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1817605" y="4036662"/>
            <a:ext cx="286432" cy="10681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START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5" name="그룹 55"/>
          <p:cNvGrpSpPr/>
          <p:nvPr/>
        </p:nvGrpSpPr>
        <p:grpSpPr>
          <a:xfrm>
            <a:off x="1821328" y="4152197"/>
            <a:ext cx="680277" cy="676465"/>
            <a:chOff x="376876" y="1198174"/>
            <a:chExt cx="684000" cy="6840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42" name="직사각형 24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모서리가 둥근 직사각형 253"/>
          <p:cNvSpPr/>
          <p:nvPr/>
        </p:nvSpPr>
        <p:spPr>
          <a:xfrm>
            <a:off x="149485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10044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그룹 55"/>
          <p:cNvGrpSpPr/>
          <p:nvPr/>
        </p:nvGrpSpPr>
        <p:grpSpPr>
          <a:xfrm>
            <a:off x="1104167" y="5864831"/>
            <a:ext cx="680277" cy="676465"/>
            <a:chOff x="376876" y="1198174"/>
            <a:chExt cx="684000" cy="684000"/>
          </a:xfrm>
        </p:grpSpPr>
        <p:sp>
          <p:nvSpPr>
            <p:cNvPr id="252" name="직사각형 25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모서리가 둥근 직사각형 249"/>
          <p:cNvSpPr/>
          <p:nvPr/>
        </p:nvSpPr>
        <p:spPr>
          <a:xfrm>
            <a:off x="1158680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157736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2927874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2533464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" name="그룹 55"/>
          <p:cNvGrpSpPr/>
          <p:nvPr/>
        </p:nvGrpSpPr>
        <p:grpSpPr>
          <a:xfrm>
            <a:off x="2537187" y="4152197"/>
            <a:ext cx="680277" cy="676465"/>
            <a:chOff x="376876" y="1198174"/>
            <a:chExt cx="684000" cy="684000"/>
          </a:xfrm>
        </p:grpSpPr>
        <p:sp>
          <p:nvSpPr>
            <p:cNvPr id="265" name="직사각형 26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2591700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0756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221055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181614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그룹 55"/>
          <p:cNvGrpSpPr/>
          <p:nvPr/>
        </p:nvGrpSpPr>
        <p:grpSpPr>
          <a:xfrm>
            <a:off x="1819869" y="5864831"/>
            <a:ext cx="680277" cy="676465"/>
            <a:chOff x="376876" y="1198174"/>
            <a:chExt cx="684000" cy="684000"/>
          </a:xfrm>
        </p:grpSpPr>
        <p:sp>
          <p:nvSpPr>
            <p:cNvPr id="313" name="직사각형 31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0" name="모서리가 둥근 직사각형 309"/>
          <p:cNvSpPr/>
          <p:nvPr/>
        </p:nvSpPr>
        <p:spPr>
          <a:xfrm>
            <a:off x="1874382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1873438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3643733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3249323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" name="그룹 55"/>
          <p:cNvGrpSpPr/>
          <p:nvPr/>
        </p:nvGrpSpPr>
        <p:grpSpPr>
          <a:xfrm>
            <a:off x="3253046" y="4152197"/>
            <a:ext cx="680277" cy="676465"/>
            <a:chOff x="376876" y="1198174"/>
            <a:chExt cx="684000" cy="684000"/>
          </a:xfrm>
        </p:grpSpPr>
        <p:sp>
          <p:nvSpPr>
            <p:cNvPr id="324" name="직사각형 32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2" name="모서리가 둥근 직사각형 321"/>
          <p:cNvSpPr/>
          <p:nvPr/>
        </p:nvSpPr>
        <p:spPr>
          <a:xfrm>
            <a:off x="3307559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3306615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2926258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2531848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55"/>
          <p:cNvGrpSpPr/>
          <p:nvPr/>
        </p:nvGrpSpPr>
        <p:grpSpPr>
          <a:xfrm>
            <a:off x="2535571" y="5864831"/>
            <a:ext cx="680277" cy="676465"/>
            <a:chOff x="376876" y="1198174"/>
            <a:chExt cx="684000" cy="684000"/>
          </a:xfrm>
        </p:grpSpPr>
        <p:sp>
          <p:nvSpPr>
            <p:cNvPr id="334" name="직사각형 33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2" name="모서리가 둥근 직사각형 331"/>
          <p:cNvSpPr/>
          <p:nvPr/>
        </p:nvSpPr>
        <p:spPr>
          <a:xfrm>
            <a:off x="2590084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2589140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4359592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3965182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" name="그룹 55"/>
          <p:cNvGrpSpPr/>
          <p:nvPr/>
        </p:nvGrpSpPr>
        <p:grpSpPr>
          <a:xfrm>
            <a:off x="3968905" y="4152197"/>
            <a:ext cx="680277" cy="676465"/>
            <a:chOff x="376876" y="1198174"/>
            <a:chExt cx="684000" cy="684000"/>
          </a:xfrm>
        </p:grpSpPr>
        <p:sp>
          <p:nvSpPr>
            <p:cNvPr id="344" name="직사각형 34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모서리가 둥근 직사각형 341"/>
          <p:cNvSpPr/>
          <p:nvPr/>
        </p:nvSpPr>
        <p:spPr>
          <a:xfrm>
            <a:off x="4023418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4022474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6" name="모서리가 둥근 직사각형 355"/>
          <p:cNvSpPr/>
          <p:nvPr/>
        </p:nvSpPr>
        <p:spPr>
          <a:xfrm>
            <a:off x="364196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324755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4" name="그룹 55"/>
          <p:cNvGrpSpPr/>
          <p:nvPr/>
        </p:nvGrpSpPr>
        <p:grpSpPr>
          <a:xfrm>
            <a:off x="3251273" y="5864831"/>
            <a:ext cx="680277" cy="676465"/>
            <a:chOff x="376876" y="1198174"/>
            <a:chExt cx="684000" cy="684000"/>
          </a:xfrm>
        </p:grpSpPr>
        <p:sp>
          <p:nvSpPr>
            <p:cNvPr id="354" name="직사각형 35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2" name="모서리가 둥근 직사각형 351"/>
          <p:cNvSpPr/>
          <p:nvPr/>
        </p:nvSpPr>
        <p:spPr>
          <a:xfrm>
            <a:off x="3305786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3304842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5075451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4681041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그룹 55"/>
          <p:cNvGrpSpPr/>
          <p:nvPr/>
        </p:nvGrpSpPr>
        <p:grpSpPr>
          <a:xfrm>
            <a:off x="4684764" y="4152197"/>
            <a:ext cx="680277" cy="676465"/>
            <a:chOff x="376876" y="1198174"/>
            <a:chExt cx="684000" cy="684000"/>
          </a:xfrm>
        </p:grpSpPr>
        <p:sp>
          <p:nvSpPr>
            <p:cNvPr id="364" name="직사각형 36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2" name="모서리가 둥근 직사각형 361"/>
          <p:cNvSpPr/>
          <p:nvPr/>
        </p:nvSpPr>
        <p:spPr>
          <a:xfrm>
            <a:off x="4739277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4738333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435766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7" name="모서리가 둥근 직사각형 376"/>
          <p:cNvSpPr/>
          <p:nvPr/>
        </p:nvSpPr>
        <p:spPr>
          <a:xfrm>
            <a:off x="3963252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그룹 55"/>
          <p:cNvGrpSpPr/>
          <p:nvPr/>
        </p:nvGrpSpPr>
        <p:grpSpPr>
          <a:xfrm>
            <a:off x="3966975" y="5864831"/>
            <a:ext cx="680277" cy="676465"/>
            <a:chOff x="376876" y="1198174"/>
            <a:chExt cx="684000" cy="684000"/>
          </a:xfrm>
        </p:grpSpPr>
        <p:sp>
          <p:nvSpPr>
            <p:cNvPr id="374" name="직사각형 37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2" name="모서리가 둥근 직사각형 371"/>
          <p:cNvSpPr/>
          <p:nvPr/>
        </p:nvSpPr>
        <p:spPr>
          <a:xfrm>
            <a:off x="4021488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4020544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6" name="모서리가 둥근 직사각형 385"/>
          <p:cNvSpPr/>
          <p:nvPr/>
        </p:nvSpPr>
        <p:spPr>
          <a:xfrm>
            <a:off x="579131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7" name="모서리가 둥근 직사각형 386"/>
          <p:cNvSpPr/>
          <p:nvPr/>
        </p:nvSpPr>
        <p:spPr>
          <a:xfrm>
            <a:off x="539690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7" name="그룹 55"/>
          <p:cNvGrpSpPr/>
          <p:nvPr/>
        </p:nvGrpSpPr>
        <p:grpSpPr>
          <a:xfrm>
            <a:off x="5400623" y="4152197"/>
            <a:ext cx="680277" cy="676465"/>
            <a:chOff x="376876" y="1198174"/>
            <a:chExt cx="684000" cy="684000"/>
          </a:xfrm>
        </p:grpSpPr>
        <p:sp>
          <p:nvSpPr>
            <p:cNvPr id="384" name="직사각형 38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모서리가 둥근 직사각형 381"/>
          <p:cNvSpPr/>
          <p:nvPr/>
        </p:nvSpPr>
        <p:spPr>
          <a:xfrm>
            <a:off x="5455136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5454192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507336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2" name="모서리가 둥근 직사각형 411"/>
          <p:cNvSpPr/>
          <p:nvPr/>
        </p:nvSpPr>
        <p:spPr>
          <a:xfrm>
            <a:off x="4678954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55"/>
          <p:cNvGrpSpPr/>
          <p:nvPr/>
        </p:nvGrpSpPr>
        <p:grpSpPr>
          <a:xfrm>
            <a:off x="4682677" y="5864831"/>
            <a:ext cx="680277" cy="676465"/>
            <a:chOff x="376876" y="1198174"/>
            <a:chExt cx="684000" cy="684000"/>
          </a:xfrm>
        </p:grpSpPr>
        <p:sp>
          <p:nvSpPr>
            <p:cNvPr id="395" name="직사각형 3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2" name="모서리가 둥근 직사각형 391"/>
          <p:cNvSpPr/>
          <p:nvPr/>
        </p:nvSpPr>
        <p:spPr>
          <a:xfrm>
            <a:off x="4737190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4736246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6" name="모서리가 둥근 직사각형 485"/>
          <p:cNvSpPr/>
          <p:nvPr/>
        </p:nvSpPr>
        <p:spPr>
          <a:xfrm>
            <a:off x="650477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7" name="모서리가 둥근 직사각형 486"/>
          <p:cNvSpPr/>
          <p:nvPr/>
        </p:nvSpPr>
        <p:spPr>
          <a:xfrm>
            <a:off x="6110360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55"/>
          <p:cNvGrpSpPr/>
          <p:nvPr/>
        </p:nvGrpSpPr>
        <p:grpSpPr>
          <a:xfrm>
            <a:off x="6114083" y="4152197"/>
            <a:ext cx="680277" cy="676465"/>
            <a:chOff x="376876" y="1198174"/>
            <a:chExt cx="684000" cy="684000"/>
          </a:xfrm>
        </p:grpSpPr>
        <p:sp>
          <p:nvSpPr>
            <p:cNvPr id="471" name="직사각형 47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모서리가 둥근 직사각형 468"/>
          <p:cNvSpPr/>
          <p:nvPr/>
        </p:nvSpPr>
        <p:spPr>
          <a:xfrm>
            <a:off x="6168596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0" name="모서리가 둥근 직사각형 469"/>
          <p:cNvSpPr/>
          <p:nvPr/>
        </p:nvSpPr>
        <p:spPr>
          <a:xfrm>
            <a:off x="6167652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6" name="모서리가 둥근 직사각형 495"/>
          <p:cNvSpPr/>
          <p:nvPr/>
        </p:nvSpPr>
        <p:spPr>
          <a:xfrm>
            <a:off x="578906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7" name="모서리가 둥근 직사각형 496"/>
          <p:cNvSpPr/>
          <p:nvPr/>
        </p:nvSpPr>
        <p:spPr>
          <a:xfrm>
            <a:off x="5394656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그룹 55"/>
          <p:cNvGrpSpPr/>
          <p:nvPr/>
        </p:nvGrpSpPr>
        <p:grpSpPr>
          <a:xfrm>
            <a:off x="5398379" y="5864831"/>
            <a:ext cx="680277" cy="676465"/>
            <a:chOff x="376876" y="1198174"/>
            <a:chExt cx="684000" cy="684000"/>
          </a:xfrm>
        </p:grpSpPr>
        <p:sp>
          <p:nvSpPr>
            <p:cNvPr id="494" name="직사각형 49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2" name="모서리가 둥근 직사각형 491"/>
          <p:cNvSpPr/>
          <p:nvPr/>
        </p:nvSpPr>
        <p:spPr>
          <a:xfrm>
            <a:off x="5452892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3" name="모서리가 둥근 직사각형 492"/>
          <p:cNvSpPr/>
          <p:nvPr/>
        </p:nvSpPr>
        <p:spPr>
          <a:xfrm>
            <a:off x="5451948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6" name="모서리가 둥근 직사각형 505"/>
          <p:cNvSpPr/>
          <p:nvPr/>
        </p:nvSpPr>
        <p:spPr>
          <a:xfrm>
            <a:off x="722302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7" name="모서리가 둥근 직사각형 506"/>
          <p:cNvSpPr/>
          <p:nvPr/>
        </p:nvSpPr>
        <p:spPr>
          <a:xfrm>
            <a:off x="6828616" y="4036662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그룹 55"/>
          <p:cNvGrpSpPr/>
          <p:nvPr/>
        </p:nvGrpSpPr>
        <p:grpSpPr>
          <a:xfrm>
            <a:off x="6832339" y="4152197"/>
            <a:ext cx="680277" cy="676465"/>
            <a:chOff x="376876" y="1198174"/>
            <a:chExt cx="684000" cy="684000"/>
          </a:xfrm>
        </p:grpSpPr>
        <p:sp>
          <p:nvSpPr>
            <p:cNvPr id="504" name="직사각형 50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2" name="모서리가 둥근 직사각형 501"/>
          <p:cNvSpPr/>
          <p:nvPr/>
        </p:nvSpPr>
        <p:spPr>
          <a:xfrm>
            <a:off x="6886852" y="431032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3" name="모서리가 둥근 직사각형 502"/>
          <p:cNvSpPr/>
          <p:nvPr/>
        </p:nvSpPr>
        <p:spPr>
          <a:xfrm>
            <a:off x="6885908" y="456203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6" name="모서리가 둥근 직사각형 515"/>
          <p:cNvSpPr/>
          <p:nvPr/>
        </p:nvSpPr>
        <p:spPr>
          <a:xfrm>
            <a:off x="650477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7" name="모서리가 둥근 직사각형 516"/>
          <p:cNvSpPr/>
          <p:nvPr/>
        </p:nvSpPr>
        <p:spPr>
          <a:xfrm>
            <a:off x="6110360" y="5749296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그룹 55"/>
          <p:cNvGrpSpPr/>
          <p:nvPr/>
        </p:nvGrpSpPr>
        <p:grpSpPr>
          <a:xfrm>
            <a:off x="6114083" y="5864831"/>
            <a:ext cx="680277" cy="676465"/>
            <a:chOff x="376876" y="1198174"/>
            <a:chExt cx="684000" cy="684000"/>
          </a:xfrm>
        </p:grpSpPr>
        <p:sp>
          <p:nvSpPr>
            <p:cNvPr id="514" name="직사각형 51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" name="모서리가 둥근 직사각형 511"/>
          <p:cNvSpPr/>
          <p:nvPr/>
        </p:nvSpPr>
        <p:spPr>
          <a:xfrm>
            <a:off x="6168596" y="6031430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3" name="모서리가 둥근 직사각형 512"/>
          <p:cNvSpPr/>
          <p:nvPr/>
        </p:nvSpPr>
        <p:spPr>
          <a:xfrm>
            <a:off x="6167652" y="6283139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9" name="모서리가 둥근 직사각형 528"/>
          <p:cNvSpPr/>
          <p:nvPr/>
        </p:nvSpPr>
        <p:spPr>
          <a:xfrm>
            <a:off x="78083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0" name="모서리가 둥근 직사각형 529"/>
          <p:cNvSpPr/>
          <p:nvPr/>
        </p:nvSpPr>
        <p:spPr>
          <a:xfrm>
            <a:off x="38642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그룹 55"/>
          <p:cNvGrpSpPr/>
          <p:nvPr/>
        </p:nvGrpSpPr>
        <p:grpSpPr>
          <a:xfrm>
            <a:off x="390147" y="5011073"/>
            <a:ext cx="680277" cy="676465"/>
            <a:chOff x="376876" y="1198174"/>
            <a:chExt cx="684000" cy="684000"/>
          </a:xfrm>
        </p:grpSpPr>
        <p:sp>
          <p:nvSpPr>
            <p:cNvPr id="527" name="직사각형 52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직사각형 52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5" name="모서리가 둥근 직사각형 524"/>
          <p:cNvSpPr/>
          <p:nvPr/>
        </p:nvSpPr>
        <p:spPr>
          <a:xfrm>
            <a:off x="444660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6" name="모서리가 둥근 직사각형 525"/>
          <p:cNvSpPr/>
          <p:nvPr/>
        </p:nvSpPr>
        <p:spPr>
          <a:xfrm>
            <a:off x="443716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9" name="모서리가 둥근 직사각형 538"/>
          <p:cNvSpPr/>
          <p:nvPr/>
        </p:nvSpPr>
        <p:spPr>
          <a:xfrm>
            <a:off x="149632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0" name="모서리가 둥근 직사각형 539"/>
          <p:cNvSpPr/>
          <p:nvPr/>
        </p:nvSpPr>
        <p:spPr>
          <a:xfrm>
            <a:off x="110191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4" name="그룹 55"/>
          <p:cNvGrpSpPr/>
          <p:nvPr/>
        </p:nvGrpSpPr>
        <p:grpSpPr>
          <a:xfrm>
            <a:off x="1105639" y="5011073"/>
            <a:ext cx="680277" cy="676465"/>
            <a:chOff x="376876" y="1198174"/>
            <a:chExt cx="684000" cy="684000"/>
          </a:xfrm>
        </p:grpSpPr>
        <p:sp>
          <p:nvSpPr>
            <p:cNvPr id="537" name="직사각형 53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직사각형 53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5" name="모서리가 둥근 직사각형 534"/>
          <p:cNvSpPr/>
          <p:nvPr/>
        </p:nvSpPr>
        <p:spPr>
          <a:xfrm>
            <a:off x="1160152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6" name="모서리가 둥근 직사각형 535"/>
          <p:cNvSpPr/>
          <p:nvPr/>
        </p:nvSpPr>
        <p:spPr>
          <a:xfrm>
            <a:off x="1159208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9" name="모서리가 둥근 직사각형 548"/>
          <p:cNvSpPr/>
          <p:nvPr/>
        </p:nvSpPr>
        <p:spPr>
          <a:xfrm>
            <a:off x="221181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0" name="모서리가 둥근 직사각형 549"/>
          <p:cNvSpPr/>
          <p:nvPr/>
        </p:nvSpPr>
        <p:spPr>
          <a:xfrm>
            <a:off x="181740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5" name="그룹 55"/>
          <p:cNvGrpSpPr/>
          <p:nvPr/>
        </p:nvGrpSpPr>
        <p:grpSpPr>
          <a:xfrm>
            <a:off x="1821131" y="5011073"/>
            <a:ext cx="680277" cy="676465"/>
            <a:chOff x="376876" y="1198174"/>
            <a:chExt cx="684000" cy="684000"/>
          </a:xfrm>
        </p:grpSpPr>
        <p:sp>
          <p:nvSpPr>
            <p:cNvPr id="547" name="직사각형 54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5" name="모서리가 둥근 직사각형 544"/>
          <p:cNvSpPr/>
          <p:nvPr/>
        </p:nvSpPr>
        <p:spPr>
          <a:xfrm>
            <a:off x="1875644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6" name="모서리가 둥근 직사각형 545"/>
          <p:cNvSpPr/>
          <p:nvPr/>
        </p:nvSpPr>
        <p:spPr>
          <a:xfrm>
            <a:off x="1874700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0" name="모서리가 둥근 직사각형 589"/>
          <p:cNvSpPr/>
          <p:nvPr/>
        </p:nvSpPr>
        <p:spPr>
          <a:xfrm>
            <a:off x="292731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1" name="모서리가 둥근 직사각형 590"/>
          <p:cNvSpPr/>
          <p:nvPr/>
        </p:nvSpPr>
        <p:spPr>
          <a:xfrm>
            <a:off x="253290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6" name="그룹 55"/>
          <p:cNvGrpSpPr/>
          <p:nvPr/>
        </p:nvGrpSpPr>
        <p:grpSpPr>
          <a:xfrm>
            <a:off x="2536623" y="5011073"/>
            <a:ext cx="680277" cy="676465"/>
            <a:chOff x="376876" y="1198174"/>
            <a:chExt cx="684000" cy="684000"/>
          </a:xfrm>
        </p:grpSpPr>
        <p:sp>
          <p:nvSpPr>
            <p:cNvPr id="588" name="직사각형 58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6" name="모서리가 둥근 직사각형 555"/>
          <p:cNvSpPr/>
          <p:nvPr/>
        </p:nvSpPr>
        <p:spPr>
          <a:xfrm>
            <a:off x="259113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7" name="모서리가 둥근 직사각형 586"/>
          <p:cNvSpPr/>
          <p:nvPr/>
        </p:nvSpPr>
        <p:spPr>
          <a:xfrm>
            <a:off x="259019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0" name="모서리가 둥근 직사각형 599"/>
          <p:cNvSpPr/>
          <p:nvPr/>
        </p:nvSpPr>
        <p:spPr>
          <a:xfrm>
            <a:off x="3642802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1" name="모서리가 둥근 직사각형 600"/>
          <p:cNvSpPr/>
          <p:nvPr/>
        </p:nvSpPr>
        <p:spPr>
          <a:xfrm>
            <a:off x="3248392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7" name="그룹 55"/>
          <p:cNvGrpSpPr/>
          <p:nvPr/>
        </p:nvGrpSpPr>
        <p:grpSpPr>
          <a:xfrm>
            <a:off x="3252115" y="5011073"/>
            <a:ext cx="680277" cy="676465"/>
            <a:chOff x="376876" y="1198174"/>
            <a:chExt cx="684000" cy="684000"/>
          </a:xfrm>
        </p:grpSpPr>
        <p:sp>
          <p:nvSpPr>
            <p:cNvPr id="598" name="직사각형 5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6" name="모서리가 둥근 직사각형 595"/>
          <p:cNvSpPr/>
          <p:nvPr/>
        </p:nvSpPr>
        <p:spPr>
          <a:xfrm>
            <a:off x="3306628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7" name="모서리가 둥근 직사각형 596"/>
          <p:cNvSpPr/>
          <p:nvPr/>
        </p:nvSpPr>
        <p:spPr>
          <a:xfrm>
            <a:off x="3305684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0" name="모서리가 둥근 직사각형 609"/>
          <p:cNvSpPr/>
          <p:nvPr/>
        </p:nvSpPr>
        <p:spPr>
          <a:xfrm>
            <a:off x="435829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1" name="모서리가 둥근 직사각형 610"/>
          <p:cNvSpPr/>
          <p:nvPr/>
        </p:nvSpPr>
        <p:spPr>
          <a:xfrm>
            <a:off x="3963884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그룹 55"/>
          <p:cNvGrpSpPr/>
          <p:nvPr/>
        </p:nvGrpSpPr>
        <p:grpSpPr>
          <a:xfrm>
            <a:off x="3967607" y="5011073"/>
            <a:ext cx="680277" cy="676465"/>
            <a:chOff x="376876" y="1198174"/>
            <a:chExt cx="684000" cy="684000"/>
          </a:xfrm>
        </p:grpSpPr>
        <p:sp>
          <p:nvSpPr>
            <p:cNvPr id="608" name="직사각형 60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6" name="모서리가 둥근 직사각형 605"/>
          <p:cNvSpPr/>
          <p:nvPr/>
        </p:nvSpPr>
        <p:spPr>
          <a:xfrm>
            <a:off x="4022120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7" name="모서리가 둥근 직사각형 606"/>
          <p:cNvSpPr/>
          <p:nvPr/>
        </p:nvSpPr>
        <p:spPr>
          <a:xfrm>
            <a:off x="4021176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0" name="모서리가 둥근 직사각형 619"/>
          <p:cNvSpPr/>
          <p:nvPr/>
        </p:nvSpPr>
        <p:spPr>
          <a:xfrm>
            <a:off x="507378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1" name="모서리가 둥근 직사각형 620"/>
          <p:cNvSpPr/>
          <p:nvPr/>
        </p:nvSpPr>
        <p:spPr>
          <a:xfrm>
            <a:off x="4679376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9" name="그룹 55"/>
          <p:cNvGrpSpPr/>
          <p:nvPr/>
        </p:nvGrpSpPr>
        <p:grpSpPr>
          <a:xfrm>
            <a:off x="4683099" y="5011073"/>
            <a:ext cx="680277" cy="676465"/>
            <a:chOff x="376876" y="1198174"/>
            <a:chExt cx="684000" cy="684000"/>
          </a:xfrm>
        </p:grpSpPr>
        <p:sp>
          <p:nvSpPr>
            <p:cNvPr id="618" name="직사각형 61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6" name="모서리가 둥근 직사각형 615"/>
          <p:cNvSpPr/>
          <p:nvPr/>
        </p:nvSpPr>
        <p:spPr>
          <a:xfrm>
            <a:off x="4737612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7" name="모서리가 둥근 직사각형 616"/>
          <p:cNvSpPr/>
          <p:nvPr/>
        </p:nvSpPr>
        <p:spPr>
          <a:xfrm>
            <a:off x="4736668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0" name="모서리가 둥근 직사각형 629"/>
          <p:cNvSpPr/>
          <p:nvPr/>
        </p:nvSpPr>
        <p:spPr>
          <a:xfrm>
            <a:off x="578927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1" name="모서리가 둥근 직사각형 630"/>
          <p:cNvSpPr/>
          <p:nvPr/>
        </p:nvSpPr>
        <p:spPr>
          <a:xfrm>
            <a:off x="5394868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0" name="그룹 55"/>
          <p:cNvGrpSpPr/>
          <p:nvPr/>
        </p:nvGrpSpPr>
        <p:grpSpPr>
          <a:xfrm>
            <a:off x="5398591" y="5011073"/>
            <a:ext cx="680277" cy="676465"/>
            <a:chOff x="376876" y="1198174"/>
            <a:chExt cx="684000" cy="684000"/>
          </a:xfrm>
        </p:grpSpPr>
        <p:sp>
          <p:nvSpPr>
            <p:cNvPr id="628" name="직사각형 62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6" name="모서리가 둥근 직사각형 625"/>
          <p:cNvSpPr/>
          <p:nvPr/>
        </p:nvSpPr>
        <p:spPr>
          <a:xfrm>
            <a:off x="5453104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7" name="모서리가 둥근 직사각형 626"/>
          <p:cNvSpPr/>
          <p:nvPr/>
        </p:nvSpPr>
        <p:spPr>
          <a:xfrm>
            <a:off x="5452160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0" name="모서리가 둥근 직사각형 639"/>
          <p:cNvSpPr/>
          <p:nvPr/>
        </p:nvSpPr>
        <p:spPr>
          <a:xfrm>
            <a:off x="650477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1" name="모서리가 둥근 직사각형 640"/>
          <p:cNvSpPr/>
          <p:nvPr/>
        </p:nvSpPr>
        <p:spPr>
          <a:xfrm>
            <a:off x="611036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1" name="그룹 55"/>
          <p:cNvGrpSpPr/>
          <p:nvPr/>
        </p:nvGrpSpPr>
        <p:grpSpPr>
          <a:xfrm>
            <a:off x="6114083" y="5011073"/>
            <a:ext cx="680277" cy="676465"/>
            <a:chOff x="376876" y="1198174"/>
            <a:chExt cx="684000" cy="684000"/>
          </a:xfrm>
        </p:grpSpPr>
        <p:sp>
          <p:nvSpPr>
            <p:cNvPr id="638" name="직사각형 63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6" name="모서리가 둥근 직사각형 635"/>
          <p:cNvSpPr/>
          <p:nvPr/>
        </p:nvSpPr>
        <p:spPr>
          <a:xfrm>
            <a:off x="616859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7" name="모서리가 둥근 직사각형 636"/>
          <p:cNvSpPr/>
          <p:nvPr/>
        </p:nvSpPr>
        <p:spPr>
          <a:xfrm>
            <a:off x="616765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0" name="모서리가 둥근 직사각형 649"/>
          <p:cNvSpPr/>
          <p:nvPr/>
        </p:nvSpPr>
        <p:spPr>
          <a:xfrm>
            <a:off x="722026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1" name="모서리가 둥근 직사각형 650"/>
          <p:cNvSpPr/>
          <p:nvPr/>
        </p:nvSpPr>
        <p:spPr>
          <a:xfrm>
            <a:off x="6825850" y="4895538"/>
            <a:ext cx="286432" cy="1068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36" name="그룹 55"/>
          <p:cNvGrpSpPr/>
          <p:nvPr/>
        </p:nvGrpSpPr>
        <p:grpSpPr>
          <a:xfrm>
            <a:off x="6829573" y="5011073"/>
            <a:ext cx="680277" cy="676465"/>
            <a:chOff x="376876" y="1198174"/>
            <a:chExt cx="684000" cy="684000"/>
          </a:xfrm>
        </p:grpSpPr>
        <p:sp>
          <p:nvSpPr>
            <p:cNvPr id="648" name="직사각형 64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6" name="모서리가 둥근 직사각형 645"/>
          <p:cNvSpPr/>
          <p:nvPr/>
        </p:nvSpPr>
        <p:spPr>
          <a:xfrm>
            <a:off x="6884086" y="516920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7" name="모서리가 둥근 직사각형 646"/>
          <p:cNvSpPr/>
          <p:nvPr/>
        </p:nvSpPr>
        <p:spPr>
          <a:xfrm>
            <a:off x="6883142" y="5420914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3" name="모서리가 둥근 직사각형 652"/>
          <p:cNvSpPr/>
          <p:nvPr/>
        </p:nvSpPr>
        <p:spPr>
          <a:xfrm>
            <a:off x="3871730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4" name="모서리가 둥근 직사각형 653"/>
          <p:cNvSpPr/>
          <p:nvPr/>
        </p:nvSpPr>
        <p:spPr>
          <a:xfrm>
            <a:off x="510685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5" name="모서리가 둥근 직사각형 654"/>
          <p:cNvSpPr/>
          <p:nvPr/>
        </p:nvSpPr>
        <p:spPr>
          <a:xfrm>
            <a:off x="634198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6" name="모서리가 둥근 직사각형 655"/>
          <p:cNvSpPr/>
          <p:nvPr/>
        </p:nvSpPr>
        <p:spPr>
          <a:xfrm>
            <a:off x="263310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빔 영상보기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4160912" y="2577566"/>
            <a:ext cx="2887587" cy="5085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슬라이드에 들어갈 문구를 적어주세요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5171182" y="3158237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737" name="그룹 89"/>
          <p:cNvGrpSpPr/>
          <p:nvPr/>
        </p:nvGrpSpPr>
        <p:grpSpPr>
          <a:xfrm>
            <a:off x="4849232" y="3379478"/>
            <a:ext cx="356875" cy="180000"/>
            <a:chOff x="3312466" y="3333340"/>
            <a:chExt cx="356875" cy="252000"/>
          </a:xfrm>
        </p:grpSpPr>
        <p:sp>
          <p:nvSpPr>
            <p:cNvPr id="283" name="직사각형 282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5" name="모서리가 둥근 직사각형 284"/>
          <p:cNvSpPr/>
          <p:nvPr/>
        </p:nvSpPr>
        <p:spPr>
          <a:xfrm>
            <a:off x="5730577" y="315823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5519632" y="315823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7" name="직사각형 286"/>
          <p:cNvSpPr>
            <a:spLocks/>
          </p:cNvSpPr>
          <p:nvPr/>
        </p:nvSpPr>
        <p:spPr>
          <a:xfrm>
            <a:off x="4160912" y="3160618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8" name="직사각형 287"/>
          <p:cNvSpPr>
            <a:spLocks/>
          </p:cNvSpPr>
          <p:nvPr/>
        </p:nvSpPr>
        <p:spPr>
          <a:xfrm>
            <a:off x="4956175" y="3160618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4160912" y="337947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4379385" y="337947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4595421" y="337947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738" name="그룹 284"/>
          <p:cNvGrpSpPr/>
          <p:nvPr/>
        </p:nvGrpSpPr>
        <p:grpSpPr>
          <a:xfrm>
            <a:off x="5249540" y="3379478"/>
            <a:ext cx="216000" cy="180000"/>
            <a:chOff x="6374797" y="4120716"/>
            <a:chExt cx="278996" cy="180000"/>
          </a:xfrm>
        </p:grpSpPr>
        <p:sp>
          <p:nvSpPr>
            <p:cNvPr id="296" name="모서리가 둥근 직사각형 295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그룹 283"/>
          <p:cNvGrpSpPr/>
          <p:nvPr/>
        </p:nvGrpSpPr>
        <p:grpSpPr>
          <a:xfrm>
            <a:off x="5491487" y="3379478"/>
            <a:ext cx="216000" cy="180000"/>
            <a:chOff x="6652608" y="4120716"/>
            <a:chExt cx="278996" cy="180000"/>
          </a:xfrm>
        </p:grpSpPr>
        <p:sp>
          <p:nvSpPr>
            <p:cNvPr id="302" name="모서리가 둥근 직사각형 301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0" name="그룹 282"/>
          <p:cNvGrpSpPr/>
          <p:nvPr/>
        </p:nvGrpSpPr>
        <p:grpSpPr>
          <a:xfrm>
            <a:off x="5734069" y="3379478"/>
            <a:ext cx="216000" cy="180000"/>
            <a:chOff x="6930906" y="4120716"/>
            <a:chExt cx="278996" cy="180000"/>
          </a:xfrm>
        </p:grpSpPr>
        <p:sp>
          <p:nvSpPr>
            <p:cNvPr id="309" name="모서리가 둥근 직사각형 308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2" name="직선 연결선 311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모서리가 둥근 직사각형 319"/>
          <p:cNvSpPr/>
          <p:nvPr/>
        </p:nvSpPr>
        <p:spPr>
          <a:xfrm>
            <a:off x="7112282" y="2628468"/>
            <a:ext cx="302707" cy="40030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1189920" y="3706697"/>
            <a:ext cx="911889" cy="343263"/>
          </a:xfrm>
          <a:prstGeom prst="roundRect">
            <a:avLst>
              <a:gd name="adj" fmla="val 565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632848" y="4471952"/>
            <a:ext cx="2273152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33CC"/>
                </a:solidFill>
              </a:rPr>
              <a:t>현재 선택된 슬라이드 위치에 빈 슬라이드가 삽입되고 기존 슬라이드는 뒤로 순서가 밀린다</a:t>
            </a:r>
            <a:r>
              <a:rPr lang="en-US" altLang="ko-KR" sz="1000" dirty="0" smtClean="0">
                <a:solidFill>
                  <a:srgbClr val="0033CC"/>
                </a:solidFill>
              </a:rPr>
              <a:t>.</a:t>
            </a:r>
          </a:p>
          <a:p>
            <a:endParaRPr lang="en-US" altLang="ko-KR" sz="1000" dirty="0" smtClean="0">
              <a:solidFill>
                <a:srgbClr val="0033CC"/>
              </a:solidFill>
            </a:endParaRPr>
          </a:p>
          <a:p>
            <a:r>
              <a:rPr lang="ko-KR" altLang="en-US" sz="1000" dirty="0" smtClean="0">
                <a:solidFill>
                  <a:srgbClr val="0033CC"/>
                </a:solidFill>
              </a:rPr>
              <a:t>빈 슬라이드가 없는 경우에는 비활성화 된다</a:t>
            </a:r>
            <a:r>
              <a:rPr lang="en-US" altLang="ko-KR" sz="1000" dirty="0" smtClean="0">
                <a:solidFill>
                  <a:srgbClr val="0033CC"/>
                </a:solidFill>
              </a:rPr>
              <a:t>.</a:t>
            </a:r>
          </a:p>
          <a:p>
            <a:endParaRPr lang="en-US" altLang="ko-KR" sz="1000" dirty="0" smtClean="0">
              <a:solidFill>
                <a:srgbClr val="0033CC"/>
              </a:solidFill>
            </a:endParaRPr>
          </a:p>
          <a:p>
            <a:r>
              <a:rPr lang="ko-KR" altLang="en-US" sz="1000" dirty="0" smtClean="0">
                <a:solidFill>
                  <a:srgbClr val="0033CC"/>
                </a:solidFill>
              </a:rPr>
              <a:t>슬라이드 최대 개수는 개발과 협의하여 결정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274" name="직선 화살표 연결선 273"/>
          <p:cNvCxnSpPr>
            <a:stCxn id="272" idx="3"/>
            <a:endCxn id="273" idx="1"/>
          </p:cNvCxnSpPr>
          <p:nvPr/>
        </p:nvCxnSpPr>
        <p:spPr>
          <a:xfrm>
            <a:off x="2101809" y="3878329"/>
            <a:ext cx="5531039" cy="13322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모서리가 둥근 직사각형 278"/>
          <p:cNvSpPr/>
          <p:nvPr/>
        </p:nvSpPr>
        <p:spPr>
          <a:xfrm>
            <a:off x="7048499" y="2593479"/>
            <a:ext cx="428625" cy="485775"/>
          </a:xfrm>
          <a:prstGeom prst="roundRect">
            <a:avLst>
              <a:gd name="adj" fmla="val 565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632848" y="2636912"/>
            <a:ext cx="227315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33CC"/>
                </a:solidFill>
              </a:rPr>
              <a:t>텍스트를 입력하고 적용하기 버튼을 눌러야 슬라이드에 반영됨</a:t>
            </a:r>
            <a:endParaRPr lang="ko-KR" altLang="en-US" sz="1000" dirty="0">
              <a:solidFill>
                <a:srgbClr val="0033CC"/>
              </a:solidFill>
            </a:endParaRPr>
          </a:p>
        </p:txBody>
      </p:sp>
      <p:cxnSp>
        <p:nvCxnSpPr>
          <p:cNvPr id="295" name="직선 화살표 연결선 294"/>
          <p:cNvCxnSpPr>
            <a:stCxn id="279" idx="3"/>
            <a:endCxn id="282" idx="1"/>
          </p:cNvCxnSpPr>
          <p:nvPr/>
        </p:nvCxnSpPr>
        <p:spPr>
          <a:xfrm>
            <a:off x="7477124" y="2836367"/>
            <a:ext cx="155724" cy="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944093" y="548680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Editor Start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34794" y="1196752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이미지 불러오기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44094" y="1196752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스타일 선택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44092" y="2564904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상세 편집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37176" y="2566492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대표 이미지 변경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37176" y="3140174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이미지 보정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2600" y="4149080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시뮬레이션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미리보기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44091" y="4149080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미리보기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44091" y="5589240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청첩장 확정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44885" y="6237312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Editor End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3" idx="2"/>
            <a:endCxn id="5" idx="0"/>
          </p:cNvCxnSpPr>
          <p:nvPr/>
        </p:nvCxnSpPr>
        <p:spPr>
          <a:xfrm rot="16200000" flipH="1">
            <a:off x="4844193" y="1088739"/>
            <a:ext cx="21602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2"/>
            <a:endCxn id="6" idx="0"/>
          </p:cNvCxnSpPr>
          <p:nvPr/>
        </p:nvCxnSpPr>
        <p:spPr>
          <a:xfrm rot="5400000">
            <a:off x="4484153" y="2096851"/>
            <a:ext cx="936104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4" idx="1"/>
          </p:cNvCxnSpPr>
          <p:nvPr/>
        </p:nvCxnSpPr>
        <p:spPr>
          <a:xfrm>
            <a:off x="5960318" y="1412776"/>
            <a:ext cx="57447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 rot="5400000">
            <a:off x="4448147" y="5085184"/>
            <a:ext cx="100811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2"/>
            <a:endCxn id="12" idx="0"/>
          </p:cNvCxnSpPr>
          <p:nvPr/>
        </p:nvCxnSpPr>
        <p:spPr>
          <a:xfrm rot="16200000" flipH="1">
            <a:off x="4844588" y="6128903"/>
            <a:ext cx="216024" cy="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534794" y="3717032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안내문구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연락처 편집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/>
          <p:cNvCxnSpPr>
            <a:stCxn id="6" idx="2"/>
            <a:endCxn id="10" idx="0"/>
          </p:cNvCxnSpPr>
          <p:nvPr/>
        </p:nvCxnSpPr>
        <p:spPr>
          <a:xfrm rot="5400000">
            <a:off x="4376140" y="3573016"/>
            <a:ext cx="1152128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6" idx="3"/>
            <a:endCxn id="80" idx="1"/>
          </p:cNvCxnSpPr>
          <p:nvPr/>
        </p:nvCxnSpPr>
        <p:spPr>
          <a:xfrm>
            <a:off x="5960316" y="2780928"/>
            <a:ext cx="574478" cy="17273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5" idx="3"/>
            <a:endCxn id="42" idx="1"/>
          </p:cNvCxnSpPr>
          <p:nvPr/>
        </p:nvCxnSpPr>
        <p:spPr>
          <a:xfrm>
            <a:off x="5960318" y="1412776"/>
            <a:ext cx="576858" cy="575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70"/>
          <p:cNvCxnSpPr>
            <a:stCxn id="6" idx="3"/>
            <a:endCxn id="28" idx="1"/>
          </p:cNvCxnSpPr>
          <p:nvPr/>
        </p:nvCxnSpPr>
        <p:spPr>
          <a:xfrm>
            <a:off x="5960316" y="2780928"/>
            <a:ext cx="574478" cy="1152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0"/>
          <p:cNvCxnSpPr>
            <a:stCxn id="6" idx="3"/>
            <a:endCxn id="8" idx="1"/>
          </p:cNvCxnSpPr>
          <p:nvPr/>
        </p:nvCxnSpPr>
        <p:spPr>
          <a:xfrm>
            <a:off x="5960316" y="2780928"/>
            <a:ext cx="576860" cy="575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6534794" y="4292302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액자 스타일 선택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37176" y="1772022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템플릿 선택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직선 화살표 연결선 53"/>
          <p:cNvCxnSpPr>
            <a:stCxn id="6" idx="3"/>
            <a:endCxn id="7" idx="1"/>
          </p:cNvCxnSpPr>
          <p:nvPr/>
        </p:nvCxnSpPr>
        <p:spPr>
          <a:xfrm>
            <a:off x="5960316" y="2780928"/>
            <a:ext cx="57686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352600" y="4797150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폰으로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전송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352600" y="5445222"/>
            <a:ext cx="2016224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QR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코드로 확인하기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/>
          <p:cNvCxnSpPr>
            <a:stCxn id="10" idx="1"/>
            <a:endCxn id="9" idx="3"/>
          </p:cNvCxnSpPr>
          <p:nvPr/>
        </p:nvCxnSpPr>
        <p:spPr>
          <a:xfrm rot="10800000">
            <a:off x="3368825" y="4365104"/>
            <a:ext cx="575267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69"/>
          <p:cNvCxnSpPr>
            <a:stCxn id="10" idx="1"/>
            <a:endCxn id="85" idx="3"/>
          </p:cNvCxnSpPr>
          <p:nvPr/>
        </p:nvCxnSpPr>
        <p:spPr>
          <a:xfrm rot="10800000" flipV="1">
            <a:off x="3368825" y="4365104"/>
            <a:ext cx="575267" cy="648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69"/>
          <p:cNvCxnSpPr>
            <a:stCxn id="10" idx="1"/>
            <a:endCxn id="86" idx="3"/>
          </p:cNvCxnSpPr>
          <p:nvPr/>
        </p:nvCxnSpPr>
        <p:spPr>
          <a:xfrm rot="10800000" flipV="1">
            <a:off x="3368825" y="4365104"/>
            <a:ext cx="575267" cy="12961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사각형 172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5891" y="620688"/>
            <a:ext cx="7187909" cy="6218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55891" y="614204"/>
            <a:ext cx="7187909" cy="590512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55890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배경스킨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744244" y="332656"/>
            <a:ext cx="138835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</a:t>
            </a:r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32598" y="332656"/>
            <a:ext cx="1388354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단계 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845809" y="1201454"/>
            <a:ext cx="3600000" cy="3082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852072" y="5260988"/>
            <a:ext cx="3593737" cy="5085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필요한 경우 사진 설명을 적어주세요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406882" y="783794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" name="그룹 190"/>
          <p:cNvGrpSpPr/>
          <p:nvPr/>
        </p:nvGrpSpPr>
        <p:grpSpPr>
          <a:xfrm>
            <a:off x="4235769" y="783826"/>
            <a:ext cx="360000" cy="360000"/>
            <a:chOff x="5407623" y="1016000"/>
            <a:chExt cx="432000" cy="432000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 90°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원형 화살표 143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89"/>
          <p:cNvGrpSpPr/>
          <p:nvPr/>
        </p:nvGrpSpPr>
        <p:grpSpPr>
          <a:xfrm>
            <a:off x="3845398" y="783826"/>
            <a:ext cx="360000" cy="360000"/>
            <a:chOff x="4882399" y="1016000"/>
            <a:chExt cx="432000" cy="432000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 90°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원형 화살표 144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6" name="모서리가 둥근 직사각형 145"/>
          <p:cNvSpPr/>
          <p:nvPr/>
        </p:nvSpPr>
        <p:spPr>
          <a:xfrm>
            <a:off x="5797253" y="783826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187624" y="783826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Crop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6577996" y="783826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잘라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7064213" y="783794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실행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5" name="그룹 40"/>
          <p:cNvGrpSpPr/>
          <p:nvPr/>
        </p:nvGrpSpPr>
        <p:grpSpPr>
          <a:xfrm>
            <a:off x="442508" y="1202531"/>
            <a:ext cx="612000" cy="612000"/>
            <a:chOff x="376876" y="1198174"/>
            <a:chExt cx="684000" cy="684000"/>
          </a:xfrm>
        </p:grpSpPr>
        <p:sp>
          <p:nvSpPr>
            <p:cNvPr id="42" name="직사각형 4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43"/>
          <p:cNvGrpSpPr/>
          <p:nvPr/>
        </p:nvGrpSpPr>
        <p:grpSpPr>
          <a:xfrm>
            <a:off x="1112815" y="1202531"/>
            <a:ext cx="612000" cy="612000"/>
            <a:chOff x="376876" y="1198174"/>
            <a:chExt cx="684000" cy="684000"/>
          </a:xfrm>
        </p:grpSpPr>
        <p:sp>
          <p:nvSpPr>
            <p:cNvPr id="45" name="직사각형 4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1783122" y="1202531"/>
            <a:ext cx="612000" cy="612000"/>
            <a:chOff x="376876" y="1198174"/>
            <a:chExt cx="684000" cy="684000"/>
          </a:xfrm>
        </p:grpSpPr>
        <p:sp>
          <p:nvSpPr>
            <p:cNvPr id="48" name="직사각형 4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49"/>
          <p:cNvGrpSpPr/>
          <p:nvPr/>
        </p:nvGrpSpPr>
        <p:grpSpPr>
          <a:xfrm>
            <a:off x="2453429" y="1202531"/>
            <a:ext cx="612000" cy="612000"/>
            <a:chOff x="376876" y="1198174"/>
            <a:chExt cx="684000" cy="684000"/>
          </a:xfrm>
        </p:grpSpPr>
        <p:sp>
          <p:nvSpPr>
            <p:cNvPr id="51" name="직사각형 5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52"/>
          <p:cNvGrpSpPr/>
          <p:nvPr/>
        </p:nvGrpSpPr>
        <p:grpSpPr>
          <a:xfrm>
            <a:off x="3123738" y="1202531"/>
            <a:ext cx="612000" cy="612000"/>
            <a:chOff x="376876" y="1198174"/>
            <a:chExt cx="684000" cy="68400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모서리가 둥근 직사각형 115"/>
          <p:cNvSpPr/>
          <p:nvPr/>
        </p:nvSpPr>
        <p:spPr>
          <a:xfrm>
            <a:off x="442508" y="4593859"/>
            <a:ext cx="720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011218" y="4593859"/>
            <a:ext cx="720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" name="그룹 40"/>
          <p:cNvGrpSpPr/>
          <p:nvPr/>
        </p:nvGrpSpPr>
        <p:grpSpPr>
          <a:xfrm>
            <a:off x="437988" y="1875732"/>
            <a:ext cx="612000" cy="612000"/>
            <a:chOff x="376876" y="1198174"/>
            <a:chExt cx="684000" cy="684000"/>
          </a:xfrm>
        </p:grpSpPr>
        <p:sp>
          <p:nvSpPr>
            <p:cNvPr id="280" name="직사각형 27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43"/>
          <p:cNvGrpSpPr/>
          <p:nvPr/>
        </p:nvGrpSpPr>
        <p:grpSpPr>
          <a:xfrm>
            <a:off x="1108295" y="1875732"/>
            <a:ext cx="612000" cy="612000"/>
            <a:chOff x="376876" y="1198174"/>
            <a:chExt cx="684000" cy="684000"/>
          </a:xfrm>
        </p:grpSpPr>
        <p:sp>
          <p:nvSpPr>
            <p:cNvPr id="283" name="직사각형 28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46"/>
          <p:cNvGrpSpPr/>
          <p:nvPr/>
        </p:nvGrpSpPr>
        <p:grpSpPr>
          <a:xfrm>
            <a:off x="1778602" y="1875732"/>
            <a:ext cx="612000" cy="612000"/>
            <a:chOff x="376876" y="1198174"/>
            <a:chExt cx="684000" cy="684000"/>
          </a:xfrm>
        </p:grpSpPr>
        <p:sp>
          <p:nvSpPr>
            <p:cNvPr id="286" name="직사각형 28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49"/>
          <p:cNvGrpSpPr/>
          <p:nvPr/>
        </p:nvGrpSpPr>
        <p:grpSpPr>
          <a:xfrm>
            <a:off x="2448909" y="1875732"/>
            <a:ext cx="612000" cy="612000"/>
            <a:chOff x="376876" y="1198174"/>
            <a:chExt cx="684000" cy="684000"/>
          </a:xfrm>
        </p:grpSpPr>
        <p:sp>
          <p:nvSpPr>
            <p:cNvPr id="289" name="직사각형 28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52"/>
          <p:cNvGrpSpPr/>
          <p:nvPr/>
        </p:nvGrpSpPr>
        <p:grpSpPr>
          <a:xfrm>
            <a:off x="3119218" y="1875732"/>
            <a:ext cx="612000" cy="612000"/>
            <a:chOff x="376876" y="1198174"/>
            <a:chExt cx="684000" cy="684000"/>
          </a:xfrm>
        </p:grpSpPr>
        <p:sp>
          <p:nvSpPr>
            <p:cNvPr id="292" name="직사각형 29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40"/>
          <p:cNvGrpSpPr/>
          <p:nvPr/>
        </p:nvGrpSpPr>
        <p:grpSpPr>
          <a:xfrm>
            <a:off x="442508" y="2551681"/>
            <a:ext cx="612000" cy="612000"/>
            <a:chOff x="376876" y="1198174"/>
            <a:chExt cx="684000" cy="684000"/>
          </a:xfrm>
        </p:grpSpPr>
        <p:sp>
          <p:nvSpPr>
            <p:cNvPr id="295" name="직사각형 2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43"/>
          <p:cNvGrpSpPr/>
          <p:nvPr/>
        </p:nvGrpSpPr>
        <p:grpSpPr>
          <a:xfrm>
            <a:off x="1112815" y="2551681"/>
            <a:ext cx="612000" cy="612000"/>
            <a:chOff x="376876" y="1198174"/>
            <a:chExt cx="684000" cy="684000"/>
          </a:xfrm>
        </p:grpSpPr>
        <p:sp>
          <p:nvSpPr>
            <p:cNvPr id="298" name="직사각형 2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46"/>
          <p:cNvGrpSpPr/>
          <p:nvPr/>
        </p:nvGrpSpPr>
        <p:grpSpPr>
          <a:xfrm>
            <a:off x="1783122" y="2551681"/>
            <a:ext cx="612000" cy="612000"/>
            <a:chOff x="376876" y="1198174"/>
            <a:chExt cx="684000" cy="684000"/>
          </a:xfrm>
        </p:grpSpPr>
        <p:sp>
          <p:nvSpPr>
            <p:cNvPr id="301" name="직사각형 30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49"/>
          <p:cNvGrpSpPr/>
          <p:nvPr/>
        </p:nvGrpSpPr>
        <p:grpSpPr>
          <a:xfrm>
            <a:off x="2453429" y="2551681"/>
            <a:ext cx="612000" cy="612000"/>
            <a:chOff x="376876" y="1198174"/>
            <a:chExt cx="684000" cy="684000"/>
          </a:xfrm>
        </p:grpSpPr>
        <p:sp>
          <p:nvSpPr>
            <p:cNvPr id="304" name="직사각형 30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52"/>
          <p:cNvGrpSpPr/>
          <p:nvPr/>
        </p:nvGrpSpPr>
        <p:grpSpPr>
          <a:xfrm>
            <a:off x="3123738" y="2551681"/>
            <a:ext cx="612000" cy="612000"/>
            <a:chOff x="376876" y="1198174"/>
            <a:chExt cx="684000" cy="684000"/>
          </a:xfrm>
        </p:grpSpPr>
        <p:sp>
          <p:nvSpPr>
            <p:cNvPr id="307" name="직사각형 30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40"/>
          <p:cNvGrpSpPr/>
          <p:nvPr/>
        </p:nvGrpSpPr>
        <p:grpSpPr>
          <a:xfrm>
            <a:off x="442508" y="3213662"/>
            <a:ext cx="612000" cy="612000"/>
            <a:chOff x="376876" y="1198174"/>
            <a:chExt cx="684000" cy="684000"/>
          </a:xfrm>
        </p:grpSpPr>
        <p:sp>
          <p:nvSpPr>
            <p:cNvPr id="311" name="직사각형 31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43"/>
          <p:cNvGrpSpPr/>
          <p:nvPr/>
        </p:nvGrpSpPr>
        <p:grpSpPr>
          <a:xfrm>
            <a:off x="1112815" y="3213662"/>
            <a:ext cx="612000" cy="612000"/>
            <a:chOff x="376876" y="1198174"/>
            <a:chExt cx="684000" cy="684000"/>
          </a:xfrm>
        </p:grpSpPr>
        <p:sp>
          <p:nvSpPr>
            <p:cNvPr id="314" name="직사각형 31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46"/>
          <p:cNvGrpSpPr/>
          <p:nvPr/>
        </p:nvGrpSpPr>
        <p:grpSpPr>
          <a:xfrm>
            <a:off x="1783122" y="3213662"/>
            <a:ext cx="612000" cy="612000"/>
            <a:chOff x="376876" y="1198174"/>
            <a:chExt cx="684000" cy="684000"/>
          </a:xfrm>
        </p:grpSpPr>
        <p:sp>
          <p:nvSpPr>
            <p:cNvPr id="317" name="직사각형 31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49"/>
          <p:cNvGrpSpPr/>
          <p:nvPr/>
        </p:nvGrpSpPr>
        <p:grpSpPr>
          <a:xfrm>
            <a:off x="2453429" y="3213662"/>
            <a:ext cx="612000" cy="612000"/>
            <a:chOff x="376876" y="1198174"/>
            <a:chExt cx="684000" cy="684000"/>
          </a:xfrm>
        </p:grpSpPr>
        <p:sp>
          <p:nvSpPr>
            <p:cNvPr id="320" name="직사각형 31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52"/>
          <p:cNvGrpSpPr/>
          <p:nvPr/>
        </p:nvGrpSpPr>
        <p:grpSpPr>
          <a:xfrm>
            <a:off x="3123738" y="3213662"/>
            <a:ext cx="612000" cy="612000"/>
            <a:chOff x="376876" y="1198174"/>
            <a:chExt cx="684000" cy="684000"/>
          </a:xfrm>
        </p:grpSpPr>
        <p:sp>
          <p:nvSpPr>
            <p:cNvPr id="323" name="직사각형 32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40"/>
          <p:cNvGrpSpPr/>
          <p:nvPr/>
        </p:nvGrpSpPr>
        <p:grpSpPr>
          <a:xfrm>
            <a:off x="438561" y="3889611"/>
            <a:ext cx="612000" cy="612000"/>
            <a:chOff x="376876" y="1198174"/>
            <a:chExt cx="684000" cy="684000"/>
          </a:xfrm>
        </p:grpSpPr>
        <p:sp>
          <p:nvSpPr>
            <p:cNvPr id="326" name="직사각형 32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43"/>
          <p:cNvGrpSpPr/>
          <p:nvPr/>
        </p:nvGrpSpPr>
        <p:grpSpPr>
          <a:xfrm>
            <a:off x="1108868" y="3889611"/>
            <a:ext cx="612000" cy="612000"/>
            <a:chOff x="376876" y="1198174"/>
            <a:chExt cx="684000" cy="684000"/>
          </a:xfrm>
        </p:grpSpPr>
        <p:sp>
          <p:nvSpPr>
            <p:cNvPr id="329" name="직사각형 32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46"/>
          <p:cNvGrpSpPr/>
          <p:nvPr/>
        </p:nvGrpSpPr>
        <p:grpSpPr>
          <a:xfrm>
            <a:off x="1779175" y="3889611"/>
            <a:ext cx="612000" cy="612000"/>
            <a:chOff x="376876" y="1198174"/>
            <a:chExt cx="684000" cy="684000"/>
          </a:xfrm>
        </p:grpSpPr>
        <p:sp>
          <p:nvSpPr>
            <p:cNvPr id="332" name="직사각형 33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49"/>
          <p:cNvGrpSpPr/>
          <p:nvPr/>
        </p:nvGrpSpPr>
        <p:grpSpPr>
          <a:xfrm>
            <a:off x="2449482" y="3889611"/>
            <a:ext cx="612000" cy="612000"/>
            <a:chOff x="376876" y="1198174"/>
            <a:chExt cx="684000" cy="684000"/>
          </a:xfrm>
        </p:grpSpPr>
        <p:sp>
          <p:nvSpPr>
            <p:cNvPr id="335" name="직사각형 33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52"/>
          <p:cNvGrpSpPr/>
          <p:nvPr/>
        </p:nvGrpSpPr>
        <p:grpSpPr>
          <a:xfrm>
            <a:off x="3119791" y="3889611"/>
            <a:ext cx="612000" cy="612000"/>
            <a:chOff x="376876" y="1198174"/>
            <a:chExt cx="684000" cy="684000"/>
          </a:xfrm>
        </p:grpSpPr>
        <p:sp>
          <p:nvSpPr>
            <p:cNvPr id="338" name="직사각형 33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344488" y="883319"/>
            <a:ext cx="302433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이미지 최적사이즈  </a:t>
            </a:r>
            <a:r>
              <a:rPr lang="en-US" altLang="ko-KR" sz="800" dirty="0" smtClean="0"/>
              <a:t>530*530 </a:t>
            </a:r>
            <a:r>
              <a:rPr lang="en-US" altLang="ko-KR" sz="800" dirty="0" err="1" smtClean="0"/>
              <a:t>px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25</a:t>
            </a:r>
            <a:r>
              <a:rPr lang="ko-KR" altLang="en-US" sz="800" dirty="0" smtClean="0"/>
              <a:t>개 사진등록이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 하여 이미지 순서 변경이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6690690" y="332688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2" name="모서리가 둥근 직사각형 431"/>
          <p:cNvSpPr/>
          <p:nvPr/>
        </p:nvSpPr>
        <p:spPr>
          <a:xfrm>
            <a:off x="4865158" y="5827604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89"/>
          <p:cNvGrpSpPr/>
          <p:nvPr/>
        </p:nvGrpSpPr>
        <p:grpSpPr>
          <a:xfrm>
            <a:off x="4548500" y="6057312"/>
            <a:ext cx="356875" cy="180000"/>
            <a:chOff x="3312466" y="3333340"/>
            <a:chExt cx="356875" cy="252000"/>
          </a:xfrm>
        </p:grpSpPr>
        <p:sp>
          <p:nvSpPr>
            <p:cNvPr id="434" name="직사각형 433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6" name="모서리가 둥근 직사각형 435"/>
          <p:cNvSpPr/>
          <p:nvPr/>
        </p:nvSpPr>
        <p:spPr>
          <a:xfrm>
            <a:off x="5424553" y="5827604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모서리가 둥근 직사각형 436"/>
          <p:cNvSpPr/>
          <p:nvPr/>
        </p:nvSpPr>
        <p:spPr>
          <a:xfrm>
            <a:off x="5213608" y="5827604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8" name="직사각형 437"/>
          <p:cNvSpPr>
            <a:spLocks/>
          </p:cNvSpPr>
          <p:nvPr/>
        </p:nvSpPr>
        <p:spPr>
          <a:xfrm>
            <a:off x="3857055" y="5829985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9" name="직사각형 438"/>
          <p:cNvSpPr>
            <a:spLocks/>
          </p:cNvSpPr>
          <p:nvPr/>
        </p:nvSpPr>
        <p:spPr>
          <a:xfrm>
            <a:off x="4653326" y="5829985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0" name="모서리가 둥근 직사각형 439"/>
          <p:cNvSpPr/>
          <p:nvPr/>
        </p:nvSpPr>
        <p:spPr>
          <a:xfrm>
            <a:off x="3863355" y="60573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1" name="모서리가 둥근 직사각형 440"/>
          <p:cNvSpPr/>
          <p:nvPr/>
        </p:nvSpPr>
        <p:spPr>
          <a:xfrm>
            <a:off x="4078653" y="60573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442" name="모서리가 둥근 직사각형 441"/>
          <p:cNvSpPr/>
          <p:nvPr/>
        </p:nvSpPr>
        <p:spPr>
          <a:xfrm>
            <a:off x="4294689" y="60573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1" name="그룹 284"/>
          <p:cNvGrpSpPr/>
          <p:nvPr/>
        </p:nvGrpSpPr>
        <p:grpSpPr>
          <a:xfrm>
            <a:off x="4942458" y="6057312"/>
            <a:ext cx="216000" cy="180000"/>
            <a:chOff x="6374797" y="4120716"/>
            <a:chExt cx="278996" cy="180000"/>
          </a:xfrm>
        </p:grpSpPr>
        <p:sp>
          <p:nvSpPr>
            <p:cNvPr id="444" name="모서리가 둥근 직사각형 443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283"/>
          <p:cNvGrpSpPr/>
          <p:nvPr/>
        </p:nvGrpSpPr>
        <p:grpSpPr>
          <a:xfrm>
            <a:off x="5190755" y="6057312"/>
            <a:ext cx="216000" cy="180000"/>
            <a:chOff x="6652608" y="4120716"/>
            <a:chExt cx="278996" cy="180000"/>
          </a:xfrm>
        </p:grpSpPr>
        <p:sp>
          <p:nvSpPr>
            <p:cNvPr id="450" name="모서리가 둥근 직사각형 449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451" name="직선 연결선 450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직선 연결선 452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연결선 453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82"/>
          <p:cNvGrpSpPr/>
          <p:nvPr/>
        </p:nvGrpSpPr>
        <p:grpSpPr>
          <a:xfrm>
            <a:off x="5436512" y="6057312"/>
            <a:ext cx="216000" cy="180000"/>
            <a:chOff x="6930906" y="4120716"/>
            <a:chExt cx="278996" cy="180000"/>
          </a:xfrm>
        </p:grpSpPr>
        <p:sp>
          <p:nvSpPr>
            <p:cNvPr id="456" name="모서리가 둥근 직사각형 455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57" name="직선 연결선 456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" name="모서리가 둥근 직사각형 460"/>
          <p:cNvSpPr/>
          <p:nvPr/>
        </p:nvSpPr>
        <p:spPr>
          <a:xfrm>
            <a:off x="6755299" y="5819031"/>
            <a:ext cx="690362" cy="40030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8" name="모서리가 둥근 직사각형 547"/>
          <p:cNvSpPr/>
          <p:nvPr/>
        </p:nvSpPr>
        <p:spPr>
          <a:xfrm>
            <a:off x="4626140" y="783794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9" name="모서리가 둥근 직사각형 548"/>
          <p:cNvSpPr/>
          <p:nvPr/>
        </p:nvSpPr>
        <p:spPr>
          <a:xfrm>
            <a:off x="5016511" y="783794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3871730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510685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6341989" y="6579641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다음단계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872880" y="4338370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4" name="그룹 58"/>
          <p:cNvGrpSpPr/>
          <p:nvPr/>
        </p:nvGrpSpPr>
        <p:grpSpPr>
          <a:xfrm>
            <a:off x="3885382" y="4518338"/>
            <a:ext cx="575042" cy="215444"/>
            <a:chOff x="7761312" y="1645734"/>
            <a:chExt cx="575042" cy="215444"/>
          </a:xfrm>
        </p:grpSpPr>
        <p:sp>
          <p:nvSpPr>
            <p:cNvPr id="179" name="직사각형 1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35" name="그룹 59"/>
          <p:cNvGrpSpPr/>
          <p:nvPr/>
        </p:nvGrpSpPr>
        <p:grpSpPr>
          <a:xfrm>
            <a:off x="4522170" y="4518338"/>
            <a:ext cx="575042" cy="215444"/>
            <a:chOff x="7761312" y="1876566"/>
            <a:chExt cx="575042" cy="215444"/>
          </a:xfrm>
        </p:grpSpPr>
        <p:sp>
          <p:nvSpPr>
            <p:cNvPr id="182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36" name="그룹 60"/>
          <p:cNvGrpSpPr/>
          <p:nvPr/>
        </p:nvGrpSpPr>
        <p:grpSpPr>
          <a:xfrm>
            <a:off x="3885382" y="4731245"/>
            <a:ext cx="575042" cy="215444"/>
            <a:chOff x="7761312" y="1645734"/>
            <a:chExt cx="575042" cy="215444"/>
          </a:xfrm>
        </p:grpSpPr>
        <p:sp>
          <p:nvSpPr>
            <p:cNvPr id="185" name="직사각형 184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37" name="그룹 69"/>
          <p:cNvGrpSpPr/>
          <p:nvPr/>
        </p:nvGrpSpPr>
        <p:grpSpPr>
          <a:xfrm>
            <a:off x="4522170" y="4736307"/>
            <a:ext cx="575042" cy="215444"/>
            <a:chOff x="7761312" y="1876566"/>
            <a:chExt cx="575042" cy="215444"/>
          </a:xfrm>
        </p:grpSpPr>
        <p:sp>
          <p:nvSpPr>
            <p:cNvPr id="188" name="직사각형 187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38" name="그룹 72"/>
          <p:cNvGrpSpPr/>
          <p:nvPr/>
        </p:nvGrpSpPr>
        <p:grpSpPr>
          <a:xfrm>
            <a:off x="3885382" y="4941748"/>
            <a:ext cx="472449" cy="215444"/>
            <a:chOff x="7761312" y="1645734"/>
            <a:chExt cx="472449" cy="215444"/>
          </a:xfrm>
        </p:grpSpPr>
        <p:sp>
          <p:nvSpPr>
            <p:cNvPr id="195" name="직사각형 194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198" name="모서리가 둥근 직사각형 197"/>
          <p:cNvSpPr/>
          <p:nvPr/>
        </p:nvSpPr>
        <p:spPr>
          <a:xfrm>
            <a:off x="5867194" y="4338402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5114816" y="4338402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7100663" y="4338434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7" name="그룹 89"/>
          <p:cNvGrpSpPr/>
          <p:nvPr/>
        </p:nvGrpSpPr>
        <p:grpSpPr>
          <a:xfrm>
            <a:off x="4376936" y="4971414"/>
            <a:ext cx="468000" cy="180000"/>
            <a:chOff x="3312466" y="3333340"/>
            <a:chExt cx="468000" cy="252000"/>
          </a:xfrm>
        </p:grpSpPr>
        <p:sp>
          <p:nvSpPr>
            <p:cNvPr id="218" name="직사각형 217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5968488" y="4513152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793309" y="4628052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5786533" y="4875855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grpSp>
        <p:nvGrpSpPr>
          <p:cNvPr id="187" name="그룹 168"/>
          <p:cNvGrpSpPr/>
          <p:nvPr/>
        </p:nvGrpSpPr>
        <p:grpSpPr>
          <a:xfrm>
            <a:off x="6281629" y="4646414"/>
            <a:ext cx="1047635" cy="144000"/>
            <a:chOff x="7876072" y="3909562"/>
            <a:chExt cx="1047635" cy="144000"/>
          </a:xfrm>
        </p:grpSpPr>
        <p:grpSp>
          <p:nvGrpSpPr>
            <p:cNvPr id="190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203" name="모서리가 둥근 직사각형 202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191" name="모서리가 둥근 직사각형 190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그룹 167"/>
          <p:cNvGrpSpPr/>
          <p:nvPr/>
        </p:nvGrpSpPr>
        <p:grpSpPr>
          <a:xfrm>
            <a:off x="6273162" y="4903102"/>
            <a:ext cx="1047635" cy="144000"/>
            <a:chOff x="7876072" y="4239949"/>
            <a:chExt cx="1047635" cy="144000"/>
          </a:xfrm>
        </p:grpSpPr>
        <p:grpSp>
          <p:nvGrpSpPr>
            <p:cNvPr id="210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221" name="모서리가 둥근 직사각형 220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17" name="모서리가 둥근 직사각형 216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3" name="직사각형 222"/>
          <p:cNvSpPr>
            <a:spLocks/>
          </p:cNvSpPr>
          <p:nvPr/>
        </p:nvSpPr>
        <p:spPr>
          <a:xfrm>
            <a:off x="6100035" y="4664414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>
            <a:spLocks/>
          </p:cNvSpPr>
          <p:nvPr/>
        </p:nvSpPr>
        <p:spPr>
          <a:xfrm>
            <a:off x="6094766" y="4921102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earic.com/sample/s4/img/bg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4731" y="1196753"/>
            <a:ext cx="2225040" cy="4707350"/>
          </a:xfrm>
          <a:prstGeom prst="rect">
            <a:avLst/>
          </a:prstGeom>
          <a:noFill/>
        </p:spPr>
      </p:pic>
      <p:pic>
        <p:nvPicPr>
          <p:cNvPr id="1028" name="Picture 4" descr="http://www.dearic.com/sample/s2/img/bg_p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463" y="1196753"/>
            <a:ext cx="2225040" cy="4707350"/>
          </a:xfrm>
          <a:prstGeom prst="rect">
            <a:avLst/>
          </a:prstGeom>
          <a:noFill/>
        </p:spPr>
      </p:pic>
      <p:pic>
        <p:nvPicPr>
          <p:cNvPr id="1030" name="Picture 6" descr="http://www.dearic.com/sample/s3/img/bg_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196753"/>
            <a:ext cx="2225040" cy="4707350"/>
          </a:xfrm>
          <a:prstGeom prst="rect">
            <a:avLst/>
          </a:prstGeom>
          <a:noFill/>
        </p:spPr>
      </p:pic>
      <p:pic>
        <p:nvPicPr>
          <p:cNvPr id="1032" name="Picture 8" descr="http://www.dearic.com/sample/s5/img/bg_pi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1269" y="1196753"/>
            <a:ext cx="2225040" cy="47073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16463" y="1196752"/>
            <a:ext cx="2225040" cy="864095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34731" y="1196752"/>
            <a:ext cx="762085" cy="864095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53000" y="1196752"/>
            <a:ext cx="1728192" cy="1152128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71269" y="1196752"/>
            <a:ext cx="2225040" cy="432048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6463" y="3539066"/>
            <a:ext cx="2225040" cy="538005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27960" y="3539066"/>
            <a:ext cx="1776307" cy="414867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53001" y="2348880"/>
            <a:ext cx="1270000" cy="208053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93359" y="1628800"/>
            <a:ext cx="1399373" cy="25080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6463" y="2348880"/>
            <a:ext cx="516057" cy="50405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98048" y="2348880"/>
            <a:ext cx="516057" cy="50405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04464" y="2996869"/>
            <a:ext cx="516057" cy="50405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56717" y="2996869"/>
            <a:ext cx="516057" cy="50405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95336" y="2592441"/>
            <a:ext cx="516057" cy="50405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95336" y="3140968"/>
            <a:ext cx="516057" cy="50405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85769" y="3208704"/>
            <a:ext cx="516057" cy="50405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52490" y="3208704"/>
            <a:ext cx="516057" cy="50405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933" y="4077071"/>
            <a:ext cx="2225040" cy="1827032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34731" y="4077071"/>
            <a:ext cx="2225040" cy="1827032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53000" y="4077071"/>
            <a:ext cx="2225040" cy="1827032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71269" y="4077071"/>
            <a:ext cx="2225040" cy="1827032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m</a:t>
            </a:r>
            <a:r>
              <a:rPr lang="ko-KR" altLang="en-US" dirty="0" smtClean="0"/>
              <a:t>청첩장 대표화면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91" y="633254"/>
            <a:ext cx="7279349" cy="5532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3621" y="713139"/>
            <a:ext cx="7162879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 불러오기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408029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897288" y="2007890"/>
            <a:ext cx="648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700" dirty="0" smtClean="0">
                <a:solidFill>
                  <a:schemeClr val="tx1"/>
                </a:solidFill>
              </a:rPr>
              <a:t> 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>
            <a:spLocks/>
          </p:cNvSpPr>
          <p:nvPr/>
        </p:nvSpPr>
        <p:spPr>
          <a:xfrm>
            <a:off x="1055160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>
            <a:spLocks/>
          </p:cNvSpPr>
          <p:nvPr/>
        </p:nvSpPr>
        <p:spPr>
          <a:xfrm>
            <a:off x="1702291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>
            <a:spLocks/>
          </p:cNvSpPr>
          <p:nvPr/>
        </p:nvSpPr>
        <p:spPr>
          <a:xfrm>
            <a:off x="2349422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>
            <a:spLocks/>
          </p:cNvSpPr>
          <p:nvPr/>
        </p:nvSpPr>
        <p:spPr>
          <a:xfrm>
            <a:off x="2996553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>
            <a:spLocks/>
          </p:cNvSpPr>
          <p:nvPr/>
        </p:nvSpPr>
        <p:spPr>
          <a:xfrm>
            <a:off x="3643684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>
            <a:spLocks/>
          </p:cNvSpPr>
          <p:nvPr/>
        </p:nvSpPr>
        <p:spPr>
          <a:xfrm>
            <a:off x="4290815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>
            <a:spLocks/>
          </p:cNvSpPr>
          <p:nvPr/>
        </p:nvSpPr>
        <p:spPr>
          <a:xfrm>
            <a:off x="4937946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>
            <a:spLocks/>
          </p:cNvSpPr>
          <p:nvPr/>
        </p:nvSpPr>
        <p:spPr>
          <a:xfrm>
            <a:off x="5585077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>
            <a:spLocks/>
          </p:cNvSpPr>
          <p:nvPr/>
        </p:nvSpPr>
        <p:spPr>
          <a:xfrm>
            <a:off x="6232210" y="107955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Picture 4" descr="http://www.dearic.com/sample/s2/img/bg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2443303"/>
            <a:ext cx="1326097" cy="2805519"/>
          </a:xfrm>
          <a:prstGeom prst="rect">
            <a:avLst/>
          </a:prstGeom>
          <a:noFill/>
        </p:spPr>
      </p:pic>
      <p:pic>
        <p:nvPicPr>
          <p:cNvPr id="256" name="Picture 8" descr="http://www.dearic.com/sample/s5/img/bg_p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047" y="2443303"/>
            <a:ext cx="1326097" cy="2805519"/>
          </a:xfrm>
          <a:prstGeom prst="rect">
            <a:avLst/>
          </a:prstGeom>
          <a:noFill/>
        </p:spPr>
      </p:pic>
      <p:pic>
        <p:nvPicPr>
          <p:cNvPr id="207" name="Picture 2" descr="http://www.dearic.com/sample/s4/img/bg_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064" y="2058692"/>
            <a:ext cx="1689689" cy="357474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57" name="모서리가 둥근 직사각형 256"/>
          <p:cNvSpPr/>
          <p:nvPr/>
        </p:nvSpPr>
        <p:spPr>
          <a:xfrm>
            <a:off x="6910040" y="1076747"/>
            <a:ext cx="648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이미지 등록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93621" y="1755882"/>
            <a:ext cx="7143829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스타일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89466" y="887430"/>
            <a:ext cx="629172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</a:t>
            </a:r>
            <a:r>
              <a:rPr lang="ko-KR" altLang="en-US" sz="800" dirty="0" smtClean="0"/>
              <a:t>청첩장에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사용될 이미지를 등록해 주십시오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이미지를 등록하실 수 있습니다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최적 사이즈 </a:t>
            </a:r>
            <a:r>
              <a:rPr lang="en-US" altLang="ko-KR" sz="800" dirty="0" smtClean="0"/>
              <a:t>800x600px </a:t>
            </a:r>
            <a:r>
              <a:rPr lang="ko-KR" altLang="en-US" sz="800" dirty="0" smtClean="0"/>
              <a:t>이상</a:t>
            </a:r>
            <a:endParaRPr lang="ko-KR" altLang="en-US" sz="800" dirty="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3889056" y="5813680"/>
            <a:ext cx="144000" cy="144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4185720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6402224" y="5794689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다음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상세 편집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6393160" y="5488462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92392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95728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482384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" name="1/2 액자 34"/>
          <p:cNvSpPr/>
          <p:nvPr/>
        </p:nvSpPr>
        <p:spPr>
          <a:xfrm rot="8110208">
            <a:off x="6641557" y="3563237"/>
            <a:ext cx="504000" cy="504000"/>
          </a:xfrm>
          <a:prstGeom prst="halfFrame">
            <a:avLst>
              <a:gd name="adj1" fmla="val 16797"/>
              <a:gd name="adj2" fmla="val 167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6" name="1/2 액자 35"/>
          <p:cNvSpPr/>
          <p:nvPr/>
        </p:nvSpPr>
        <p:spPr>
          <a:xfrm rot="13489792" flipH="1">
            <a:off x="888235" y="3562926"/>
            <a:ext cx="504000" cy="504000"/>
          </a:xfrm>
          <a:prstGeom prst="halfFrame">
            <a:avLst>
              <a:gd name="adj1" fmla="val 16797"/>
              <a:gd name="adj2" fmla="val 167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79047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99064" y="5813680"/>
            <a:ext cx="144000" cy="1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91" y="633254"/>
            <a:ext cx="7279349" cy="5532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621173" y="3080908"/>
            <a:ext cx="1224000" cy="45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094900" y="3072194"/>
            <a:ext cx="1224000" cy="45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8741" y="716539"/>
            <a:ext cx="711049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대표 이미지 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85841" y="5794689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</a:t>
            </a:r>
            <a:r>
              <a:rPr lang="en-US" altLang="ko-KR" sz="900" dirty="0" smtClean="0">
                <a:solidFill>
                  <a:schemeClr val="tx1"/>
                </a:solidFill>
              </a:rPr>
              <a:t>: m</a:t>
            </a:r>
            <a:r>
              <a:rPr lang="ko-KR" altLang="en-US" sz="900" dirty="0" smtClean="0">
                <a:solidFill>
                  <a:schemeClr val="tx1"/>
                </a:solidFill>
              </a:rPr>
              <a:t>청첩장 확정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24160" y="4348594"/>
            <a:ext cx="4998690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3. </a:t>
            </a:r>
            <a:r>
              <a:rPr lang="ko-KR" altLang="en-US" sz="1000" dirty="0" smtClean="0">
                <a:solidFill>
                  <a:schemeClr val="tx1"/>
                </a:solidFill>
              </a:rPr>
              <a:t>액자 이미지 변경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</a:t>
            </a:r>
            <a:r>
              <a:rPr lang="ko-KR" altLang="en-US" sz="1000" dirty="0" smtClean="0">
                <a:solidFill>
                  <a:schemeClr val="tx1"/>
                </a:solidFill>
              </a:rPr>
              <a:t>포토 갤러리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76777" y="5488462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3035173" y="3107908"/>
            <a:ext cx="396000" cy="39600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신부에게</a:t>
            </a:r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전화하기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5508900" y="3099194"/>
            <a:ext cx="396000" cy="39600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신랑에게</a:t>
            </a:r>
            <a:endParaRPr lang="en-US" altLang="ko-KR" sz="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전화하기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2640719" y="3125908"/>
            <a:ext cx="180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3641183" y="3125908"/>
            <a:ext cx="180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112546" y="3117194"/>
            <a:ext cx="180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6113010" y="3117194"/>
            <a:ext cx="180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524159" y="1781283"/>
            <a:ext cx="4991534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텍스트 편집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2623073" y="2210844"/>
            <a:ext cx="2489718" cy="720000"/>
          </a:xfrm>
          <a:prstGeom prst="roundRect">
            <a:avLst>
              <a:gd name="adj" fmla="val 6842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2653419" y="2349516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4914900" y="2341896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78598" y="2156272"/>
            <a:ext cx="49244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투명도</a:t>
            </a:r>
            <a:endParaRPr lang="ko-KR" altLang="en-US" sz="800" b="1" dirty="0"/>
          </a:p>
        </p:txBody>
      </p:sp>
      <p:sp>
        <p:nvSpPr>
          <p:cNvPr id="205" name="직사각형 204"/>
          <p:cNvSpPr>
            <a:spLocks/>
          </p:cNvSpPr>
          <p:nvPr/>
        </p:nvSpPr>
        <p:spPr>
          <a:xfrm>
            <a:off x="2620560" y="3634924"/>
            <a:ext cx="2271480" cy="5867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남장혁과 박선희의 결혼식에 초대합니다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2010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오후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시 신라호텔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6402232" y="3633396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6" name="그룹 89"/>
          <p:cNvGrpSpPr/>
          <p:nvPr/>
        </p:nvGrpSpPr>
        <p:grpSpPr>
          <a:xfrm>
            <a:off x="6077107" y="3845112"/>
            <a:ext cx="356875" cy="180000"/>
            <a:chOff x="3312466" y="3333340"/>
            <a:chExt cx="356875" cy="252000"/>
          </a:xfrm>
        </p:grpSpPr>
        <p:sp>
          <p:nvSpPr>
            <p:cNvPr id="210" name="직사각형 209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6961627" y="3633396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750682" y="3633396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89"/>
          <p:cNvGrpSpPr/>
          <p:nvPr/>
        </p:nvGrpSpPr>
        <p:grpSpPr>
          <a:xfrm>
            <a:off x="5156325" y="2338882"/>
            <a:ext cx="468000" cy="180000"/>
            <a:chOff x="3312466" y="3333340"/>
            <a:chExt cx="468000" cy="252000"/>
          </a:xfrm>
        </p:grpSpPr>
        <p:sp>
          <p:nvSpPr>
            <p:cNvPr id="244" name="직사각형 243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직사각형 124"/>
          <p:cNvSpPr>
            <a:spLocks/>
          </p:cNvSpPr>
          <p:nvPr/>
        </p:nvSpPr>
        <p:spPr>
          <a:xfrm>
            <a:off x="2627623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>
            <a:spLocks/>
          </p:cNvSpPr>
          <p:nvPr/>
        </p:nvSpPr>
        <p:spPr>
          <a:xfrm>
            <a:off x="3301242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>
            <a:spLocks/>
          </p:cNvSpPr>
          <p:nvPr/>
        </p:nvSpPr>
        <p:spPr>
          <a:xfrm>
            <a:off x="3974861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>
            <a:spLocks/>
          </p:cNvSpPr>
          <p:nvPr/>
        </p:nvSpPr>
        <p:spPr>
          <a:xfrm>
            <a:off x="4648480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>
            <a:spLocks/>
          </p:cNvSpPr>
          <p:nvPr/>
        </p:nvSpPr>
        <p:spPr>
          <a:xfrm>
            <a:off x="5322099" y="4827155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>
            <a:spLocks/>
          </p:cNvSpPr>
          <p:nvPr/>
        </p:nvSpPr>
        <p:spPr>
          <a:xfrm>
            <a:off x="2627623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>
            <a:spLocks/>
          </p:cNvSpPr>
          <p:nvPr/>
        </p:nvSpPr>
        <p:spPr>
          <a:xfrm>
            <a:off x="3300692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>
            <a:spLocks/>
          </p:cNvSpPr>
          <p:nvPr/>
        </p:nvSpPr>
        <p:spPr>
          <a:xfrm>
            <a:off x="3973761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>
            <a:spLocks/>
          </p:cNvSpPr>
          <p:nvPr/>
        </p:nvSpPr>
        <p:spPr>
          <a:xfrm>
            <a:off x="4646830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>
            <a:spLocks/>
          </p:cNvSpPr>
          <p:nvPr/>
        </p:nvSpPr>
        <p:spPr>
          <a:xfrm>
            <a:off x="5319899" y="5484218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>
            <a:spLocks/>
          </p:cNvSpPr>
          <p:nvPr/>
        </p:nvSpPr>
        <p:spPr>
          <a:xfrm>
            <a:off x="5394129" y="3635777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>
            <a:spLocks/>
          </p:cNvSpPr>
          <p:nvPr/>
        </p:nvSpPr>
        <p:spPr>
          <a:xfrm>
            <a:off x="6190400" y="3635777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391962" y="38451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07260" y="38451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5823296" y="3845112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5674656" y="2344872"/>
            <a:ext cx="1087424" cy="180002"/>
            <a:chOff x="5161720" y="2848845"/>
            <a:chExt cx="1087424" cy="180002"/>
          </a:xfrm>
        </p:grpSpPr>
        <p:grpSp>
          <p:nvGrpSpPr>
            <p:cNvPr id="5" name="그룹 68"/>
            <p:cNvGrpSpPr/>
            <p:nvPr/>
          </p:nvGrpSpPr>
          <p:grpSpPr>
            <a:xfrm>
              <a:off x="5162824" y="2848847"/>
              <a:ext cx="1080000" cy="180000"/>
              <a:chOff x="7186158" y="3286124"/>
              <a:chExt cx="1569606" cy="243502"/>
            </a:xfrm>
          </p:grpSpPr>
          <p:sp>
            <p:nvSpPr>
              <p:cNvPr id="200" name="모서리가 둥근 직사각형 199"/>
              <p:cNvSpPr/>
              <p:nvPr/>
            </p:nvSpPr>
            <p:spPr>
              <a:xfrm>
                <a:off x="7186158" y="3286124"/>
                <a:ext cx="1569606" cy="243502"/>
              </a:xfrm>
              <a:prstGeom prst="roundRect">
                <a:avLst>
                  <a:gd name="adj" fmla="val 3181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7784172" y="3315789"/>
                <a:ext cx="359999" cy="2047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50%</a:t>
                </a:r>
                <a:endParaRPr lang="ko-KR" altLang="en-US" sz="700" dirty="0"/>
              </a:p>
            </p:txBody>
          </p:sp>
        </p:grpSp>
        <p:sp>
          <p:nvSpPr>
            <p:cNvPr id="230" name="모서리가 둥근 직사각형 229"/>
            <p:cNvSpPr/>
            <p:nvPr/>
          </p:nvSpPr>
          <p:spPr>
            <a:xfrm>
              <a:off x="5161720" y="2848845"/>
              <a:ext cx="144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6105144" y="2848845"/>
              <a:ext cx="144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직사각형 234"/>
          <p:cNvSpPr>
            <a:spLocks/>
          </p:cNvSpPr>
          <p:nvPr/>
        </p:nvSpPr>
        <p:spPr>
          <a:xfrm>
            <a:off x="3888120" y="3282537"/>
            <a:ext cx="100379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6" name="직사각형 235"/>
          <p:cNvSpPr>
            <a:spLocks/>
          </p:cNvSpPr>
          <p:nvPr/>
        </p:nvSpPr>
        <p:spPr>
          <a:xfrm>
            <a:off x="6359947" y="3271970"/>
            <a:ext cx="1002987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778012" y="3077758"/>
            <a:ext cx="49244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258031" y="3070138"/>
            <a:ext cx="49244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>
            <a:off x="1794085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>
            <a:spLocks/>
          </p:cNvSpPr>
          <p:nvPr/>
        </p:nvSpPr>
        <p:spPr>
          <a:xfrm>
            <a:off x="2434834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>
            <a:spLocks/>
          </p:cNvSpPr>
          <p:nvPr/>
        </p:nvSpPr>
        <p:spPr>
          <a:xfrm>
            <a:off x="3075583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>
            <a:spLocks/>
          </p:cNvSpPr>
          <p:nvPr/>
        </p:nvSpPr>
        <p:spPr>
          <a:xfrm>
            <a:off x="3716332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>
            <a:spLocks/>
          </p:cNvSpPr>
          <p:nvPr/>
        </p:nvSpPr>
        <p:spPr>
          <a:xfrm>
            <a:off x="4357081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>
            <a:spLocks/>
          </p:cNvSpPr>
          <p:nvPr/>
        </p:nvSpPr>
        <p:spPr>
          <a:xfrm>
            <a:off x="4997830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>
            <a:spLocks/>
          </p:cNvSpPr>
          <p:nvPr/>
        </p:nvSpPr>
        <p:spPr>
          <a:xfrm>
            <a:off x="5638579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>
            <a:spLocks/>
          </p:cNvSpPr>
          <p:nvPr/>
        </p:nvSpPr>
        <p:spPr>
          <a:xfrm>
            <a:off x="6279328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>
            <a:spLocks/>
          </p:cNvSpPr>
          <p:nvPr/>
        </p:nvSpPr>
        <p:spPr>
          <a:xfrm>
            <a:off x="6920076" y="1084063"/>
            <a:ext cx="612000" cy="6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" name="Picture 2" descr="http://www.dearic.com/sample/s4/img/bg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741" y="1798779"/>
            <a:ext cx="2007876" cy="424791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57" name="TextBox 256"/>
          <p:cNvSpPr txBox="1"/>
          <p:nvPr/>
        </p:nvSpPr>
        <p:spPr>
          <a:xfrm>
            <a:off x="344488" y="900765"/>
            <a:ext cx="6291726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대표 이미지로 사용할 이미지를 선택한 뒤 적절한 크기와 위치를 조정해 주십시오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드래그 앤 </a:t>
            </a:r>
            <a:r>
              <a:rPr lang="ko-KR" altLang="en-US" sz="700" dirty="0" err="1" smtClean="0"/>
              <a:t>드롭으로</a:t>
            </a:r>
            <a:r>
              <a:rPr lang="ko-KR" altLang="en-US" sz="700" dirty="0" smtClean="0"/>
              <a:t> 대표 이미지의 위치를 조정할 수 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grpSp>
        <p:nvGrpSpPr>
          <p:cNvPr id="8" name="그룹 261"/>
          <p:cNvGrpSpPr/>
          <p:nvPr/>
        </p:nvGrpSpPr>
        <p:grpSpPr>
          <a:xfrm>
            <a:off x="3514015" y="2209642"/>
            <a:ext cx="965333" cy="745202"/>
            <a:chOff x="3356408" y="2052340"/>
            <a:chExt cx="965333" cy="745202"/>
          </a:xfrm>
        </p:grpSpPr>
        <p:sp>
          <p:nvSpPr>
            <p:cNvPr id="196" name="TextBox 195"/>
            <p:cNvSpPr txBox="1"/>
            <p:nvPr/>
          </p:nvSpPr>
          <p:spPr>
            <a:xfrm>
              <a:off x="3356408" y="2052340"/>
              <a:ext cx="663543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저희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,</a:t>
              </a:r>
              <a:endParaRPr lang="ko-KR" altLang="en-US" sz="12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590197" y="2143398"/>
              <a:ext cx="492834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혼</a:t>
              </a:r>
              <a:endParaRPr lang="ko-KR" altLang="en-US" sz="24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490496" y="2387213"/>
              <a:ext cx="492834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합</a:t>
              </a:r>
              <a:endParaRPr lang="ko-KR" altLang="en-US" sz="16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380046" y="2151588"/>
              <a:ext cx="49283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결</a:t>
              </a:r>
              <a:endParaRPr lang="ko-KR" altLang="en-US" sz="20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671856" y="2458988"/>
              <a:ext cx="492834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니</a:t>
              </a:r>
              <a:endParaRPr lang="ko-KR" altLang="en-US" sz="16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28907" y="2334022"/>
              <a:ext cx="492834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rPr>
                <a:t>다</a:t>
              </a:r>
              <a:endParaRPr lang="ko-KR" altLang="en-US" sz="16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</p:grpSp>
      <p:grpSp>
        <p:nvGrpSpPr>
          <p:cNvPr id="9" name="그룹 284"/>
          <p:cNvGrpSpPr/>
          <p:nvPr/>
        </p:nvGrpSpPr>
        <p:grpSpPr>
          <a:xfrm>
            <a:off x="6471065" y="3845112"/>
            <a:ext cx="216000" cy="180000"/>
            <a:chOff x="6374797" y="4120716"/>
            <a:chExt cx="278996" cy="180000"/>
          </a:xfrm>
        </p:grpSpPr>
        <p:sp>
          <p:nvSpPr>
            <p:cNvPr id="263" name="모서리가 둥근 직사각형 262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7" name="직선 연결선 266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283"/>
          <p:cNvGrpSpPr/>
          <p:nvPr/>
        </p:nvGrpSpPr>
        <p:grpSpPr>
          <a:xfrm>
            <a:off x="6719362" y="3845112"/>
            <a:ext cx="216000" cy="180000"/>
            <a:chOff x="6652608" y="4120716"/>
            <a:chExt cx="278996" cy="180000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직선 연결선 270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282"/>
          <p:cNvGrpSpPr/>
          <p:nvPr/>
        </p:nvGrpSpPr>
        <p:grpSpPr>
          <a:xfrm>
            <a:off x="6965119" y="3845112"/>
            <a:ext cx="216000" cy="180000"/>
            <a:chOff x="6930906" y="4120716"/>
            <a:chExt cx="278996" cy="180000"/>
          </a:xfrm>
        </p:grpSpPr>
        <p:sp>
          <p:nvSpPr>
            <p:cNvPr id="265" name="모서리가 둥근 직사각형 264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직선 연결선 274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직사각형 281"/>
          <p:cNvSpPr>
            <a:spLocks/>
          </p:cNvSpPr>
          <p:nvPr/>
        </p:nvSpPr>
        <p:spPr>
          <a:xfrm>
            <a:off x="1060584" y="1482494"/>
            <a:ext cx="479467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100%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535590" y="4505734"/>
            <a:ext cx="5059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액자에 넣고자 하는 이미지를 드래그 앤 </a:t>
            </a:r>
            <a:r>
              <a:rPr lang="ko-KR" altLang="en-US" sz="700" dirty="0" err="1" smtClean="0"/>
              <a:t>드롭으로</a:t>
            </a:r>
            <a:r>
              <a:rPr lang="ko-KR" altLang="en-US" sz="700" dirty="0" smtClean="0"/>
              <a:t> 이미지 위치에 올리면 해당 이미지로 변경됩니다</a:t>
            </a:r>
            <a:r>
              <a:rPr lang="en-US" altLang="ko-KR" sz="700" dirty="0" smtClean="0"/>
              <a:t>.</a:t>
            </a:r>
          </a:p>
          <a:p>
            <a:r>
              <a:rPr lang="ko-KR" altLang="en-US" sz="700" dirty="0" smtClean="0"/>
              <a:t>포토 갤러리는 등록된 이미지 순서대로 자동 생성 됩니다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418877" y="1088825"/>
            <a:ext cx="396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상하맞춤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873833" y="1088825"/>
            <a:ext cx="396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좌우맞춤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416496" y="1419373"/>
            <a:ext cx="396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실제크기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886640" y="1484784"/>
            <a:ext cx="18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1535290" y="1482403"/>
            <a:ext cx="18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372062" y="5183699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미리보기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924425" y="3645302"/>
            <a:ext cx="397675" cy="54864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텍스트적용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074156" y="2155716"/>
            <a:ext cx="49244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글자색</a:t>
            </a:r>
            <a:endParaRPr lang="ko-KR" altLang="en-US" sz="800" b="1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328790" y="1088825"/>
            <a:ext cx="396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이미지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보정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26" name="그룹 89"/>
          <p:cNvGrpSpPr/>
          <p:nvPr/>
        </p:nvGrpSpPr>
        <p:grpSpPr>
          <a:xfrm>
            <a:off x="5626407" y="4051662"/>
            <a:ext cx="427984" cy="180000"/>
            <a:chOff x="3388482" y="3333340"/>
            <a:chExt cx="427984" cy="252000"/>
          </a:xfrm>
        </p:grpSpPr>
        <p:sp>
          <p:nvSpPr>
            <p:cNvPr id="130" name="직사각형 129"/>
            <p:cNvSpPr>
              <a:spLocks/>
            </p:cNvSpPr>
            <p:nvPr/>
          </p:nvSpPr>
          <p:spPr>
            <a:xfrm>
              <a:off x="3388482" y="3333340"/>
              <a:ext cx="247983" cy="252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>
              <a:spLocks/>
            </p:cNvSpPr>
            <p:nvPr/>
          </p:nvSpPr>
          <p:spPr>
            <a:xfrm>
              <a:off x="3636466" y="3333340"/>
              <a:ext cx="18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292902" y="4012412"/>
            <a:ext cx="389850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배경</a:t>
            </a:r>
            <a:endParaRPr lang="ko-KR" altLang="en-US" sz="800" b="1" dirty="0"/>
          </a:p>
        </p:txBody>
      </p:sp>
      <p:grpSp>
        <p:nvGrpSpPr>
          <p:cNvPr id="154" name="그룹 153"/>
          <p:cNvGrpSpPr/>
          <p:nvPr/>
        </p:nvGrpSpPr>
        <p:grpSpPr>
          <a:xfrm>
            <a:off x="6097824" y="4048487"/>
            <a:ext cx="1087424" cy="180002"/>
            <a:chOff x="5314120" y="2671407"/>
            <a:chExt cx="1087424" cy="180002"/>
          </a:xfrm>
        </p:grpSpPr>
        <p:grpSp>
          <p:nvGrpSpPr>
            <p:cNvPr id="149" name="그룹 68"/>
            <p:cNvGrpSpPr/>
            <p:nvPr/>
          </p:nvGrpSpPr>
          <p:grpSpPr>
            <a:xfrm>
              <a:off x="5315224" y="2671409"/>
              <a:ext cx="1080000" cy="180000"/>
              <a:chOff x="7186158" y="3286124"/>
              <a:chExt cx="1569606" cy="243502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7186158" y="3286124"/>
                <a:ext cx="1569606" cy="243502"/>
              </a:xfrm>
              <a:prstGeom prst="roundRect">
                <a:avLst>
                  <a:gd name="adj" fmla="val 3181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7784172" y="3315789"/>
                <a:ext cx="359999" cy="2047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50%</a:t>
                </a:r>
                <a:endParaRPr lang="ko-KR" altLang="en-US" sz="700" dirty="0"/>
              </a:p>
            </p:txBody>
          </p:sp>
        </p:grpSp>
        <p:sp>
          <p:nvSpPr>
            <p:cNvPr id="152" name="모서리가 둥근 직사각형 151"/>
            <p:cNvSpPr/>
            <p:nvPr/>
          </p:nvSpPr>
          <p:spPr>
            <a:xfrm>
              <a:off x="5314120" y="2671407"/>
              <a:ext cx="144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6257544" y="2671407"/>
              <a:ext cx="144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535590" y="1993091"/>
            <a:ext cx="5059650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대표화면에 들어가는 텍스트들은 드래그 앤 </a:t>
            </a:r>
            <a:r>
              <a:rPr lang="ko-KR" altLang="en-US" sz="700" dirty="0" err="1" smtClean="0"/>
              <a:t>드롭으로</a:t>
            </a:r>
            <a:r>
              <a:rPr lang="ko-KR" altLang="en-US" sz="700" dirty="0" smtClean="0"/>
              <a:t> 위치를 변경하실 수 있습니다</a:t>
            </a:r>
            <a:r>
              <a:rPr lang="en-US" altLang="ko-KR" sz="7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344488" y="633254"/>
            <a:ext cx="7290752" cy="5532050"/>
            <a:chOff x="344488" y="633254"/>
            <a:chExt cx="7290752" cy="5532050"/>
          </a:xfrm>
        </p:grpSpPr>
        <p:sp>
          <p:nvSpPr>
            <p:cNvPr id="4" name="직사각형 3"/>
            <p:cNvSpPr/>
            <p:nvPr/>
          </p:nvSpPr>
          <p:spPr>
            <a:xfrm>
              <a:off x="355891" y="633254"/>
              <a:ext cx="7279349" cy="5532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2621173" y="3080908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5094900" y="3072194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8741" y="716539"/>
              <a:ext cx="7110491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대표 이미지 변경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85841" y="579468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m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청첩장 확정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524160" y="4348594"/>
              <a:ext cx="4998690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액자 이미지 변경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포토 갤러리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376777" y="5488462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035173" y="3107908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신부에게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5508900" y="3099194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신랑에게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40719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641183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112546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6113010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524159" y="1781283"/>
              <a:ext cx="4991534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텍스트 편집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2623073" y="2210844"/>
              <a:ext cx="2489718" cy="720000"/>
            </a:xfrm>
            <a:prstGeom prst="roundRect">
              <a:avLst>
                <a:gd name="adj" fmla="val 6842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2653419" y="234951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4914900" y="234189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578598" y="2156272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투명도</a:t>
              </a:r>
              <a:endParaRPr lang="ko-KR" altLang="en-US" sz="800" b="1" dirty="0"/>
            </a:p>
          </p:txBody>
        </p:sp>
        <p:sp>
          <p:nvSpPr>
            <p:cNvPr id="205" name="직사각형 204"/>
            <p:cNvSpPr>
              <a:spLocks/>
            </p:cNvSpPr>
            <p:nvPr/>
          </p:nvSpPr>
          <p:spPr>
            <a:xfrm>
              <a:off x="2620560" y="3634924"/>
              <a:ext cx="2271480" cy="5867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남장혁과 박선희의 결혼식에 초대합니다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2010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일 오후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시 신라호텔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5974313" y="3633396"/>
              <a:ext cx="3502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그룹 89"/>
            <p:cNvGrpSpPr/>
            <p:nvPr/>
          </p:nvGrpSpPr>
          <p:grpSpPr>
            <a:xfrm>
              <a:off x="5649188" y="3845112"/>
              <a:ext cx="356875" cy="180000"/>
              <a:chOff x="3312466" y="3333340"/>
              <a:chExt cx="356875" cy="252000"/>
            </a:xfrm>
          </p:grpSpPr>
          <p:sp>
            <p:nvSpPr>
              <p:cNvPr id="210" name="직사각형 209"/>
              <p:cNvSpPr>
                <a:spLocks/>
              </p:cNvSpPr>
              <p:nvPr/>
            </p:nvSpPr>
            <p:spPr>
              <a:xfrm>
                <a:off x="3312466" y="3333340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/>
              <p:cNvSpPr>
                <a:spLocks/>
              </p:cNvSpPr>
              <p:nvPr/>
            </p:nvSpPr>
            <p:spPr>
              <a:xfrm>
                <a:off x="3525341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2" name="모서리가 둥근 직사각형 211"/>
            <p:cNvSpPr/>
            <p:nvPr/>
          </p:nvSpPr>
          <p:spPr>
            <a:xfrm>
              <a:off x="6533708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322763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9"/>
            <p:cNvGrpSpPr/>
            <p:nvPr/>
          </p:nvGrpSpPr>
          <p:grpSpPr>
            <a:xfrm>
              <a:off x="5156325" y="2338882"/>
              <a:ext cx="468000" cy="180000"/>
              <a:chOff x="3312466" y="3333340"/>
              <a:chExt cx="468000" cy="252000"/>
            </a:xfrm>
          </p:grpSpPr>
          <p:sp>
            <p:nvSpPr>
              <p:cNvPr id="244" name="직사각형 243"/>
              <p:cNvSpPr>
                <a:spLocks/>
              </p:cNvSpPr>
              <p:nvPr/>
            </p:nvSpPr>
            <p:spPr>
              <a:xfrm>
                <a:off x="3312466" y="3333340"/>
                <a:ext cx="32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/>
              <p:cNvSpPr>
                <a:spLocks/>
              </p:cNvSpPr>
              <p:nvPr/>
            </p:nvSpPr>
            <p:spPr>
              <a:xfrm>
                <a:off x="3636466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/>
            <p:cNvSpPr>
              <a:spLocks/>
            </p:cNvSpPr>
            <p:nvPr/>
          </p:nvSpPr>
          <p:spPr>
            <a:xfrm>
              <a:off x="2627623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>
              <a:spLocks/>
            </p:cNvSpPr>
            <p:nvPr/>
          </p:nvSpPr>
          <p:spPr>
            <a:xfrm>
              <a:off x="3301242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>
              <a:spLocks/>
            </p:cNvSpPr>
            <p:nvPr/>
          </p:nvSpPr>
          <p:spPr>
            <a:xfrm>
              <a:off x="3974861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>
              <a:spLocks/>
            </p:cNvSpPr>
            <p:nvPr/>
          </p:nvSpPr>
          <p:spPr>
            <a:xfrm>
              <a:off x="4648480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>
              <a:spLocks/>
            </p:cNvSpPr>
            <p:nvPr/>
          </p:nvSpPr>
          <p:spPr>
            <a:xfrm>
              <a:off x="5322099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>
              <a:spLocks/>
            </p:cNvSpPr>
            <p:nvPr/>
          </p:nvSpPr>
          <p:spPr>
            <a:xfrm>
              <a:off x="2627623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>
              <a:spLocks/>
            </p:cNvSpPr>
            <p:nvPr/>
          </p:nvSpPr>
          <p:spPr>
            <a:xfrm>
              <a:off x="3300692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>
              <a:spLocks/>
            </p:cNvSpPr>
            <p:nvPr/>
          </p:nvSpPr>
          <p:spPr>
            <a:xfrm>
              <a:off x="3973761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>
              <a:spLocks/>
            </p:cNvSpPr>
            <p:nvPr/>
          </p:nvSpPr>
          <p:spPr>
            <a:xfrm>
              <a:off x="4646830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5319899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>
              <a:spLocks/>
            </p:cNvSpPr>
            <p:nvPr/>
          </p:nvSpPr>
          <p:spPr>
            <a:xfrm>
              <a:off x="4966210" y="3635777"/>
              <a:ext cx="79382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</a:rPr>
                <a:t>Arial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>
              <a:spLocks/>
            </p:cNvSpPr>
            <p:nvPr/>
          </p:nvSpPr>
          <p:spPr>
            <a:xfrm>
              <a:off x="5762481" y="3635777"/>
              <a:ext cx="144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964043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5179341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i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5395377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155"/>
            <p:cNvGrpSpPr/>
            <p:nvPr/>
          </p:nvGrpSpPr>
          <p:grpSpPr>
            <a:xfrm>
              <a:off x="5674656" y="2344872"/>
              <a:ext cx="1087424" cy="180002"/>
              <a:chOff x="5161720" y="2848845"/>
              <a:chExt cx="1087424" cy="180002"/>
            </a:xfrm>
          </p:grpSpPr>
          <p:grpSp>
            <p:nvGrpSpPr>
              <p:cNvPr id="6" name="그룹 68"/>
              <p:cNvGrpSpPr/>
              <p:nvPr/>
            </p:nvGrpSpPr>
            <p:grpSpPr>
              <a:xfrm>
                <a:off x="5162824" y="2848847"/>
                <a:ext cx="1080000" cy="180000"/>
                <a:chOff x="7186158" y="3286124"/>
                <a:chExt cx="1569606" cy="243502"/>
              </a:xfrm>
            </p:grpSpPr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230" name="모서리가 둥근 직사각형 229"/>
              <p:cNvSpPr/>
              <p:nvPr/>
            </p:nvSpPr>
            <p:spPr>
              <a:xfrm>
                <a:off x="5161720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6105144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5" name="직사각형 234"/>
            <p:cNvSpPr>
              <a:spLocks/>
            </p:cNvSpPr>
            <p:nvPr/>
          </p:nvSpPr>
          <p:spPr>
            <a:xfrm>
              <a:off x="3888120" y="3282537"/>
              <a:ext cx="100379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6" name="직사각형 235"/>
            <p:cNvSpPr>
              <a:spLocks/>
            </p:cNvSpPr>
            <p:nvPr/>
          </p:nvSpPr>
          <p:spPr>
            <a:xfrm>
              <a:off x="6359947" y="3271970"/>
              <a:ext cx="100298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778012" y="307775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258031" y="307013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158" name="직사각형 157"/>
            <p:cNvSpPr>
              <a:spLocks/>
            </p:cNvSpPr>
            <p:nvPr/>
          </p:nvSpPr>
          <p:spPr>
            <a:xfrm>
              <a:off x="1794085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>
              <a:spLocks/>
            </p:cNvSpPr>
            <p:nvPr/>
          </p:nvSpPr>
          <p:spPr>
            <a:xfrm>
              <a:off x="2434834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>
              <a:spLocks/>
            </p:cNvSpPr>
            <p:nvPr/>
          </p:nvSpPr>
          <p:spPr>
            <a:xfrm>
              <a:off x="3075583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>
              <a:spLocks/>
            </p:cNvSpPr>
            <p:nvPr/>
          </p:nvSpPr>
          <p:spPr>
            <a:xfrm>
              <a:off x="3716332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>
              <a:spLocks/>
            </p:cNvSpPr>
            <p:nvPr/>
          </p:nvSpPr>
          <p:spPr>
            <a:xfrm>
              <a:off x="4357081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>
              <a:spLocks/>
            </p:cNvSpPr>
            <p:nvPr/>
          </p:nvSpPr>
          <p:spPr>
            <a:xfrm>
              <a:off x="4997830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>
              <a:spLocks/>
            </p:cNvSpPr>
            <p:nvPr/>
          </p:nvSpPr>
          <p:spPr>
            <a:xfrm>
              <a:off x="5638579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>
              <a:spLocks/>
            </p:cNvSpPr>
            <p:nvPr/>
          </p:nvSpPr>
          <p:spPr>
            <a:xfrm>
              <a:off x="6279328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6920076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6" name="Picture 2" descr="http://www.dearic.com/sample/s4/img/bg_pi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741" y="1798779"/>
              <a:ext cx="2007876" cy="4247910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57" name="TextBox 256"/>
            <p:cNvSpPr txBox="1"/>
            <p:nvPr/>
          </p:nvSpPr>
          <p:spPr>
            <a:xfrm>
              <a:off x="344488" y="900765"/>
              <a:ext cx="6291726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 이미지로 사용할 이미지를 선택한 뒤 적절한 크기와 위치를 조정해 주십시오</a:t>
              </a:r>
              <a:r>
                <a:rPr lang="en-US" altLang="ko-KR" sz="700" dirty="0" smtClean="0"/>
                <a:t>. </a:t>
              </a:r>
              <a:r>
                <a:rPr lang="ko-KR" altLang="en-US" sz="700" dirty="0" smtClean="0"/>
                <a:t>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대표 이미지의 위치를 조정할 수 있습니다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grpSp>
          <p:nvGrpSpPr>
            <p:cNvPr id="7" name="그룹 261"/>
            <p:cNvGrpSpPr/>
            <p:nvPr/>
          </p:nvGrpSpPr>
          <p:grpSpPr>
            <a:xfrm>
              <a:off x="3514015" y="2209642"/>
              <a:ext cx="965333" cy="745202"/>
              <a:chOff x="3356408" y="2052340"/>
              <a:chExt cx="965333" cy="74520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3356408" y="2052340"/>
                <a:ext cx="66354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저희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,</a:t>
                </a:r>
                <a:endParaRPr lang="ko-KR" altLang="en-US" sz="12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590197" y="2143398"/>
                <a:ext cx="492834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혼</a:t>
                </a:r>
                <a:endParaRPr lang="ko-KR" altLang="en-US" sz="24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490496" y="2387213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합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3380046" y="2151588"/>
                <a:ext cx="49283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결</a:t>
                </a:r>
                <a:endParaRPr lang="ko-KR" altLang="en-US" sz="20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671856" y="2458988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니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828907" y="2334022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다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</p:grpSp>
        <p:grpSp>
          <p:nvGrpSpPr>
            <p:cNvPr id="8" name="그룹 284"/>
            <p:cNvGrpSpPr/>
            <p:nvPr/>
          </p:nvGrpSpPr>
          <p:grpSpPr>
            <a:xfrm>
              <a:off x="6043146" y="3845112"/>
              <a:ext cx="216000" cy="180000"/>
              <a:chOff x="6374797" y="4120716"/>
              <a:chExt cx="278996" cy="180000"/>
            </a:xfrm>
          </p:grpSpPr>
          <p:sp>
            <p:nvSpPr>
              <p:cNvPr id="263" name="모서리가 둥근 직사각형 262"/>
              <p:cNvSpPr/>
              <p:nvPr/>
            </p:nvSpPr>
            <p:spPr>
              <a:xfrm>
                <a:off x="6374797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직선 연결선 266"/>
              <p:cNvCxnSpPr/>
              <p:nvPr/>
            </p:nvCxnSpPr>
            <p:spPr>
              <a:xfrm>
                <a:off x="6420282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6420282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6420282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6420282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283"/>
            <p:cNvGrpSpPr/>
            <p:nvPr/>
          </p:nvGrpSpPr>
          <p:grpSpPr>
            <a:xfrm>
              <a:off x="6291443" y="3845112"/>
              <a:ext cx="216000" cy="180000"/>
              <a:chOff x="6652608" y="4120716"/>
              <a:chExt cx="278996" cy="180000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>
                <a:off x="6652608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1" name="직선 연결선 270"/>
              <p:cNvCxnSpPr/>
              <p:nvPr/>
            </p:nvCxnSpPr>
            <p:spPr>
              <a:xfrm>
                <a:off x="6707414" y="4228061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6722426" y="4259133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6707414" y="4165917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6722426" y="4196989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82"/>
            <p:cNvGrpSpPr/>
            <p:nvPr/>
          </p:nvGrpSpPr>
          <p:grpSpPr>
            <a:xfrm>
              <a:off x="6537200" y="3845112"/>
              <a:ext cx="216000" cy="180000"/>
              <a:chOff x="6930906" y="4120716"/>
              <a:chExt cx="278996" cy="180000"/>
            </a:xfrm>
          </p:grpSpPr>
          <p:sp>
            <p:nvSpPr>
              <p:cNvPr id="265" name="모서리가 둥근 직사각형 264"/>
              <p:cNvSpPr/>
              <p:nvPr/>
            </p:nvSpPr>
            <p:spPr>
              <a:xfrm>
                <a:off x="6930906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5" name="직선 연결선 274"/>
              <p:cNvCxnSpPr/>
              <p:nvPr/>
            </p:nvCxnSpPr>
            <p:spPr>
              <a:xfrm>
                <a:off x="6982746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7012770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6982746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7012770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직사각형 281"/>
            <p:cNvSpPr>
              <a:spLocks/>
            </p:cNvSpPr>
            <p:nvPr/>
          </p:nvSpPr>
          <p:spPr>
            <a:xfrm>
              <a:off x="1060584" y="1482494"/>
              <a:ext cx="47946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100%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535590" y="4505734"/>
              <a:ext cx="505965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액자에 넣고자 하는 이미지를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이미지 위치에 올리면 해당 이미지로 변경됩니다</a:t>
              </a:r>
              <a:r>
                <a:rPr lang="en-US" altLang="ko-KR" sz="700" dirty="0" smtClean="0"/>
                <a:t>.</a:t>
              </a:r>
            </a:p>
            <a:p>
              <a:r>
                <a:rPr lang="ko-KR" altLang="en-US" sz="700" dirty="0" smtClean="0"/>
                <a:t>포토 갤러리는 등록된 이미지 순서대로 자동 생성 됩니다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sp>
          <p:nvSpPr>
            <p:cNvPr id="287" name="모서리가 둥근 직사각형 286"/>
            <p:cNvSpPr/>
            <p:nvPr/>
          </p:nvSpPr>
          <p:spPr>
            <a:xfrm>
              <a:off x="418877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상하맞춤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873833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좌우맞춤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416496" y="1419373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실제크기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886640" y="1484784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1535290" y="1482403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372062" y="518369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미리보기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855053" y="3650164"/>
              <a:ext cx="597009" cy="5486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적용하기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74156" y="215571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/>
                <a:t>글자색</a:t>
              </a:r>
              <a:endParaRPr lang="ko-KR" altLang="en-US" sz="800" b="1" dirty="0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328790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이미지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보정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89"/>
            <p:cNvGrpSpPr/>
            <p:nvPr/>
          </p:nvGrpSpPr>
          <p:grpSpPr>
            <a:xfrm>
              <a:off x="5198488" y="4051662"/>
              <a:ext cx="427984" cy="180000"/>
              <a:chOff x="3388482" y="3333340"/>
              <a:chExt cx="427984" cy="252000"/>
            </a:xfrm>
          </p:grpSpPr>
          <p:sp>
            <p:nvSpPr>
              <p:cNvPr id="130" name="직사각형 129"/>
              <p:cNvSpPr>
                <a:spLocks/>
              </p:cNvSpPr>
              <p:nvPr/>
            </p:nvSpPr>
            <p:spPr>
              <a:xfrm>
                <a:off x="3388482" y="3333340"/>
                <a:ext cx="247983" cy="252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>
                <a:spLocks/>
              </p:cNvSpPr>
              <p:nvPr/>
            </p:nvSpPr>
            <p:spPr>
              <a:xfrm>
                <a:off x="3636466" y="3333340"/>
                <a:ext cx="180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4864983" y="4012412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배경</a:t>
              </a:r>
              <a:endParaRPr lang="ko-KR" altLang="en-US" sz="800" b="1" dirty="0"/>
            </a:p>
          </p:txBody>
        </p:sp>
        <p:grpSp>
          <p:nvGrpSpPr>
            <p:cNvPr id="12" name="그룹 153"/>
            <p:cNvGrpSpPr/>
            <p:nvPr/>
          </p:nvGrpSpPr>
          <p:grpSpPr>
            <a:xfrm>
              <a:off x="5669905" y="4048487"/>
              <a:ext cx="1087424" cy="180002"/>
              <a:chOff x="5314120" y="2671407"/>
              <a:chExt cx="1087424" cy="180002"/>
            </a:xfrm>
          </p:grpSpPr>
          <p:grpSp>
            <p:nvGrpSpPr>
              <p:cNvPr id="13" name="그룹 68"/>
              <p:cNvGrpSpPr/>
              <p:nvPr/>
            </p:nvGrpSpPr>
            <p:grpSpPr>
              <a:xfrm>
                <a:off x="5315224" y="2671409"/>
                <a:ext cx="1080000" cy="180000"/>
                <a:chOff x="7186158" y="3286124"/>
                <a:chExt cx="1569606" cy="243502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152" name="모서리가 둥근 직사각형 151"/>
              <p:cNvSpPr/>
              <p:nvPr/>
            </p:nvSpPr>
            <p:spPr>
              <a:xfrm>
                <a:off x="5314120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6257544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535590" y="1993091"/>
              <a:ext cx="505965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대표화면에 들어가는 텍스트들은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위치를 변경하실 수 있습니다</a:t>
              </a:r>
              <a:r>
                <a:rPr lang="en-US" altLang="ko-KR" sz="700" dirty="0" smtClean="0"/>
                <a:t>.</a:t>
              </a: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344488" y="633254"/>
            <a:ext cx="7290752" cy="553205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1135045" y="896540"/>
            <a:ext cx="5618155" cy="5024150"/>
            <a:chOff x="1135045" y="896540"/>
            <a:chExt cx="5618155" cy="5024150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1135045" y="896540"/>
              <a:ext cx="5618155" cy="5024150"/>
            </a:xfrm>
            <a:prstGeom prst="roundRect">
              <a:avLst>
                <a:gd name="adj" fmla="val 2888"/>
              </a:avLst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</a:rPr>
                <a:t>이미지 보정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>
              <a:spLocks/>
            </p:cNvSpPr>
            <p:nvPr/>
          </p:nvSpPr>
          <p:spPr>
            <a:xfrm>
              <a:off x="1652512" y="1196752"/>
              <a:ext cx="720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>
              <a:spLocks/>
            </p:cNvSpPr>
            <p:nvPr/>
          </p:nvSpPr>
          <p:spPr>
            <a:xfrm>
              <a:off x="2434695" y="1196752"/>
              <a:ext cx="720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>
              <a:spLocks/>
            </p:cNvSpPr>
            <p:nvPr/>
          </p:nvSpPr>
          <p:spPr>
            <a:xfrm>
              <a:off x="3216878" y="1196752"/>
              <a:ext cx="720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>
              <a:spLocks/>
            </p:cNvSpPr>
            <p:nvPr/>
          </p:nvSpPr>
          <p:spPr>
            <a:xfrm>
              <a:off x="3999061" y="1196752"/>
              <a:ext cx="720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>
              <a:spLocks/>
            </p:cNvSpPr>
            <p:nvPr/>
          </p:nvSpPr>
          <p:spPr>
            <a:xfrm>
              <a:off x="4781244" y="1196752"/>
              <a:ext cx="720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>
              <a:spLocks/>
            </p:cNvSpPr>
            <p:nvPr/>
          </p:nvSpPr>
          <p:spPr>
            <a:xfrm>
              <a:off x="1298527" y="1985496"/>
              <a:ext cx="3816000" cy="38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5944429" y="2809169"/>
              <a:ext cx="324000" cy="32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좌우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대칭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5560386" y="2395487"/>
              <a:ext cx="324000" cy="324000"/>
              <a:chOff x="5407623" y="1016000"/>
              <a:chExt cx="432000" cy="432000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>
                <a:off x="5407623" y="1016000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700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 90°</a:t>
                </a:r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원형 화살표 143"/>
              <p:cNvSpPr/>
              <p:nvPr/>
            </p:nvSpPr>
            <p:spPr>
              <a:xfrm>
                <a:off x="5525501" y="1052736"/>
                <a:ext cx="216000" cy="216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5642513"/>
                  <a:gd name="adj5" fmla="val 125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5176343" y="2395487"/>
              <a:ext cx="324000" cy="324000"/>
              <a:chOff x="4882399" y="1016000"/>
              <a:chExt cx="432000" cy="432000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4882399" y="1016000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 90°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원형 화살표 146"/>
              <p:cNvSpPr/>
              <p:nvPr/>
            </p:nvSpPr>
            <p:spPr>
              <a:xfrm flipH="1">
                <a:off x="4980030" y="1052736"/>
                <a:ext cx="216000" cy="216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5642513"/>
                  <a:gd name="adj5" fmla="val 125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8" name="모서리가 둥근 직사각형 147"/>
            <p:cNvSpPr/>
            <p:nvPr/>
          </p:nvSpPr>
          <p:spPr>
            <a:xfrm>
              <a:off x="6328471" y="2809201"/>
              <a:ext cx="324000" cy="32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대칭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5944429" y="2395487"/>
              <a:ext cx="324000" cy="32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Crop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6328471" y="2395487"/>
              <a:ext cx="324000" cy="32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잘라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내기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5186086" y="2030844"/>
              <a:ext cx="1464249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실행 취소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5176343" y="2809169"/>
              <a:ext cx="324000" cy="32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좌우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맞춤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5560386" y="2809169"/>
              <a:ext cx="324000" cy="32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맞춤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5246138" y="3212976"/>
              <a:ext cx="972000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스킨 효과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62" name="그룹 58"/>
            <p:cNvGrpSpPr/>
            <p:nvPr/>
          </p:nvGrpSpPr>
          <p:grpSpPr>
            <a:xfrm>
              <a:off x="5317908" y="3440569"/>
              <a:ext cx="575042" cy="215444"/>
              <a:chOff x="7761312" y="1645734"/>
              <a:chExt cx="575042" cy="215444"/>
            </a:xfrm>
          </p:grpSpPr>
          <p:sp>
            <p:nvSpPr>
              <p:cNvPr id="163" name="직사각형 162"/>
              <p:cNvSpPr>
                <a:spLocks/>
              </p:cNvSpPr>
              <p:nvPr/>
            </p:nvSpPr>
            <p:spPr>
              <a:xfrm>
                <a:off x="7761312" y="1700808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843911" y="1645734"/>
                <a:ext cx="49244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 smtClean="0"/>
                  <a:t>흑백톤</a:t>
                </a:r>
                <a:endParaRPr lang="ko-KR" altLang="en-US" sz="800" dirty="0"/>
              </a:p>
            </p:txBody>
          </p:sp>
        </p:grpSp>
        <p:grpSp>
          <p:nvGrpSpPr>
            <p:cNvPr id="166" name="그룹 59"/>
            <p:cNvGrpSpPr/>
            <p:nvPr/>
          </p:nvGrpSpPr>
          <p:grpSpPr>
            <a:xfrm>
              <a:off x="5954696" y="3440569"/>
              <a:ext cx="575042" cy="215444"/>
              <a:chOff x="7761312" y="1876566"/>
              <a:chExt cx="575042" cy="215444"/>
            </a:xfrm>
          </p:grpSpPr>
          <p:sp>
            <p:nvSpPr>
              <p:cNvPr id="168" name="직사각형 48"/>
              <p:cNvSpPr>
                <a:spLocks/>
              </p:cNvSpPr>
              <p:nvPr/>
            </p:nvSpPr>
            <p:spPr>
              <a:xfrm>
                <a:off x="7761312" y="1931640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843911" y="1876566"/>
                <a:ext cx="49244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 smtClean="0"/>
                  <a:t>갈색톤</a:t>
                </a:r>
                <a:endParaRPr lang="ko-KR" altLang="en-US" sz="800" dirty="0"/>
              </a:p>
            </p:txBody>
          </p:sp>
        </p:grpSp>
        <p:grpSp>
          <p:nvGrpSpPr>
            <p:cNvPr id="170" name="그룹 60"/>
            <p:cNvGrpSpPr/>
            <p:nvPr/>
          </p:nvGrpSpPr>
          <p:grpSpPr>
            <a:xfrm>
              <a:off x="5317908" y="3653476"/>
              <a:ext cx="575042" cy="215444"/>
              <a:chOff x="7761312" y="1645734"/>
              <a:chExt cx="575042" cy="215444"/>
            </a:xfrm>
          </p:grpSpPr>
          <p:sp>
            <p:nvSpPr>
              <p:cNvPr id="171" name="직사각형 170"/>
              <p:cNvSpPr>
                <a:spLocks/>
              </p:cNvSpPr>
              <p:nvPr/>
            </p:nvSpPr>
            <p:spPr>
              <a:xfrm>
                <a:off x="7761312" y="1700808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843911" y="1645734"/>
                <a:ext cx="49244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오래된</a:t>
                </a:r>
                <a:endParaRPr lang="ko-KR" altLang="en-US" sz="800" dirty="0"/>
              </a:p>
            </p:txBody>
          </p:sp>
        </p:grpSp>
        <p:grpSp>
          <p:nvGrpSpPr>
            <p:cNvPr id="173" name="그룹 69"/>
            <p:cNvGrpSpPr/>
            <p:nvPr/>
          </p:nvGrpSpPr>
          <p:grpSpPr>
            <a:xfrm>
              <a:off x="5954696" y="3658538"/>
              <a:ext cx="575042" cy="215444"/>
              <a:chOff x="7761312" y="1876566"/>
              <a:chExt cx="575042" cy="215444"/>
            </a:xfrm>
          </p:grpSpPr>
          <p:sp>
            <p:nvSpPr>
              <p:cNvPr id="174" name="직사각형 173"/>
              <p:cNvSpPr>
                <a:spLocks/>
              </p:cNvSpPr>
              <p:nvPr/>
            </p:nvSpPr>
            <p:spPr>
              <a:xfrm>
                <a:off x="7761312" y="1931640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843911" y="1876566"/>
                <a:ext cx="49244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화사한</a:t>
                </a:r>
                <a:endParaRPr lang="ko-KR" altLang="en-US" sz="800" dirty="0"/>
              </a:p>
            </p:txBody>
          </p:sp>
        </p:grpSp>
        <p:grpSp>
          <p:nvGrpSpPr>
            <p:cNvPr id="176" name="그룹 72"/>
            <p:cNvGrpSpPr/>
            <p:nvPr/>
          </p:nvGrpSpPr>
          <p:grpSpPr>
            <a:xfrm>
              <a:off x="5317908" y="3855512"/>
              <a:ext cx="472449" cy="215444"/>
              <a:chOff x="7761312" y="1645734"/>
              <a:chExt cx="472449" cy="215444"/>
            </a:xfrm>
          </p:grpSpPr>
          <p:sp>
            <p:nvSpPr>
              <p:cNvPr id="185" name="직사각형 184"/>
              <p:cNvSpPr>
                <a:spLocks/>
              </p:cNvSpPr>
              <p:nvPr/>
            </p:nvSpPr>
            <p:spPr>
              <a:xfrm>
                <a:off x="7761312" y="1700808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843911" y="1645734"/>
                <a:ext cx="389850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 smtClean="0"/>
                  <a:t>로모</a:t>
                </a:r>
                <a:endParaRPr lang="ko-KR" altLang="en-US" sz="800" dirty="0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159409" y="4483498"/>
              <a:ext cx="380232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Auto</a:t>
              </a:r>
              <a:endParaRPr lang="ko-KR" altLang="en-US" sz="700" dirty="0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5243614" y="4286524"/>
              <a:ext cx="972000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스킨 보정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803145" y="4479274"/>
              <a:ext cx="364202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밝기</a:t>
              </a:r>
              <a:endParaRPr lang="ko-KR" altLang="en-US" sz="7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803145" y="4777879"/>
              <a:ext cx="364202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명도</a:t>
              </a:r>
              <a:endParaRPr lang="ko-KR" altLang="en-US" sz="700" b="1" dirty="0"/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6255074" y="3213008"/>
              <a:ext cx="334477" cy="1800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초기화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6" name="모서리가 둥근 직사각형 205"/>
            <p:cNvSpPr/>
            <p:nvPr/>
          </p:nvSpPr>
          <p:spPr>
            <a:xfrm>
              <a:off x="6252550" y="4286556"/>
              <a:ext cx="334477" cy="1800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09" name="그룹 168"/>
            <p:cNvGrpSpPr/>
            <p:nvPr/>
          </p:nvGrpSpPr>
          <p:grpSpPr>
            <a:xfrm>
              <a:off x="5473725" y="4642161"/>
              <a:ext cx="1047635" cy="144000"/>
              <a:chOff x="7876072" y="3909562"/>
              <a:chExt cx="1047635" cy="144000"/>
            </a:xfrm>
          </p:grpSpPr>
          <p:grpSp>
            <p:nvGrpSpPr>
              <p:cNvPr id="218" name="그룹 68"/>
              <p:cNvGrpSpPr/>
              <p:nvPr/>
            </p:nvGrpSpPr>
            <p:grpSpPr>
              <a:xfrm>
                <a:off x="7878966" y="3909562"/>
                <a:ext cx="1044000" cy="144000"/>
                <a:chOff x="7186156" y="3286124"/>
                <a:chExt cx="2196000" cy="243502"/>
              </a:xfrm>
            </p:grpSpPr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7186156" y="3286124"/>
                  <a:ext cx="2196000" cy="2435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8104156" y="3305480"/>
                  <a:ext cx="360000" cy="20479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0</a:t>
                  </a:r>
                  <a:endParaRPr lang="ko-KR" altLang="en-US" sz="700" dirty="0"/>
                </a:p>
              </p:txBody>
            </p:sp>
          </p:grpSp>
          <p:sp>
            <p:nvSpPr>
              <p:cNvPr id="221" name="모서리가 둥근 직사각형 220"/>
              <p:cNvSpPr/>
              <p:nvPr/>
            </p:nvSpPr>
            <p:spPr>
              <a:xfrm>
                <a:off x="7876072" y="3909562"/>
                <a:ext cx="144000" cy="144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>
                <a:off x="8779707" y="3909562"/>
                <a:ext cx="144000" cy="144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" name="그룹 167"/>
            <p:cNvGrpSpPr/>
            <p:nvPr/>
          </p:nvGrpSpPr>
          <p:grpSpPr>
            <a:xfrm>
              <a:off x="5473725" y="4941184"/>
              <a:ext cx="1047635" cy="144000"/>
              <a:chOff x="7876072" y="4239949"/>
              <a:chExt cx="1047635" cy="144000"/>
            </a:xfrm>
          </p:grpSpPr>
          <p:grpSp>
            <p:nvGrpSpPr>
              <p:cNvPr id="227" name="그룹 68"/>
              <p:cNvGrpSpPr/>
              <p:nvPr/>
            </p:nvGrpSpPr>
            <p:grpSpPr>
              <a:xfrm>
                <a:off x="7878966" y="4239949"/>
                <a:ext cx="1044000" cy="144000"/>
                <a:chOff x="7186156" y="3286124"/>
                <a:chExt cx="2196000" cy="243502"/>
              </a:xfrm>
            </p:grpSpPr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7186156" y="3286124"/>
                  <a:ext cx="2196000" cy="2435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8104156" y="3305480"/>
                  <a:ext cx="360000" cy="20479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0</a:t>
                  </a:r>
                  <a:endParaRPr lang="ko-KR" altLang="en-US" sz="700" dirty="0"/>
                </a:p>
              </p:txBody>
            </p:sp>
          </p:grpSp>
          <p:sp>
            <p:nvSpPr>
              <p:cNvPr id="229" name="모서리가 둥근 직사각형 228"/>
              <p:cNvSpPr/>
              <p:nvPr/>
            </p:nvSpPr>
            <p:spPr>
              <a:xfrm>
                <a:off x="7876072" y="4239949"/>
                <a:ext cx="144000" cy="144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>
                <a:off x="8779707" y="4239949"/>
                <a:ext cx="144000" cy="144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" name="직사각형 239"/>
            <p:cNvSpPr>
              <a:spLocks/>
            </p:cNvSpPr>
            <p:nvPr/>
          </p:nvSpPr>
          <p:spPr>
            <a:xfrm>
              <a:off x="5292131" y="4660161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>
              <a:spLocks/>
            </p:cNvSpPr>
            <p:nvPr/>
          </p:nvSpPr>
          <p:spPr>
            <a:xfrm>
              <a:off x="5286862" y="4959184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2" name="그룹 89"/>
            <p:cNvGrpSpPr/>
            <p:nvPr/>
          </p:nvGrpSpPr>
          <p:grpSpPr>
            <a:xfrm>
              <a:off x="5977885" y="3885178"/>
              <a:ext cx="468000" cy="180000"/>
              <a:chOff x="3312466" y="3333340"/>
              <a:chExt cx="468000" cy="252000"/>
            </a:xfrm>
          </p:grpSpPr>
          <p:sp>
            <p:nvSpPr>
              <p:cNvPr id="246" name="직사각형 245"/>
              <p:cNvSpPr>
                <a:spLocks/>
              </p:cNvSpPr>
              <p:nvPr/>
            </p:nvSpPr>
            <p:spPr>
              <a:xfrm>
                <a:off x="3312466" y="3333340"/>
                <a:ext cx="32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/>
              <p:cNvSpPr>
                <a:spLocks/>
              </p:cNvSpPr>
              <p:nvPr/>
            </p:nvSpPr>
            <p:spPr>
              <a:xfrm>
                <a:off x="3636466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8" name="모서리가 둥근 직사각형 247"/>
            <p:cNvSpPr/>
            <p:nvPr/>
          </p:nvSpPr>
          <p:spPr>
            <a:xfrm>
              <a:off x="5417888" y="5553264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 보정 닫기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모서리가 둥근 직사각형 248"/>
            <p:cNvSpPr/>
            <p:nvPr/>
          </p:nvSpPr>
          <p:spPr>
            <a:xfrm>
              <a:off x="5408824" y="5247037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적용하기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>
              <a:spLocks/>
            </p:cNvSpPr>
            <p:nvPr/>
          </p:nvSpPr>
          <p:spPr>
            <a:xfrm>
              <a:off x="5554545" y="1196752"/>
              <a:ext cx="720000" cy="72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이등변 삼각형 251"/>
            <p:cNvSpPr/>
            <p:nvPr/>
          </p:nvSpPr>
          <p:spPr>
            <a:xfrm rot="5400000">
              <a:off x="6287306" y="1433575"/>
              <a:ext cx="467823" cy="22759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3" name="이등변 삼각형 252"/>
            <p:cNvSpPr/>
            <p:nvPr/>
          </p:nvSpPr>
          <p:spPr>
            <a:xfrm rot="16200000">
              <a:off x="1149718" y="1451071"/>
              <a:ext cx="467823" cy="22759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344488" y="633254"/>
            <a:ext cx="7290752" cy="5532050"/>
            <a:chOff x="344488" y="633254"/>
            <a:chExt cx="7290752" cy="5532050"/>
          </a:xfrm>
        </p:grpSpPr>
        <p:sp>
          <p:nvSpPr>
            <p:cNvPr id="4" name="직사각형 3"/>
            <p:cNvSpPr/>
            <p:nvPr/>
          </p:nvSpPr>
          <p:spPr>
            <a:xfrm>
              <a:off x="355891" y="633254"/>
              <a:ext cx="7279349" cy="5532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2621173" y="3080908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5094900" y="3072194"/>
              <a:ext cx="1224000" cy="45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8741" y="716539"/>
              <a:ext cx="7110491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대표 이미지 변경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85841" y="579468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m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청첩장 확정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524160" y="4348594"/>
              <a:ext cx="4998690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액자 이미지 변경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포토 갤러리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376777" y="5488462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035173" y="3107908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신부에게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5508900" y="3099194"/>
              <a:ext cx="396000" cy="396000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신랑에게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전화하기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40719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641183" y="312590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112546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6113010" y="3117194"/>
              <a:ext cx="180000" cy="36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524159" y="1781283"/>
              <a:ext cx="4991534" cy="180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텍스트 편집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2623073" y="2210844"/>
              <a:ext cx="2489718" cy="720000"/>
            </a:xfrm>
            <a:prstGeom prst="roundRect">
              <a:avLst>
                <a:gd name="adj" fmla="val 6842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2653419" y="234951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4914900" y="2341896"/>
              <a:ext cx="180000" cy="4680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▶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578598" y="2156272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투명도</a:t>
              </a:r>
              <a:endParaRPr lang="ko-KR" altLang="en-US" sz="800" b="1" dirty="0"/>
            </a:p>
          </p:txBody>
        </p:sp>
        <p:sp>
          <p:nvSpPr>
            <p:cNvPr id="205" name="직사각형 204"/>
            <p:cNvSpPr>
              <a:spLocks/>
            </p:cNvSpPr>
            <p:nvPr/>
          </p:nvSpPr>
          <p:spPr>
            <a:xfrm>
              <a:off x="2620560" y="3634924"/>
              <a:ext cx="2271480" cy="5867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남장혁과 박선희의 결혼식에 초대합니다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2010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일 오후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시 신라호텔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5974313" y="3633396"/>
              <a:ext cx="3502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9"/>
            <p:cNvGrpSpPr/>
            <p:nvPr/>
          </p:nvGrpSpPr>
          <p:grpSpPr>
            <a:xfrm>
              <a:off x="5649188" y="3845112"/>
              <a:ext cx="356875" cy="180000"/>
              <a:chOff x="3312466" y="3333340"/>
              <a:chExt cx="356875" cy="252000"/>
            </a:xfrm>
          </p:grpSpPr>
          <p:sp>
            <p:nvSpPr>
              <p:cNvPr id="210" name="직사각형 209"/>
              <p:cNvSpPr>
                <a:spLocks/>
              </p:cNvSpPr>
              <p:nvPr/>
            </p:nvSpPr>
            <p:spPr>
              <a:xfrm>
                <a:off x="3312466" y="3333340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/>
              <p:cNvSpPr>
                <a:spLocks/>
              </p:cNvSpPr>
              <p:nvPr/>
            </p:nvSpPr>
            <p:spPr>
              <a:xfrm>
                <a:off x="3525341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2" name="모서리가 둥근 직사각형 211"/>
            <p:cNvSpPr/>
            <p:nvPr/>
          </p:nvSpPr>
          <p:spPr>
            <a:xfrm>
              <a:off x="6533708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322763" y="3633396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89"/>
            <p:cNvGrpSpPr/>
            <p:nvPr/>
          </p:nvGrpSpPr>
          <p:grpSpPr>
            <a:xfrm>
              <a:off x="5156325" y="2338882"/>
              <a:ext cx="468000" cy="180000"/>
              <a:chOff x="3312466" y="3333340"/>
              <a:chExt cx="468000" cy="252000"/>
            </a:xfrm>
          </p:grpSpPr>
          <p:sp>
            <p:nvSpPr>
              <p:cNvPr id="244" name="직사각형 243"/>
              <p:cNvSpPr>
                <a:spLocks/>
              </p:cNvSpPr>
              <p:nvPr/>
            </p:nvSpPr>
            <p:spPr>
              <a:xfrm>
                <a:off x="3312466" y="3333340"/>
                <a:ext cx="32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/>
              <p:cNvSpPr>
                <a:spLocks/>
              </p:cNvSpPr>
              <p:nvPr/>
            </p:nvSpPr>
            <p:spPr>
              <a:xfrm>
                <a:off x="3636466" y="3333340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/>
            <p:cNvSpPr>
              <a:spLocks/>
            </p:cNvSpPr>
            <p:nvPr/>
          </p:nvSpPr>
          <p:spPr>
            <a:xfrm>
              <a:off x="2627623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>
              <a:spLocks/>
            </p:cNvSpPr>
            <p:nvPr/>
          </p:nvSpPr>
          <p:spPr>
            <a:xfrm>
              <a:off x="3301242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>
              <a:spLocks/>
            </p:cNvSpPr>
            <p:nvPr/>
          </p:nvSpPr>
          <p:spPr>
            <a:xfrm>
              <a:off x="3974861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>
              <a:spLocks/>
            </p:cNvSpPr>
            <p:nvPr/>
          </p:nvSpPr>
          <p:spPr>
            <a:xfrm>
              <a:off x="4648480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>
              <a:spLocks/>
            </p:cNvSpPr>
            <p:nvPr/>
          </p:nvSpPr>
          <p:spPr>
            <a:xfrm>
              <a:off x="5322099" y="4827155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>
              <a:spLocks/>
            </p:cNvSpPr>
            <p:nvPr/>
          </p:nvSpPr>
          <p:spPr>
            <a:xfrm>
              <a:off x="2627623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>
              <a:spLocks/>
            </p:cNvSpPr>
            <p:nvPr/>
          </p:nvSpPr>
          <p:spPr>
            <a:xfrm>
              <a:off x="3300692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>
              <a:spLocks/>
            </p:cNvSpPr>
            <p:nvPr/>
          </p:nvSpPr>
          <p:spPr>
            <a:xfrm>
              <a:off x="3973761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>
              <a:spLocks/>
            </p:cNvSpPr>
            <p:nvPr/>
          </p:nvSpPr>
          <p:spPr>
            <a:xfrm>
              <a:off x="4646830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5319899" y="5484218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>
              <a:spLocks/>
            </p:cNvSpPr>
            <p:nvPr/>
          </p:nvSpPr>
          <p:spPr>
            <a:xfrm>
              <a:off x="4966210" y="3635777"/>
              <a:ext cx="79382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</a:rPr>
                <a:t>Arial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>
              <a:spLocks/>
            </p:cNvSpPr>
            <p:nvPr/>
          </p:nvSpPr>
          <p:spPr>
            <a:xfrm>
              <a:off x="5762481" y="3635777"/>
              <a:ext cx="144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964043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5179341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i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5395377" y="384511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155"/>
            <p:cNvGrpSpPr/>
            <p:nvPr/>
          </p:nvGrpSpPr>
          <p:grpSpPr>
            <a:xfrm>
              <a:off x="5674656" y="2344872"/>
              <a:ext cx="1087424" cy="180002"/>
              <a:chOff x="5161720" y="2848845"/>
              <a:chExt cx="1087424" cy="180002"/>
            </a:xfrm>
          </p:grpSpPr>
          <p:grpSp>
            <p:nvGrpSpPr>
              <p:cNvPr id="7" name="그룹 68"/>
              <p:cNvGrpSpPr/>
              <p:nvPr/>
            </p:nvGrpSpPr>
            <p:grpSpPr>
              <a:xfrm>
                <a:off x="5162824" y="2848847"/>
                <a:ext cx="1080000" cy="180000"/>
                <a:chOff x="7186158" y="3286124"/>
                <a:chExt cx="1569606" cy="243502"/>
              </a:xfrm>
            </p:grpSpPr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230" name="모서리가 둥근 직사각형 229"/>
              <p:cNvSpPr/>
              <p:nvPr/>
            </p:nvSpPr>
            <p:spPr>
              <a:xfrm>
                <a:off x="5161720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6105144" y="2848845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5" name="직사각형 234"/>
            <p:cNvSpPr>
              <a:spLocks/>
            </p:cNvSpPr>
            <p:nvPr/>
          </p:nvSpPr>
          <p:spPr>
            <a:xfrm>
              <a:off x="3888120" y="3282537"/>
              <a:ext cx="100379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6" name="직사각형 235"/>
            <p:cNvSpPr>
              <a:spLocks/>
            </p:cNvSpPr>
            <p:nvPr/>
          </p:nvSpPr>
          <p:spPr>
            <a:xfrm>
              <a:off x="6359947" y="3271970"/>
              <a:ext cx="100298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778012" y="307775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258031" y="3070138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연락처</a:t>
              </a:r>
              <a:endParaRPr lang="ko-KR" altLang="en-US" sz="800" dirty="0"/>
            </a:p>
          </p:txBody>
        </p:sp>
        <p:sp>
          <p:nvSpPr>
            <p:cNvPr id="158" name="직사각형 157"/>
            <p:cNvSpPr>
              <a:spLocks/>
            </p:cNvSpPr>
            <p:nvPr/>
          </p:nvSpPr>
          <p:spPr>
            <a:xfrm>
              <a:off x="1794085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>
              <a:spLocks/>
            </p:cNvSpPr>
            <p:nvPr/>
          </p:nvSpPr>
          <p:spPr>
            <a:xfrm>
              <a:off x="2434834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>
              <a:spLocks/>
            </p:cNvSpPr>
            <p:nvPr/>
          </p:nvSpPr>
          <p:spPr>
            <a:xfrm>
              <a:off x="3075583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>
              <a:spLocks/>
            </p:cNvSpPr>
            <p:nvPr/>
          </p:nvSpPr>
          <p:spPr>
            <a:xfrm>
              <a:off x="3716332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>
              <a:spLocks/>
            </p:cNvSpPr>
            <p:nvPr/>
          </p:nvSpPr>
          <p:spPr>
            <a:xfrm>
              <a:off x="4357081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>
              <a:spLocks/>
            </p:cNvSpPr>
            <p:nvPr/>
          </p:nvSpPr>
          <p:spPr>
            <a:xfrm>
              <a:off x="4997830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>
              <a:spLocks/>
            </p:cNvSpPr>
            <p:nvPr/>
          </p:nvSpPr>
          <p:spPr>
            <a:xfrm>
              <a:off x="5638579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>
              <a:spLocks/>
            </p:cNvSpPr>
            <p:nvPr/>
          </p:nvSpPr>
          <p:spPr>
            <a:xfrm>
              <a:off x="6279328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6920076" y="1084063"/>
              <a:ext cx="612000" cy="61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6" name="Picture 2" descr="http://www.dearic.com/sample/s4/img/bg_pi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741" y="1798779"/>
              <a:ext cx="2007876" cy="4247910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57" name="TextBox 256"/>
            <p:cNvSpPr txBox="1"/>
            <p:nvPr/>
          </p:nvSpPr>
          <p:spPr>
            <a:xfrm>
              <a:off x="344488" y="900765"/>
              <a:ext cx="6291726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 이미지로 사용할 이미지를 선택한 뒤 적절한 크기와 위치를 조정해 주십시오</a:t>
              </a:r>
              <a:r>
                <a:rPr lang="en-US" altLang="ko-KR" sz="700" dirty="0" smtClean="0"/>
                <a:t>. </a:t>
              </a:r>
              <a:r>
                <a:rPr lang="ko-KR" altLang="en-US" sz="700" dirty="0" smtClean="0"/>
                <a:t>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대표 이미지의 위치를 조정할 수 있습니다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grpSp>
          <p:nvGrpSpPr>
            <p:cNvPr id="8" name="그룹 261"/>
            <p:cNvGrpSpPr/>
            <p:nvPr/>
          </p:nvGrpSpPr>
          <p:grpSpPr>
            <a:xfrm>
              <a:off x="3514015" y="2209642"/>
              <a:ext cx="965333" cy="745202"/>
              <a:chOff x="3356408" y="2052340"/>
              <a:chExt cx="965333" cy="74520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3356408" y="2052340"/>
                <a:ext cx="66354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저희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,</a:t>
                </a:r>
                <a:endParaRPr lang="ko-KR" altLang="en-US" sz="12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590197" y="2143398"/>
                <a:ext cx="492834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혼</a:t>
                </a:r>
                <a:endParaRPr lang="ko-KR" altLang="en-US" sz="24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490496" y="2387213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합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3380046" y="2151588"/>
                <a:ext cx="492834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결</a:t>
                </a:r>
                <a:endParaRPr lang="ko-KR" altLang="en-US" sz="20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671856" y="2458988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니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828907" y="2334022"/>
                <a:ext cx="492834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/>
                    </a:solidFill>
                    <a:latin typeface="HY신명조" pitchFamily="18" charset="-127"/>
                    <a:ea typeface="HY신명조" pitchFamily="18" charset="-127"/>
                  </a:rPr>
                  <a:t>다</a:t>
                </a:r>
                <a:endParaRPr lang="ko-KR" altLang="en-US" sz="1600" dirty="0">
                  <a:solidFill>
                    <a:schemeClr val="bg1"/>
                  </a:solidFill>
                  <a:latin typeface="HY신명조" pitchFamily="18" charset="-127"/>
                  <a:ea typeface="HY신명조" pitchFamily="18" charset="-127"/>
                </a:endParaRPr>
              </a:p>
            </p:txBody>
          </p:sp>
        </p:grpSp>
        <p:grpSp>
          <p:nvGrpSpPr>
            <p:cNvPr id="9" name="그룹 284"/>
            <p:cNvGrpSpPr/>
            <p:nvPr/>
          </p:nvGrpSpPr>
          <p:grpSpPr>
            <a:xfrm>
              <a:off x="6043146" y="3845112"/>
              <a:ext cx="216000" cy="180000"/>
              <a:chOff x="6374797" y="4120716"/>
              <a:chExt cx="278996" cy="180000"/>
            </a:xfrm>
          </p:grpSpPr>
          <p:sp>
            <p:nvSpPr>
              <p:cNvPr id="263" name="모서리가 둥근 직사각형 262"/>
              <p:cNvSpPr/>
              <p:nvPr/>
            </p:nvSpPr>
            <p:spPr>
              <a:xfrm>
                <a:off x="6374797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직선 연결선 266"/>
              <p:cNvCxnSpPr/>
              <p:nvPr/>
            </p:nvCxnSpPr>
            <p:spPr>
              <a:xfrm>
                <a:off x="6420282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6420282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6420282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6420282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83"/>
            <p:cNvGrpSpPr/>
            <p:nvPr/>
          </p:nvGrpSpPr>
          <p:grpSpPr>
            <a:xfrm>
              <a:off x="6291443" y="3845112"/>
              <a:ext cx="216000" cy="180000"/>
              <a:chOff x="6652608" y="4120716"/>
              <a:chExt cx="278996" cy="180000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>
                <a:off x="6652608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1" name="직선 연결선 270"/>
              <p:cNvCxnSpPr/>
              <p:nvPr/>
            </p:nvCxnSpPr>
            <p:spPr>
              <a:xfrm>
                <a:off x="6707414" y="4228061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6722426" y="4259133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6707414" y="4165917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6722426" y="4196989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282"/>
            <p:cNvGrpSpPr/>
            <p:nvPr/>
          </p:nvGrpSpPr>
          <p:grpSpPr>
            <a:xfrm>
              <a:off x="6537200" y="3845112"/>
              <a:ext cx="216000" cy="180000"/>
              <a:chOff x="6930906" y="4120716"/>
              <a:chExt cx="278996" cy="180000"/>
            </a:xfrm>
          </p:grpSpPr>
          <p:sp>
            <p:nvSpPr>
              <p:cNvPr id="265" name="모서리가 둥근 직사각형 264"/>
              <p:cNvSpPr/>
              <p:nvPr/>
            </p:nvSpPr>
            <p:spPr>
              <a:xfrm>
                <a:off x="6930906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5" name="직선 연결선 274"/>
              <p:cNvCxnSpPr/>
              <p:nvPr/>
            </p:nvCxnSpPr>
            <p:spPr>
              <a:xfrm>
                <a:off x="6982746" y="4225903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7012770" y="4256975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6982746" y="4163759"/>
                <a:ext cx="174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7012770" y="4194831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직사각형 281"/>
            <p:cNvSpPr>
              <a:spLocks/>
            </p:cNvSpPr>
            <p:nvPr/>
          </p:nvSpPr>
          <p:spPr>
            <a:xfrm>
              <a:off x="1060584" y="1482494"/>
              <a:ext cx="47946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100%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535590" y="4505734"/>
              <a:ext cx="505965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액자에 넣고자 하는 이미지를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이미지 위치에 올리면 해당 이미지로 변경됩니다</a:t>
              </a:r>
              <a:r>
                <a:rPr lang="en-US" altLang="ko-KR" sz="700" dirty="0" smtClean="0"/>
                <a:t>.</a:t>
              </a:r>
            </a:p>
            <a:p>
              <a:r>
                <a:rPr lang="ko-KR" altLang="en-US" sz="700" dirty="0" smtClean="0"/>
                <a:t>포토 갤러리는 등록된 이미지 순서대로 자동 생성 됩니다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  <p:sp>
          <p:nvSpPr>
            <p:cNvPr id="287" name="모서리가 둥근 직사각형 286"/>
            <p:cNvSpPr/>
            <p:nvPr/>
          </p:nvSpPr>
          <p:spPr>
            <a:xfrm>
              <a:off x="418877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상하맞춤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873833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좌우맞춤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416496" y="1419373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실제크기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886640" y="1484784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1535290" y="1482403"/>
              <a:ext cx="18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372062" y="5183699"/>
              <a:ext cx="1080000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미리보기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855053" y="3650164"/>
              <a:ext cx="597009" cy="5486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적용하기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74156" y="215571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/>
                <a:t>글자색</a:t>
              </a:r>
              <a:endParaRPr lang="ko-KR" altLang="en-US" sz="800" b="1" dirty="0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328790" y="1088825"/>
              <a:ext cx="396000" cy="288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이미지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보정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89"/>
            <p:cNvGrpSpPr/>
            <p:nvPr/>
          </p:nvGrpSpPr>
          <p:grpSpPr>
            <a:xfrm>
              <a:off x="5198488" y="4051662"/>
              <a:ext cx="427984" cy="180000"/>
              <a:chOff x="3388482" y="3333340"/>
              <a:chExt cx="427984" cy="252000"/>
            </a:xfrm>
          </p:grpSpPr>
          <p:sp>
            <p:nvSpPr>
              <p:cNvPr id="130" name="직사각형 129"/>
              <p:cNvSpPr>
                <a:spLocks/>
              </p:cNvSpPr>
              <p:nvPr/>
            </p:nvSpPr>
            <p:spPr>
              <a:xfrm>
                <a:off x="3388482" y="3333340"/>
                <a:ext cx="247983" cy="252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>
                <a:spLocks/>
              </p:cNvSpPr>
              <p:nvPr/>
            </p:nvSpPr>
            <p:spPr>
              <a:xfrm>
                <a:off x="3636466" y="3333340"/>
                <a:ext cx="180000" cy="252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▼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4864983" y="4012412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배경</a:t>
              </a:r>
              <a:endParaRPr lang="ko-KR" altLang="en-US" sz="800" b="1" dirty="0"/>
            </a:p>
          </p:txBody>
        </p:sp>
        <p:grpSp>
          <p:nvGrpSpPr>
            <p:cNvPr id="13" name="그룹 153"/>
            <p:cNvGrpSpPr/>
            <p:nvPr/>
          </p:nvGrpSpPr>
          <p:grpSpPr>
            <a:xfrm>
              <a:off x="5669905" y="4048487"/>
              <a:ext cx="1087424" cy="180002"/>
              <a:chOff x="5314120" y="2671407"/>
              <a:chExt cx="1087424" cy="180002"/>
            </a:xfrm>
          </p:grpSpPr>
          <p:grpSp>
            <p:nvGrpSpPr>
              <p:cNvPr id="14" name="그룹 68"/>
              <p:cNvGrpSpPr/>
              <p:nvPr/>
            </p:nvGrpSpPr>
            <p:grpSpPr>
              <a:xfrm>
                <a:off x="5315224" y="2671409"/>
                <a:ext cx="1080000" cy="180000"/>
                <a:chOff x="7186158" y="3286124"/>
                <a:chExt cx="1569606" cy="243502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7186158" y="3286124"/>
                  <a:ext cx="1569606" cy="243502"/>
                </a:xfrm>
                <a:prstGeom prst="roundRect">
                  <a:avLst>
                    <a:gd name="adj" fmla="val 3181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7784172" y="3315789"/>
                  <a:ext cx="359999" cy="2047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en-US" altLang="ko-KR" sz="700" dirty="0" smtClean="0"/>
                    <a:t>50%</a:t>
                  </a:r>
                  <a:endParaRPr lang="ko-KR" altLang="en-US" sz="700" dirty="0"/>
                </a:p>
              </p:txBody>
            </p:sp>
          </p:grpSp>
          <p:sp>
            <p:nvSpPr>
              <p:cNvPr id="152" name="모서리가 둥근 직사각형 151"/>
              <p:cNvSpPr/>
              <p:nvPr/>
            </p:nvSpPr>
            <p:spPr>
              <a:xfrm>
                <a:off x="5314120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-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6257544" y="2671407"/>
                <a:ext cx="144000" cy="180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535590" y="1993091"/>
              <a:ext cx="505965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대표화면에 들어가는 텍스트들은 드래그 앤 </a:t>
              </a:r>
              <a:r>
                <a:rPr lang="ko-KR" altLang="en-US" sz="700" dirty="0" err="1" smtClean="0"/>
                <a:t>드롭으로</a:t>
              </a:r>
              <a:r>
                <a:rPr lang="ko-KR" altLang="en-US" sz="700" dirty="0" smtClean="0"/>
                <a:t> 위치를 변경하실 수 있습니다</a:t>
              </a:r>
              <a:r>
                <a:rPr lang="en-US" altLang="ko-KR" sz="700" dirty="0" smtClean="0"/>
                <a:t>.</a:t>
              </a: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344488" y="633254"/>
            <a:ext cx="7290752" cy="553205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>
            <a:off x="2647478" y="980728"/>
            <a:ext cx="2547111" cy="4184316"/>
            <a:chOff x="2535589" y="1251787"/>
            <a:chExt cx="2547111" cy="4184316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2535589" y="1251787"/>
              <a:ext cx="2547111" cy="4184316"/>
            </a:xfrm>
            <a:prstGeom prst="roundRect">
              <a:avLst>
                <a:gd name="adj" fmla="val 10019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8" name="Picture 2" descr="http://www.dearic.com/sample/s4/img/bg_pic.jpg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b="36696"/>
            <a:stretch/>
          </p:blipFill>
          <p:spPr bwMode="auto">
            <a:xfrm>
              <a:off x="2733824" y="1772816"/>
              <a:ext cx="2150641" cy="2880320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25" name="모서리가 둥근 직사각형 224"/>
            <p:cNvSpPr/>
            <p:nvPr/>
          </p:nvSpPr>
          <p:spPr>
            <a:xfrm>
              <a:off x="3533327" y="1484784"/>
              <a:ext cx="551634" cy="80597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3539144" y="4780218"/>
              <a:ext cx="540000" cy="540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3755144" y="500470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4" name="모서리가 둥근 직사각형 253"/>
          <p:cNvSpPr/>
          <p:nvPr/>
        </p:nvSpPr>
        <p:spPr>
          <a:xfrm>
            <a:off x="6387470" y="5794797"/>
            <a:ext cx="1080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900" dirty="0" smtClean="0">
                <a:solidFill>
                  <a:schemeClr val="tx1"/>
                </a:solidFill>
              </a:rPr>
              <a:t>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5906481" y="2597486"/>
            <a:ext cx="1039191" cy="10359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QR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266" name="직사각형 265"/>
          <p:cNvSpPr>
            <a:spLocks/>
          </p:cNvSpPr>
          <p:nvPr/>
        </p:nvSpPr>
        <p:spPr>
          <a:xfrm>
            <a:off x="3449463" y="5284298"/>
            <a:ext cx="1863577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http://m.baronson.com/1234567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9" name="모서리가 둥근 직사각형 278"/>
          <p:cNvSpPr/>
          <p:nvPr/>
        </p:nvSpPr>
        <p:spPr>
          <a:xfrm>
            <a:off x="4591984" y="5580773"/>
            <a:ext cx="708481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0" name="직사각형 279"/>
          <p:cNvSpPr>
            <a:spLocks/>
          </p:cNvSpPr>
          <p:nvPr/>
        </p:nvSpPr>
        <p:spPr>
          <a:xfrm>
            <a:off x="2643535" y="563944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1" name="직사각형 280"/>
          <p:cNvSpPr>
            <a:spLocks/>
          </p:cNvSpPr>
          <p:nvPr/>
        </p:nvSpPr>
        <p:spPr>
          <a:xfrm>
            <a:off x="3210736" y="5636830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750069" y="55807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신랑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296980" y="5572306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신부 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폰으로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URL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577280" y="5272462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M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청첩장주소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5555895" y="3604954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</a:rPr>
              <a:t>스마트폰의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QR </a:t>
            </a:r>
            <a:r>
              <a:rPr lang="ko-KR" altLang="en-US" sz="800" dirty="0" smtClean="0">
                <a:solidFill>
                  <a:schemeClr val="bg1"/>
                </a:solidFill>
              </a:rPr>
              <a:t>코드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어플을</a:t>
            </a:r>
            <a:r>
              <a:rPr lang="ko-KR" altLang="en-US" sz="800" dirty="0" smtClean="0">
                <a:solidFill>
                  <a:schemeClr val="bg1"/>
                </a:solidFill>
              </a:rPr>
              <a:t> 이용해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m</a:t>
            </a:r>
            <a:r>
              <a:rPr lang="ko-KR" altLang="en-US" sz="800" dirty="0" smtClean="0">
                <a:solidFill>
                  <a:schemeClr val="bg1"/>
                </a:solidFill>
              </a:rPr>
              <a:t>청첩장을 확인 하실 수 있습니다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329909" y="4098558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지원 프로그램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sz="800" dirty="0" err="1" smtClean="0">
                <a:solidFill>
                  <a:schemeClr val="bg1"/>
                </a:solidFill>
              </a:rPr>
              <a:t>QrooQroo</a:t>
            </a:r>
            <a:r>
              <a:rPr lang="en-US" altLang="ko-KR" sz="800" dirty="0" smtClean="0">
                <a:solidFill>
                  <a:schemeClr val="bg1"/>
                </a:solidFill>
              </a:rPr>
              <a:t> , SCANY,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baSKeT</a:t>
            </a:r>
            <a:r>
              <a:rPr lang="en-US" altLang="ko-KR" sz="800" dirty="0" smtClean="0">
                <a:solidFill>
                  <a:schemeClr val="bg1"/>
                </a:solidFill>
              </a:rPr>
              <a:t>…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0" name="모서리가 둥근 사각형 설명선 289"/>
          <p:cNvSpPr/>
          <p:nvPr/>
        </p:nvSpPr>
        <p:spPr>
          <a:xfrm>
            <a:off x="7905328" y="4227856"/>
            <a:ext cx="2000672" cy="1252523"/>
          </a:xfrm>
          <a:prstGeom prst="wedgeRoundRectCallout">
            <a:avLst>
              <a:gd name="adj1" fmla="val -82159"/>
              <a:gd name="adj2" fmla="val -4337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지원 가능 </a:t>
            </a:r>
            <a:r>
              <a:rPr lang="en-US" altLang="ko-KR" sz="1000" dirty="0" smtClean="0">
                <a:solidFill>
                  <a:schemeClr val="tx1"/>
                </a:solidFill>
              </a:rPr>
              <a:t>QR</a:t>
            </a:r>
            <a:r>
              <a:rPr lang="ko-KR" altLang="en-US" sz="1000" dirty="0" smtClean="0">
                <a:solidFill>
                  <a:schemeClr val="tx1"/>
                </a:solidFill>
              </a:rPr>
              <a:t>코드 프로그램은 개발에서 확인하여 추가해 주시기 바랍니다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91" name="아래쪽 화살표 290"/>
          <p:cNvSpPr/>
          <p:nvPr/>
        </p:nvSpPr>
        <p:spPr>
          <a:xfrm>
            <a:off x="2396696" y="4072804"/>
            <a:ext cx="180000" cy="252000"/>
          </a:xfrm>
          <a:prstGeom prst="downArrow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208584" y="4356637"/>
            <a:ext cx="147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이미지를 드래그해서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나머지 부분을 확인하세요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3499</Words>
  <Application>Microsoft Office PowerPoint</Application>
  <PresentationFormat>A4 용지(210x297mm)</PresentationFormat>
  <Paragraphs>1793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1. m청첩장 Work Flow</vt:lpstr>
      <vt:lpstr>슬라이드 3</vt:lpstr>
      <vt:lpstr>슬라이드 4</vt:lpstr>
      <vt:lpstr>2. m청첩장 대표화면</vt:lpstr>
      <vt:lpstr>슬라이드 6</vt:lpstr>
      <vt:lpstr>슬라이드 7</vt:lpstr>
      <vt:lpstr>슬라이드 8</vt:lpstr>
      <vt:lpstr>슬라이드 9</vt:lpstr>
      <vt:lpstr>3. m청첩장 상세설계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4. e청첩장 대표화면</vt:lpstr>
      <vt:lpstr>슬라이드 19</vt:lpstr>
      <vt:lpstr>슬라이드 20</vt:lpstr>
      <vt:lpstr>슬라이드 21</vt:lpstr>
      <vt:lpstr>슬라이드 22</vt:lpstr>
      <vt:lpstr>슬라이드 23</vt:lpstr>
      <vt:lpstr>5. e청첩장 대표화면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(주)유사미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조상현</dc:creator>
  <cp:lastModifiedBy>badcode</cp:lastModifiedBy>
  <cp:revision>142</cp:revision>
  <dcterms:created xsi:type="dcterms:W3CDTF">2010-11-17T04:08:36Z</dcterms:created>
  <dcterms:modified xsi:type="dcterms:W3CDTF">2010-11-30T03:58:56Z</dcterms:modified>
</cp:coreProperties>
</file>