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05" r:id="rId2"/>
    <p:sldId id="322" r:id="rId3"/>
    <p:sldId id="308" r:id="rId4"/>
    <p:sldId id="319" r:id="rId5"/>
    <p:sldId id="321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04" autoAdjust="0"/>
  </p:normalViewPr>
  <p:slideViewPr>
    <p:cSldViewPr snapToObjects="1" showGuides="1">
      <p:cViewPr>
        <p:scale>
          <a:sx n="100" d="100"/>
          <a:sy n="100" d="100"/>
        </p:scale>
        <p:origin x="-48" y="-330"/>
      </p:cViewPr>
      <p:guideLst>
        <p:guide orient="horz" pos="663"/>
        <p:guide pos="2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5AA84-2897-4593-BBF8-4052DAA88E19}" type="datetimeFigureOut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1A05-CF40-48A1-AB30-09AA5DCA4A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1A05-CF40-48A1-AB30-09AA5DCA4A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1A05-CF40-48A1-AB30-09AA5DCA4A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24944"/>
            <a:ext cx="9906000" cy="504056"/>
          </a:xfrm>
          <a:noFill/>
        </p:spPr>
        <p:txBody>
          <a:bodyPr>
            <a:no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AFEF-6AE8-4C73-ACA1-63E725A6EF33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493B-48EF-456C-BDBF-CE0BB1501857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19A9-1A56-4025-B8CE-714AB68DDE7D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417496" cy="360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17496" y="0"/>
            <a:ext cx="488504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16EC-561D-4F59-9775-8413297C1D01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3EA-DEEF-48DD-85AA-4247ED1639D0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B060-E320-4DBA-968A-151690F8EEEA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96E6-516E-4B02-9B54-E751CF8ECE2F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0CE5-660F-4E95-A72A-6DE37CB4545B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51FD-5A23-4629-97E1-224964982B2E}" type="datetime1">
              <a:rPr lang="ko-KR" altLang="en-US" smtClean="0"/>
              <a:pPr/>
              <a:t>2010-12-21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3EBC-CE41-42FC-AB5A-E4CE6C15CC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초안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15909" y="0"/>
            <a:ext cx="488504" cy="365125"/>
          </a:xfrm>
        </p:spPr>
        <p:txBody>
          <a:bodyPr/>
          <a:lstStyle/>
          <a:p>
            <a:fld id="{94CB3EBC-CE41-42FC-AB5A-E4CE6C15CCA2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36712"/>
            <a:ext cx="80184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3861048"/>
            <a:ext cx="82089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488504" y="3068960"/>
            <a:ext cx="50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초안확정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및 결제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8504" y="2564904"/>
            <a:ext cx="50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디자이너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8504" y="1576469"/>
            <a:ext cx="50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8504" y="2060848"/>
            <a:ext cx="504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편집하기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560" y="1587838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인쇄 </a:t>
            </a:r>
            <a:r>
              <a:rPr lang="ko-KR" altLang="en-US" sz="1000" dirty="0" err="1" smtClean="0"/>
              <a:t>미리보기와</a:t>
            </a:r>
            <a:r>
              <a:rPr lang="ko-KR" altLang="en-US" sz="1000" dirty="0" smtClean="0"/>
              <a:t> 출력하기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992560" y="20645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초안 </a:t>
            </a:r>
            <a:r>
              <a:rPr lang="ko-KR" altLang="en-US" sz="1000" dirty="0" err="1" smtClean="0"/>
              <a:t>뷰어의</a:t>
            </a:r>
            <a:r>
              <a:rPr lang="ko-KR" altLang="en-US" sz="1000" dirty="0" smtClean="0"/>
              <a:t> 내용 편집하기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992560" y="257814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디자이너에게 수정요청하기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92560" y="309172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초안 확정을 하고 결제하기</a:t>
            </a:r>
            <a:endParaRPr lang="en-US" altLang="ko-KR" sz="1000" dirty="0" smtClean="0"/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405641" y="6093280"/>
            <a:ext cx="38973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792465" y="6093280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1" name="그룹 167"/>
          <p:cNvGrpSpPr/>
          <p:nvPr/>
        </p:nvGrpSpPr>
        <p:grpSpPr>
          <a:xfrm>
            <a:off x="402095" y="5445224"/>
            <a:ext cx="1047635" cy="144000"/>
            <a:chOff x="7876072" y="4239949"/>
            <a:chExt cx="1047635" cy="144000"/>
          </a:xfrm>
        </p:grpSpPr>
        <p:grpSp>
          <p:nvGrpSpPr>
            <p:cNvPr id="52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7937394" y="3305481"/>
                <a:ext cx="60586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100%</a:t>
                </a:r>
                <a:endParaRPr lang="ko-KR" altLang="en-US" sz="700" dirty="0"/>
              </a:p>
            </p:txBody>
          </p:sp>
        </p:grpSp>
        <p:sp>
          <p:nvSpPr>
            <p:cNvPr id="55" name="모서리가 둥근 직사각형 54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20145" y="484230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화면에 맞춤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8640" y="4815067"/>
            <a:ext cx="710222" cy="2415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35098" y="4807243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현재창 크기에 맞추기</a:t>
            </a:r>
            <a:endParaRPr lang="en-US" altLang="ko-KR" sz="10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835098" y="5331557"/>
            <a:ext cx="1726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“-” :  </a:t>
            </a:r>
            <a:r>
              <a:rPr lang="ko-KR" altLang="en-US" sz="1000" dirty="0" smtClean="0"/>
              <a:t>축소</a:t>
            </a:r>
            <a:endParaRPr lang="en-US" altLang="ko-KR" sz="1000" dirty="0" smtClean="0"/>
          </a:p>
          <a:p>
            <a:r>
              <a:rPr lang="ko-KR" altLang="en-US" sz="1000" dirty="0" smtClean="0"/>
              <a:t>숫자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현재 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비율</a:t>
            </a:r>
            <a:endParaRPr lang="en-US" altLang="ko-KR" sz="1000" dirty="0" smtClean="0"/>
          </a:p>
          <a:p>
            <a:r>
              <a:rPr lang="en-US" altLang="ko-KR" sz="1000" dirty="0" smtClean="0"/>
              <a:t>“+” : </a:t>
            </a:r>
            <a:r>
              <a:rPr lang="ko-KR" altLang="en-US" sz="1000" dirty="0" smtClean="0"/>
              <a:t>확대</a:t>
            </a:r>
            <a:endParaRPr lang="en-US" altLang="ko-KR" sz="1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835098" y="609328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배율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편집기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카드 편집 화면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15909" y="0"/>
            <a:ext cx="488504" cy="365125"/>
          </a:xfrm>
        </p:spPr>
        <p:txBody>
          <a:bodyPr/>
          <a:lstStyle/>
          <a:p>
            <a:fld id="{94CB3EBC-CE41-42FC-AB5A-E4CE6C15CCA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4488" y="1052514"/>
            <a:ext cx="7776864" cy="82391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448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Undo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254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Redo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060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58958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초안확정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및 결제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93393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디자이너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7328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4488" y="1268760"/>
            <a:ext cx="5436624" cy="607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586704" y="1428816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89"/>
          <p:cNvGrpSpPr/>
          <p:nvPr/>
        </p:nvGrpSpPr>
        <p:grpSpPr>
          <a:xfrm>
            <a:off x="2277707" y="1667280"/>
            <a:ext cx="356875" cy="180000"/>
            <a:chOff x="3312466" y="3333340"/>
            <a:chExt cx="356875" cy="252000"/>
          </a:xfrm>
        </p:grpSpPr>
        <p:sp>
          <p:nvSpPr>
            <p:cNvPr id="80" name="직사각형 79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3146099" y="142881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935154" y="142881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>
            <a:spLocks/>
          </p:cNvSpPr>
          <p:nvPr/>
        </p:nvSpPr>
        <p:spPr>
          <a:xfrm>
            <a:off x="1578601" y="1431197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2371697" y="1431197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576434" y="1668345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91732" y="1668345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007768" y="1668345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 smtClean="0">
                <a:solidFill>
                  <a:schemeClr val="tx1"/>
                </a:solidFill>
              </a:rPr>
              <a:t>가</a:t>
            </a:r>
            <a:endParaRPr lang="ko-KR" altLang="en-US" sz="1050" u="sng" dirty="0">
              <a:solidFill>
                <a:schemeClr val="tx1"/>
              </a:solidFill>
            </a:endParaRPr>
          </a:p>
        </p:txBody>
      </p:sp>
      <p:grpSp>
        <p:nvGrpSpPr>
          <p:cNvPr id="3" name="그룹 284"/>
          <p:cNvGrpSpPr/>
          <p:nvPr/>
        </p:nvGrpSpPr>
        <p:grpSpPr>
          <a:xfrm>
            <a:off x="3513915" y="1431444"/>
            <a:ext cx="216000" cy="180000"/>
            <a:chOff x="6374797" y="4120716"/>
            <a:chExt cx="278996" cy="180000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90" name="모서리가 둥근 직사각형 89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283"/>
          <p:cNvGrpSpPr/>
          <p:nvPr/>
        </p:nvGrpSpPr>
        <p:grpSpPr>
          <a:xfrm>
            <a:off x="3801597" y="1431444"/>
            <a:ext cx="216000" cy="180000"/>
            <a:chOff x="6652608" y="4120716"/>
            <a:chExt cx="278996" cy="180000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96" name="모서리가 둥근 직사각형 95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282"/>
          <p:cNvGrpSpPr/>
          <p:nvPr/>
        </p:nvGrpSpPr>
        <p:grpSpPr>
          <a:xfrm>
            <a:off x="4089279" y="1431444"/>
            <a:ext cx="216000" cy="180000"/>
            <a:chOff x="6930906" y="4120716"/>
            <a:chExt cx="278996" cy="180000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02" name="모서리가 둥근 직사각형 101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283"/>
          <p:cNvGrpSpPr/>
          <p:nvPr/>
        </p:nvGrpSpPr>
        <p:grpSpPr>
          <a:xfrm>
            <a:off x="4376960" y="1431444"/>
            <a:ext cx="216000" cy="180000"/>
            <a:chOff x="6652608" y="4120716"/>
            <a:chExt cx="278996" cy="180000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09" name="모서리가 둥근 직사각형 108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699107" y="4228061"/>
              <a:ext cx="18599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699107" y="4259133"/>
              <a:ext cx="18599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699107" y="4165917"/>
              <a:ext cx="18599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699107" y="4196989"/>
              <a:ext cx="18599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90"/>
          <p:cNvGrpSpPr/>
          <p:nvPr/>
        </p:nvGrpSpPr>
        <p:grpSpPr>
          <a:xfrm>
            <a:off x="4953962" y="1433356"/>
            <a:ext cx="216000" cy="180000"/>
            <a:chOff x="5407623" y="1016000"/>
            <a:chExt cx="432000" cy="4320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2" name="원형 화살표 121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89"/>
          <p:cNvGrpSpPr/>
          <p:nvPr/>
        </p:nvGrpSpPr>
        <p:grpSpPr>
          <a:xfrm>
            <a:off x="4681815" y="1433356"/>
            <a:ext cx="216000" cy="180000"/>
            <a:chOff x="4882399" y="1016000"/>
            <a:chExt cx="432000" cy="43200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5" name="원형 화살표 124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90"/>
          <p:cNvGrpSpPr/>
          <p:nvPr/>
        </p:nvGrpSpPr>
        <p:grpSpPr>
          <a:xfrm>
            <a:off x="5498257" y="1433356"/>
            <a:ext cx="216000" cy="180000"/>
            <a:chOff x="5407623" y="1016000"/>
            <a:chExt cx="432000" cy="432000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원형 화살표 127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89"/>
          <p:cNvGrpSpPr/>
          <p:nvPr/>
        </p:nvGrpSpPr>
        <p:grpSpPr>
          <a:xfrm>
            <a:off x="5226109" y="1433356"/>
            <a:ext cx="216000" cy="180000"/>
            <a:chOff x="4882399" y="1016000"/>
            <a:chExt cx="432000" cy="432000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원형 화살표 130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5862265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" name="그룹 76"/>
          <p:cNvGrpSpPr/>
          <p:nvPr/>
        </p:nvGrpSpPr>
        <p:grpSpPr>
          <a:xfrm>
            <a:off x="409385" y="1441187"/>
            <a:ext cx="288000" cy="216000"/>
            <a:chOff x="416496" y="1916832"/>
            <a:chExt cx="432048" cy="360040"/>
          </a:xfrm>
        </p:grpSpPr>
        <p:sp>
          <p:nvSpPr>
            <p:cNvPr id="57" name="직사각형 56"/>
            <p:cNvSpPr/>
            <p:nvPr/>
          </p:nvSpPr>
          <p:spPr>
            <a:xfrm>
              <a:off x="416496" y="1916832"/>
              <a:ext cx="432048" cy="360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31814" y="1983582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31814" y="2043069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31814" y="2102556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55170" y="2162043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55170" y="2221531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75"/>
          <p:cNvGrpSpPr/>
          <p:nvPr/>
        </p:nvGrpSpPr>
        <p:grpSpPr>
          <a:xfrm>
            <a:off x="776568" y="1439541"/>
            <a:ext cx="288000" cy="216000"/>
            <a:chOff x="992560" y="1916832"/>
            <a:chExt cx="432048" cy="360040"/>
          </a:xfrm>
        </p:grpSpPr>
        <p:sp>
          <p:nvSpPr>
            <p:cNvPr id="58" name="직사각형 57"/>
            <p:cNvSpPr/>
            <p:nvPr/>
          </p:nvSpPr>
          <p:spPr>
            <a:xfrm>
              <a:off x="992560" y="1916832"/>
              <a:ext cx="432048" cy="360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rot="16200000" flipH="1">
              <a:off x="1291457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 flipH="1">
              <a:off x="1223761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 flipH="1">
              <a:off x="1156064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16200000" flipH="1">
              <a:off x="998367" y="210191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 flipH="1">
              <a:off x="930670" y="210191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651570" y="1241202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 rot="5400000">
            <a:off x="1249389" y="156571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>
            <a:off x="2232634" y="1241202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글꼴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394866" y="1241202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단락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 rot="5400000">
            <a:off x="3194102" y="156571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54"/>
          <p:cNvSpPr/>
          <p:nvPr/>
        </p:nvSpPr>
        <p:spPr>
          <a:xfrm>
            <a:off x="3929094" y="1667471"/>
            <a:ext cx="288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4398108" y="1667471"/>
            <a:ext cx="180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215988" y="1667471"/>
            <a:ext cx="180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071567" y="1671852"/>
            <a:ext cx="288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539607" y="1671852"/>
            <a:ext cx="180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360415" y="1671852"/>
            <a:ext cx="180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69"/>
          <p:cNvGrpSpPr/>
          <p:nvPr/>
        </p:nvGrpSpPr>
        <p:grpSpPr>
          <a:xfrm>
            <a:off x="3713613" y="1667470"/>
            <a:ext cx="216000" cy="180000"/>
            <a:chOff x="2936776" y="1916832"/>
            <a:chExt cx="216000" cy="180000"/>
          </a:xfrm>
        </p:grpSpPr>
        <p:grpSp>
          <p:nvGrpSpPr>
            <p:cNvPr id="22" name="그룹 283"/>
            <p:cNvGrpSpPr/>
            <p:nvPr/>
          </p:nvGrpSpPr>
          <p:grpSpPr>
            <a:xfrm>
              <a:off x="2936776" y="1916832"/>
              <a:ext cx="216000" cy="180000"/>
              <a:chOff x="6652608" y="4120716"/>
              <a:chExt cx="278996" cy="180000"/>
            </a:xfrm>
          </p:grpSpPr>
          <p:sp>
            <p:nvSpPr>
              <p:cNvPr id="163" name="모서리가 둥근 직사각형 162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6794824" y="4228061"/>
                <a:ext cx="92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6794824" y="4259133"/>
                <a:ext cx="92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6794824" y="4165917"/>
                <a:ext cx="92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6794824" y="4196989"/>
                <a:ext cx="92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직선 화살표 연결선 168"/>
            <p:cNvCxnSpPr/>
            <p:nvPr/>
          </p:nvCxnSpPr>
          <p:spPr>
            <a:xfrm rot="10800000" flipV="1">
              <a:off x="2992910" y="1937052"/>
              <a:ext cx="1588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70"/>
          <p:cNvGrpSpPr/>
          <p:nvPr/>
        </p:nvGrpSpPr>
        <p:grpSpPr>
          <a:xfrm>
            <a:off x="4888313" y="1671852"/>
            <a:ext cx="216000" cy="180000"/>
            <a:chOff x="2936776" y="1916832"/>
            <a:chExt cx="216000" cy="180000"/>
          </a:xfrm>
        </p:grpSpPr>
        <p:sp>
          <p:nvSpPr>
            <p:cNvPr id="174" name="모서리가 둥근 직사각형 173"/>
            <p:cNvSpPr/>
            <p:nvPr/>
          </p:nvSpPr>
          <p:spPr>
            <a:xfrm>
              <a:off x="2936776" y="1916832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A 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 rot="10800000">
              <a:off x="2969100" y="2054862"/>
              <a:ext cx="153118" cy="16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모서리가 둥근 직사각형 179"/>
          <p:cNvSpPr/>
          <p:nvPr/>
        </p:nvSpPr>
        <p:spPr>
          <a:xfrm>
            <a:off x="306392" y="1646041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가로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텍스트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673575" y="1648422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세로</a:t>
            </a:r>
            <a:endParaRPr lang="en-US" altLang="ko-KR" sz="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텍스트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039168" y="1653183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기호</a:t>
            </a:r>
            <a:endParaRPr lang="ko-KR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146133" y="1438176"/>
            <a:ext cx="288000" cy="21602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♥♡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" name="그룹 225"/>
          <p:cNvGrpSpPr/>
          <p:nvPr/>
        </p:nvGrpSpPr>
        <p:grpSpPr>
          <a:xfrm>
            <a:off x="1496616" y="1052760"/>
            <a:ext cx="4284496" cy="216000"/>
            <a:chOff x="1496616" y="1052760"/>
            <a:chExt cx="2970302" cy="21600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2486754" y="1052760"/>
              <a:ext cx="990027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+mn-ea"/>
                </a:rPr>
                <a:t>이미지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476891" y="1052760"/>
              <a:ext cx="990027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+mn-ea"/>
                </a:rPr>
                <a:t>도형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496616" y="1052760"/>
              <a:ext cx="990027" cy="216000"/>
            </a:xfrm>
            <a:prstGeom prst="roundRect">
              <a:avLst/>
            </a:prstGeom>
            <a:solidFill>
              <a:schemeClr val="bg1"/>
            </a:soli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텍스트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5" name="모서리가 둥근 직사각형 194"/>
          <p:cNvSpPr/>
          <p:nvPr/>
        </p:nvSpPr>
        <p:spPr>
          <a:xfrm>
            <a:off x="6798025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모니터색상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612277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리얼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사이즈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350335" y="1648420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줄간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518160" y="1657945"/>
            <a:ext cx="504056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자간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6427829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2" name="그룹 76"/>
          <p:cNvGrpSpPr/>
          <p:nvPr/>
        </p:nvGrpSpPr>
        <p:grpSpPr>
          <a:xfrm>
            <a:off x="403857" y="2037545"/>
            <a:ext cx="288000" cy="216000"/>
            <a:chOff x="416496" y="1916832"/>
            <a:chExt cx="432048" cy="360040"/>
          </a:xfrm>
        </p:grpSpPr>
        <p:sp>
          <p:nvSpPr>
            <p:cNvPr id="313" name="직사각형 312"/>
            <p:cNvSpPr/>
            <p:nvPr/>
          </p:nvSpPr>
          <p:spPr>
            <a:xfrm>
              <a:off x="416496" y="1916832"/>
              <a:ext cx="432048" cy="360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직선 연결선 313"/>
            <p:cNvCxnSpPr/>
            <p:nvPr/>
          </p:nvCxnSpPr>
          <p:spPr>
            <a:xfrm>
              <a:off x="631814" y="1983582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>
              <a:off x="631814" y="2043069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>
              <a:off x="631814" y="2102556"/>
              <a:ext cx="183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/>
            <p:nvPr/>
          </p:nvCxnSpPr>
          <p:spPr>
            <a:xfrm>
              <a:off x="455170" y="2162043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455170" y="2221531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75"/>
          <p:cNvGrpSpPr/>
          <p:nvPr/>
        </p:nvGrpSpPr>
        <p:grpSpPr>
          <a:xfrm>
            <a:off x="398988" y="2404285"/>
            <a:ext cx="288000" cy="216000"/>
            <a:chOff x="992560" y="1916832"/>
            <a:chExt cx="432048" cy="360040"/>
          </a:xfrm>
        </p:grpSpPr>
        <p:sp>
          <p:nvSpPr>
            <p:cNvPr id="320" name="직사각형 319"/>
            <p:cNvSpPr/>
            <p:nvPr/>
          </p:nvSpPr>
          <p:spPr>
            <a:xfrm>
              <a:off x="992560" y="1916832"/>
              <a:ext cx="432048" cy="3600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직선 연결선 320"/>
            <p:cNvCxnSpPr/>
            <p:nvPr/>
          </p:nvCxnSpPr>
          <p:spPr>
            <a:xfrm rot="16200000" flipH="1">
              <a:off x="1291457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 flipH="1">
              <a:off x="1223761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>
              <a:off x="1156064" y="2191919"/>
              <a:ext cx="10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/>
            <p:nvPr/>
          </p:nvCxnSpPr>
          <p:spPr>
            <a:xfrm rot="16200000" flipH="1">
              <a:off x="998367" y="210191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rot="16200000" flipH="1">
              <a:off x="930670" y="2101919"/>
              <a:ext cx="28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모서리가 둥근 직사각형 325"/>
          <p:cNvSpPr/>
          <p:nvPr/>
        </p:nvSpPr>
        <p:spPr>
          <a:xfrm>
            <a:off x="420113" y="2814650"/>
            <a:ext cx="288000" cy="21602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+mn-ea"/>
              </a:rPr>
              <a:t>♥♡</a:t>
            </a:r>
            <a:endParaRPr lang="ko-KR" altLang="en-US" sz="10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94092" y="3208784"/>
            <a:ext cx="937096" cy="180000"/>
            <a:chOff x="398988" y="3356992"/>
            <a:chExt cx="937096" cy="180000"/>
          </a:xfrm>
        </p:grpSpPr>
        <p:sp>
          <p:nvSpPr>
            <p:cNvPr id="327" name="직사각형 326"/>
            <p:cNvSpPr>
              <a:spLocks/>
            </p:cNvSpPr>
            <p:nvPr/>
          </p:nvSpPr>
          <p:spPr>
            <a:xfrm>
              <a:off x="398988" y="3356992"/>
              <a:ext cx="793823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tx1"/>
                  </a:solidFill>
                </a:rPr>
                <a:t>Arial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/>
            <p:cNvSpPr>
              <a:spLocks/>
            </p:cNvSpPr>
            <p:nvPr/>
          </p:nvSpPr>
          <p:spPr>
            <a:xfrm>
              <a:off x="1192084" y="3356992"/>
              <a:ext cx="144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07285" y="3658055"/>
            <a:ext cx="775395" cy="180000"/>
            <a:chOff x="407285" y="3789040"/>
            <a:chExt cx="775395" cy="180000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407285" y="3789040"/>
              <a:ext cx="3502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966680" y="3789040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755735" y="3789040"/>
              <a:ext cx="216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5326" y="4113096"/>
            <a:ext cx="647334" cy="180000"/>
            <a:chOff x="433421" y="4293096"/>
            <a:chExt cx="647334" cy="180000"/>
          </a:xfrm>
        </p:grpSpPr>
        <p:sp>
          <p:nvSpPr>
            <p:cNvPr id="332" name="모서리가 둥근 직사각형 331"/>
            <p:cNvSpPr/>
            <p:nvPr/>
          </p:nvSpPr>
          <p:spPr>
            <a:xfrm>
              <a:off x="433421" y="4293096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33" name="모서리가 둥근 직사각형 332"/>
            <p:cNvSpPr/>
            <p:nvPr/>
          </p:nvSpPr>
          <p:spPr>
            <a:xfrm>
              <a:off x="648719" y="4293096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i="1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334" name="모서리가 둥근 직사각형 333"/>
            <p:cNvSpPr/>
            <p:nvPr/>
          </p:nvSpPr>
          <p:spPr>
            <a:xfrm>
              <a:off x="864755" y="4293096"/>
              <a:ext cx="216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u="sng" dirty="0" smtClean="0">
                  <a:solidFill>
                    <a:schemeClr val="tx1"/>
                  </a:solidFill>
                </a:rPr>
                <a:t>가</a:t>
              </a:r>
              <a:endParaRPr lang="ko-KR" altLang="en-US" sz="105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5" name="그룹 89"/>
          <p:cNvGrpSpPr/>
          <p:nvPr/>
        </p:nvGrpSpPr>
        <p:grpSpPr>
          <a:xfrm>
            <a:off x="420113" y="4577450"/>
            <a:ext cx="356875" cy="180000"/>
            <a:chOff x="3312466" y="3333340"/>
            <a:chExt cx="356875" cy="252000"/>
          </a:xfrm>
        </p:grpSpPr>
        <p:sp>
          <p:nvSpPr>
            <p:cNvPr id="336" name="직사각형 335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8200" y="5877272"/>
            <a:ext cx="864495" cy="180001"/>
            <a:chOff x="426328" y="5229199"/>
            <a:chExt cx="864495" cy="180001"/>
          </a:xfrm>
        </p:grpSpPr>
        <p:sp>
          <p:nvSpPr>
            <p:cNvPr id="338" name="모서리가 둥근 직사각형 337"/>
            <p:cNvSpPr/>
            <p:nvPr/>
          </p:nvSpPr>
          <p:spPr>
            <a:xfrm>
              <a:off x="641809" y="5229200"/>
              <a:ext cx="288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1110823" y="5229200"/>
              <a:ext cx="180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928703" y="5229200"/>
              <a:ext cx="180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1" name="그룹 169"/>
            <p:cNvGrpSpPr/>
            <p:nvPr/>
          </p:nvGrpSpPr>
          <p:grpSpPr>
            <a:xfrm>
              <a:off x="426328" y="5229199"/>
              <a:ext cx="216000" cy="180000"/>
              <a:chOff x="2936776" y="1916832"/>
              <a:chExt cx="216000" cy="180000"/>
            </a:xfrm>
          </p:grpSpPr>
          <p:grpSp>
            <p:nvGrpSpPr>
              <p:cNvPr id="342" name="그룹 283"/>
              <p:cNvGrpSpPr/>
              <p:nvPr/>
            </p:nvGrpSpPr>
            <p:grpSpPr>
              <a:xfrm>
                <a:off x="2936776" y="1916832"/>
                <a:ext cx="216000" cy="180000"/>
                <a:chOff x="6652608" y="4120716"/>
                <a:chExt cx="278996" cy="180000"/>
              </a:xfrm>
            </p:grpSpPr>
            <p:sp>
              <p:nvSpPr>
                <p:cNvPr id="344" name="모서리가 둥근 직사각형 343"/>
                <p:cNvSpPr/>
                <p:nvPr/>
              </p:nvSpPr>
              <p:spPr>
                <a:xfrm>
                  <a:off x="6652608" y="4120716"/>
                  <a:ext cx="278996" cy="18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5" name="직선 연결선 344"/>
                <p:cNvCxnSpPr/>
                <p:nvPr/>
              </p:nvCxnSpPr>
              <p:spPr>
                <a:xfrm>
                  <a:off x="6794824" y="4228061"/>
                  <a:ext cx="92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직선 연결선 345"/>
                <p:cNvCxnSpPr/>
                <p:nvPr/>
              </p:nvCxnSpPr>
              <p:spPr>
                <a:xfrm>
                  <a:off x="6794824" y="4259133"/>
                  <a:ext cx="92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/>
                <p:cNvCxnSpPr/>
                <p:nvPr/>
              </p:nvCxnSpPr>
              <p:spPr>
                <a:xfrm>
                  <a:off x="6794824" y="4165917"/>
                  <a:ext cx="92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직선 연결선 347"/>
                <p:cNvCxnSpPr/>
                <p:nvPr/>
              </p:nvCxnSpPr>
              <p:spPr>
                <a:xfrm>
                  <a:off x="6794824" y="4196989"/>
                  <a:ext cx="92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직선 화살표 연결선 342"/>
              <p:cNvCxnSpPr/>
              <p:nvPr/>
            </p:nvCxnSpPr>
            <p:spPr>
              <a:xfrm rot="10800000" flipV="1">
                <a:off x="2992910" y="1937052"/>
                <a:ext cx="1588" cy="144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/>
          <p:cNvGrpSpPr/>
          <p:nvPr/>
        </p:nvGrpSpPr>
        <p:grpSpPr>
          <a:xfrm>
            <a:off x="380252" y="6381328"/>
            <a:ext cx="831294" cy="180000"/>
            <a:chOff x="431496" y="5733256"/>
            <a:chExt cx="831294" cy="180000"/>
          </a:xfrm>
        </p:grpSpPr>
        <p:sp>
          <p:nvSpPr>
            <p:cNvPr id="349" name="모서리가 둥근 직사각형 348"/>
            <p:cNvSpPr/>
            <p:nvPr/>
          </p:nvSpPr>
          <p:spPr>
            <a:xfrm>
              <a:off x="614750" y="5733256"/>
              <a:ext cx="288000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1082790" y="5733256"/>
              <a:ext cx="180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1" name="모서리가 둥근 직사각형 350"/>
            <p:cNvSpPr/>
            <p:nvPr/>
          </p:nvSpPr>
          <p:spPr>
            <a:xfrm>
              <a:off x="903598" y="5733256"/>
              <a:ext cx="180000" cy="18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2" name="그룹 170"/>
            <p:cNvGrpSpPr/>
            <p:nvPr/>
          </p:nvGrpSpPr>
          <p:grpSpPr>
            <a:xfrm>
              <a:off x="431496" y="5733256"/>
              <a:ext cx="216000" cy="180000"/>
              <a:chOff x="2936776" y="1916832"/>
              <a:chExt cx="216000" cy="180000"/>
            </a:xfrm>
          </p:grpSpPr>
          <p:sp>
            <p:nvSpPr>
              <p:cNvPr id="353" name="모서리가 둥근 직사각형 352"/>
              <p:cNvSpPr/>
              <p:nvPr/>
            </p:nvSpPr>
            <p:spPr>
              <a:xfrm>
                <a:off x="2936776" y="1916832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altLang="ko-KR" sz="700" dirty="0" err="1" smtClean="0">
                    <a:solidFill>
                      <a:schemeClr val="tx1"/>
                    </a:solidFill>
                  </a:rPr>
                  <a:t>A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4" name="직선 화살표 연결선 353"/>
              <p:cNvCxnSpPr/>
              <p:nvPr/>
            </p:nvCxnSpPr>
            <p:spPr>
              <a:xfrm rot="10800000">
                <a:off x="2969100" y="2054862"/>
                <a:ext cx="153118" cy="1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그룹 231"/>
          <p:cNvGrpSpPr/>
          <p:nvPr/>
        </p:nvGrpSpPr>
        <p:grpSpPr>
          <a:xfrm>
            <a:off x="394092" y="4947459"/>
            <a:ext cx="1079045" cy="180000"/>
            <a:chOff x="2123978" y="4382823"/>
            <a:chExt cx="1079045" cy="180000"/>
          </a:xfrm>
        </p:grpSpPr>
        <p:grpSp>
          <p:nvGrpSpPr>
            <p:cNvPr id="355" name="그룹 284"/>
            <p:cNvGrpSpPr/>
            <p:nvPr/>
          </p:nvGrpSpPr>
          <p:grpSpPr>
            <a:xfrm>
              <a:off x="2123978" y="4382823"/>
              <a:ext cx="216000" cy="180000"/>
              <a:chOff x="6374797" y="4120716"/>
              <a:chExt cx="278996" cy="180000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56" name="모서리가 둥근 직사각형 355"/>
              <p:cNvSpPr/>
              <p:nvPr/>
            </p:nvSpPr>
            <p:spPr>
              <a:xfrm>
                <a:off x="6374797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7" name="직선 연결선 356"/>
              <p:cNvCxnSpPr/>
              <p:nvPr/>
            </p:nvCxnSpPr>
            <p:spPr>
              <a:xfrm>
                <a:off x="6420282" y="4225903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>
                <a:off x="6420282" y="4256975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>
                <a:off x="6420282" y="4163759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>
                <a:off x="6420282" y="4194831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그룹 283"/>
            <p:cNvGrpSpPr/>
            <p:nvPr/>
          </p:nvGrpSpPr>
          <p:grpSpPr>
            <a:xfrm>
              <a:off x="2411660" y="4382823"/>
              <a:ext cx="216000" cy="180000"/>
              <a:chOff x="6652608" y="4120716"/>
              <a:chExt cx="278996" cy="180000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62" name="모서리가 둥근 직사각형 361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>
              <a:xfrm>
                <a:off x="6707414" y="4228061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/>
              <p:cNvCxnSpPr/>
              <p:nvPr/>
            </p:nvCxnSpPr>
            <p:spPr>
              <a:xfrm>
                <a:off x="6722426" y="4259133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/>
              <p:cNvCxnSpPr/>
              <p:nvPr/>
            </p:nvCxnSpPr>
            <p:spPr>
              <a:xfrm>
                <a:off x="6707414" y="4165917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/>
              <p:cNvCxnSpPr/>
              <p:nvPr/>
            </p:nvCxnSpPr>
            <p:spPr>
              <a:xfrm>
                <a:off x="6722426" y="4196989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그룹 282"/>
            <p:cNvGrpSpPr/>
            <p:nvPr/>
          </p:nvGrpSpPr>
          <p:grpSpPr>
            <a:xfrm>
              <a:off x="2699342" y="4382823"/>
              <a:ext cx="216000" cy="180000"/>
              <a:chOff x="6930906" y="4120716"/>
              <a:chExt cx="278996" cy="180000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68" name="모서리가 둥근 직사각형 367"/>
              <p:cNvSpPr/>
              <p:nvPr/>
            </p:nvSpPr>
            <p:spPr>
              <a:xfrm>
                <a:off x="6930906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직선 연결선 368"/>
              <p:cNvCxnSpPr/>
              <p:nvPr/>
            </p:nvCxnSpPr>
            <p:spPr>
              <a:xfrm>
                <a:off x="6982746" y="4225903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/>
              <p:cNvCxnSpPr/>
              <p:nvPr/>
            </p:nvCxnSpPr>
            <p:spPr>
              <a:xfrm>
                <a:off x="7012770" y="4256975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/>
              <p:cNvCxnSpPr/>
              <p:nvPr/>
            </p:nvCxnSpPr>
            <p:spPr>
              <a:xfrm>
                <a:off x="6982746" y="4163759"/>
                <a:ext cx="17402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/>
              <p:cNvCxnSpPr/>
              <p:nvPr/>
            </p:nvCxnSpPr>
            <p:spPr>
              <a:xfrm>
                <a:off x="7012770" y="4194831"/>
                <a:ext cx="1440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그룹 283"/>
            <p:cNvGrpSpPr/>
            <p:nvPr/>
          </p:nvGrpSpPr>
          <p:grpSpPr>
            <a:xfrm>
              <a:off x="2987023" y="4382823"/>
              <a:ext cx="216000" cy="180000"/>
              <a:chOff x="6652608" y="4120716"/>
              <a:chExt cx="278996" cy="180000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grpSpPr>
          <p:sp>
            <p:nvSpPr>
              <p:cNvPr id="374" name="모서리가 둥근 직사각형 373"/>
              <p:cNvSpPr/>
              <p:nvPr/>
            </p:nvSpPr>
            <p:spPr>
              <a:xfrm>
                <a:off x="6652608" y="4120716"/>
                <a:ext cx="278996" cy="180000"/>
              </a:xfrm>
              <a:prstGeom prst="roundRect">
                <a:avLst>
                  <a:gd name="adj" fmla="val 0"/>
                </a:avLst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5" name="직선 연결선 374"/>
              <p:cNvCxnSpPr/>
              <p:nvPr/>
            </p:nvCxnSpPr>
            <p:spPr>
              <a:xfrm>
                <a:off x="6699107" y="4228061"/>
                <a:ext cx="1859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/>
              <p:cNvCxnSpPr/>
              <p:nvPr/>
            </p:nvCxnSpPr>
            <p:spPr>
              <a:xfrm>
                <a:off x="6699107" y="4259133"/>
                <a:ext cx="1859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/>
              <p:cNvCxnSpPr/>
              <p:nvPr/>
            </p:nvCxnSpPr>
            <p:spPr>
              <a:xfrm>
                <a:off x="6699107" y="4165917"/>
                <a:ext cx="1859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/>
              <p:cNvCxnSpPr/>
              <p:nvPr/>
            </p:nvCxnSpPr>
            <p:spPr>
              <a:xfrm>
                <a:off x="6699107" y="4196989"/>
                <a:ext cx="18599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그룹 31"/>
          <p:cNvGrpSpPr/>
          <p:nvPr/>
        </p:nvGrpSpPr>
        <p:grpSpPr>
          <a:xfrm>
            <a:off x="378200" y="5373216"/>
            <a:ext cx="1032442" cy="180000"/>
            <a:chOff x="2102645" y="4977152"/>
            <a:chExt cx="1032442" cy="180000"/>
          </a:xfrm>
        </p:grpSpPr>
        <p:grpSp>
          <p:nvGrpSpPr>
            <p:cNvPr id="391" name="그룹 190"/>
            <p:cNvGrpSpPr/>
            <p:nvPr/>
          </p:nvGrpSpPr>
          <p:grpSpPr>
            <a:xfrm>
              <a:off x="2374792" y="4977152"/>
              <a:ext cx="216000" cy="180000"/>
              <a:chOff x="5407623" y="1016000"/>
              <a:chExt cx="432000" cy="432000"/>
            </a:xfrm>
          </p:grpSpPr>
          <p:sp>
            <p:nvSpPr>
              <p:cNvPr id="392" name="모서리가 둥근 직사각형 391"/>
              <p:cNvSpPr/>
              <p:nvPr/>
            </p:nvSpPr>
            <p:spPr>
              <a:xfrm>
                <a:off x="5407623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90°</a:t>
                </a:r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원형 화살표 392"/>
              <p:cNvSpPr/>
              <p:nvPr/>
            </p:nvSpPr>
            <p:spPr>
              <a:xfrm>
                <a:off x="5525501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4" name="그룹 189"/>
            <p:cNvGrpSpPr/>
            <p:nvPr/>
          </p:nvGrpSpPr>
          <p:grpSpPr>
            <a:xfrm>
              <a:off x="2102645" y="4977152"/>
              <a:ext cx="216000" cy="180000"/>
              <a:chOff x="4882399" y="1016000"/>
              <a:chExt cx="432000" cy="432000"/>
            </a:xfrm>
          </p:grpSpPr>
          <p:sp>
            <p:nvSpPr>
              <p:cNvPr id="395" name="모서리가 둥근 직사각형 394"/>
              <p:cNvSpPr/>
              <p:nvPr/>
            </p:nvSpPr>
            <p:spPr>
              <a:xfrm>
                <a:off x="4882399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en-US" altLang="ko-KR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90°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원형 화살표 395"/>
              <p:cNvSpPr/>
              <p:nvPr/>
            </p:nvSpPr>
            <p:spPr>
              <a:xfrm flipH="1">
                <a:off x="4980030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7" name="그룹 190"/>
            <p:cNvGrpSpPr/>
            <p:nvPr/>
          </p:nvGrpSpPr>
          <p:grpSpPr>
            <a:xfrm>
              <a:off x="2919087" y="4977152"/>
              <a:ext cx="216000" cy="180000"/>
              <a:chOff x="5407623" y="1016000"/>
              <a:chExt cx="432000" cy="432000"/>
            </a:xfrm>
          </p:grpSpPr>
          <p:sp>
            <p:nvSpPr>
              <p:cNvPr id="398" name="모서리가 둥근 직사각형 397"/>
              <p:cNvSpPr/>
              <p:nvPr/>
            </p:nvSpPr>
            <p:spPr>
              <a:xfrm>
                <a:off x="5407623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1°</a:t>
                </a:r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원형 화살표 398"/>
              <p:cNvSpPr/>
              <p:nvPr/>
            </p:nvSpPr>
            <p:spPr>
              <a:xfrm>
                <a:off x="5525501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0" name="그룹 189"/>
            <p:cNvGrpSpPr/>
            <p:nvPr/>
          </p:nvGrpSpPr>
          <p:grpSpPr>
            <a:xfrm>
              <a:off x="2646939" y="4977152"/>
              <a:ext cx="216000" cy="180000"/>
              <a:chOff x="4882399" y="1016000"/>
              <a:chExt cx="432000" cy="432000"/>
            </a:xfrm>
          </p:grpSpPr>
          <p:sp>
            <p:nvSpPr>
              <p:cNvPr id="401" name="모서리가 둥근 직사각형 400"/>
              <p:cNvSpPr/>
              <p:nvPr/>
            </p:nvSpPr>
            <p:spPr>
              <a:xfrm>
                <a:off x="4882399" y="1016000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en-US" altLang="ko-KR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 1°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원형 화살표 401"/>
              <p:cNvSpPr/>
              <p:nvPr/>
            </p:nvSpPr>
            <p:spPr>
              <a:xfrm flipH="1">
                <a:off x="4980030" y="1052736"/>
                <a:ext cx="216000" cy="216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5642513"/>
                  <a:gd name="adj5" fmla="val 125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3" name="TextBox 402"/>
          <p:cNvSpPr txBox="1"/>
          <p:nvPr/>
        </p:nvSpPr>
        <p:spPr>
          <a:xfrm>
            <a:off x="1677068" y="199016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텍스트 상자</a:t>
            </a:r>
            <a:endParaRPr lang="ko-KR" altLang="en-US" sz="1000" dirty="0"/>
          </a:p>
        </p:txBody>
      </p:sp>
      <p:sp>
        <p:nvSpPr>
          <p:cNvPr id="404" name="TextBox 403"/>
          <p:cNvSpPr txBox="1"/>
          <p:nvPr/>
        </p:nvSpPr>
        <p:spPr>
          <a:xfrm>
            <a:off x="1677068" y="2784453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도형 및 기호</a:t>
            </a:r>
            <a:endParaRPr lang="en-US" altLang="ko-KR" sz="1000" dirty="0" smtClean="0"/>
          </a:p>
        </p:txBody>
      </p:sp>
      <p:sp>
        <p:nvSpPr>
          <p:cNvPr id="405" name="TextBox 404"/>
          <p:cNvSpPr txBox="1"/>
          <p:nvPr/>
        </p:nvSpPr>
        <p:spPr>
          <a:xfrm>
            <a:off x="1677068" y="32087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글꼴</a:t>
            </a:r>
            <a:endParaRPr lang="en-US" altLang="ko-KR" sz="1000" dirty="0" smtClean="0"/>
          </a:p>
        </p:txBody>
      </p:sp>
      <p:sp>
        <p:nvSpPr>
          <p:cNvPr id="406" name="TextBox 405"/>
          <p:cNvSpPr txBox="1"/>
          <p:nvPr/>
        </p:nvSpPr>
        <p:spPr>
          <a:xfrm>
            <a:off x="1677068" y="362494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글꼴 크기</a:t>
            </a:r>
            <a:endParaRPr lang="en-US" altLang="ko-KR" sz="1000" dirty="0" smtClean="0"/>
          </a:p>
        </p:txBody>
      </p:sp>
      <p:sp>
        <p:nvSpPr>
          <p:cNvPr id="407" name="TextBox 406"/>
          <p:cNvSpPr txBox="1"/>
          <p:nvPr/>
        </p:nvSpPr>
        <p:spPr>
          <a:xfrm>
            <a:off x="1677068" y="237406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세로 텍스트 상자</a:t>
            </a:r>
            <a:endParaRPr lang="ko-KR" altLang="en-US" sz="1000" dirty="0"/>
          </a:p>
        </p:txBody>
      </p:sp>
      <p:sp>
        <p:nvSpPr>
          <p:cNvPr id="408" name="TextBox 407"/>
          <p:cNvSpPr txBox="1"/>
          <p:nvPr/>
        </p:nvSpPr>
        <p:spPr>
          <a:xfrm>
            <a:off x="1677068" y="404687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굵게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기울임꼴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밑줄</a:t>
            </a:r>
            <a:endParaRPr lang="en-US" altLang="ko-KR" sz="1000" dirty="0" smtClean="0"/>
          </a:p>
        </p:txBody>
      </p:sp>
      <p:sp>
        <p:nvSpPr>
          <p:cNvPr id="409" name="TextBox 408"/>
          <p:cNvSpPr txBox="1"/>
          <p:nvPr/>
        </p:nvSpPr>
        <p:spPr>
          <a:xfrm>
            <a:off x="1677068" y="4511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글꼴 색상</a:t>
            </a:r>
            <a:endParaRPr lang="en-US" altLang="ko-KR" sz="1000" dirty="0" smtClean="0"/>
          </a:p>
        </p:txBody>
      </p:sp>
      <p:sp>
        <p:nvSpPr>
          <p:cNvPr id="410" name="TextBox 409"/>
          <p:cNvSpPr txBox="1"/>
          <p:nvPr/>
        </p:nvSpPr>
        <p:spPr>
          <a:xfrm>
            <a:off x="1677068" y="4913155"/>
            <a:ext cx="3954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 왼쪽 맞춤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가운데 맞춤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텍스트 오른쪽 맞춤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양쪽 맞춤</a:t>
            </a:r>
            <a:endParaRPr lang="en-US" altLang="ko-KR" sz="1000" dirty="0" smtClean="0"/>
          </a:p>
        </p:txBody>
      </p:sp>
      <p:sp>
        <p:nvSpPr>
          <p:cNvPr id="411" name="TextBox 410"/>
          <p:cNvSpPr txBox="1"/>
          <p:nvPr/>
        </p:nvSpPr>
        <p:spPr>
          <a:xfrm>
            <a:off x="1665832" y="5368367"/>
            <a:ext cx="5237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오른쪽으로 </a:t>
            </a:r>
            <a:r>
              <a:rPr lang="en-US" altLang="ko-KR" sz="1000" dirty="0" smtClean="0"/>
              <a:t>90</a:t>
            </a:r>
            <a:r>
              <a:rPr lang="ko-KR" altLang="en-US" sz="1000" dirty="0" smtClean="0"/>
              <a:t>도 회전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왼쪽으로 </a:t>
            </a:r>
            <a:r>
              <a:rPr lang="en-US" altLang="ko-KR" sz="1000" dirty="0" smtClean="0"/>
              <a:t>90</a:t>
            </a:r>
            <a:r>
              <a:rPr lang="ko-KR" altLang="en-US" sz="1000" dirty="0" smtClean="0"/>
              <a:t>도 회전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오른쪽으로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도 회전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왼쪽으로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도 회전</a:t>
            </a:r>
            <a:endParaRPr lang="en-US" altLang="ko-KR" sz="1000" dirty="0" smtClean="0"/>
          </a:p>
        </p:txBody>
      </p:sp>
      <p:sp>
        <p:nvSpPr>
          <p:cNvPr id="412" name="TextBox 411"/>
          <p:cNvSpPr txBox="1"/>
          <p:nvPr/>
        </p:nvSpPr>
        <p:spPr>
          <a:xfrm>
            <a:off x="1665832" y="584416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줄 간격</a:t>
            </a:r>
            <a:endParaRPr lang="en-US" altLang="ko-KR" sz="1000" dirty="0" smtClean="0"/>
          </a:p>
        </p:txBody>
      </p:sp>
      <p:sp>
        <p:nvSpPr>
          <p:cNvPr id="413" name="TextBox 412"/>
          <p:cNvSpPr txBox="1"/>
          <p:nvPr/>
        </p:nvSpPr>
        <p:spPr>
          <a:xfrm>
            <a:off x="1677068" y="63151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문자 간격</a:t>
            </a:r>
            <a:endParaRPr lang="en-US" altLang="ko-KR" sz="1000" dirty="0" smtClean="0"/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5379715" y="2134567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리얼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사이즈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5" name="모서리가 둥근 직사각형 414"/>
          <p:cNvSpPr/>
          <p:nvPr/>
        </p:nvSpPr>
        <p:spPr>
          <a:xfrm>
            <a:off x="5371210" y="2608464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모니터색상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6" name="모서리가 둥근 직사각형 415"/>
          <p:cNvSpPr/>
          <p:nvPr/>
        </p:nvSpPr>
        <p:spPr>
          <a:xfrm>
            <a:off x="5389898" y="312388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6211967" y="2101457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 제품 사이즈 확인하기</a:t>
            </a:r>
            <a:endParaRPr lang="ko-KR" altLang="en-US" sz="1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6206748" y="3085673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셀프</a:t>
            </a:r>
            <a:r>
              <a:rPr lang="ko-KR" altLang="en-US" sz="1000" dirty="0" smtClean="0"/>
              <a:t> 편집기 이용 안내</a:t>
            </a:r>
            <a:endParaRPr lang="en-US" altLang="ko-KR" sz="1000" dirty="0" smtClean="0"/>
          </a:p>
        </p:txBody>
      </p:sp>
      <p:sp>
        <p:nvSpPr>
          <p:cNvPr id="419" name="TextBox 418"/>
          <p:cNvSpPr txBox="1"/>
          <p:nvPr/>
        </p:nvSpPr>
        <p:spPr>
          <a:xfrm>
            <a:off x="6211967" y="2575353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모니터 색상 맞추기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화면정의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이미지 편집 기능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343843" y="1052737"/>
            <a:ext cx="7776864" cy="82145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3843" y="1052959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Undo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721903" y="1052959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Redo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099963" y="1052959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558313" y="1323349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초안확정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및 결제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992748" y="1323349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디자이너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472635" y="1052736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43843" y="1268983"/>
            <a:ext cx="5436624" cy="607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861620" y="1323349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8" name="그룹 277"/>
          <p:cNvGrpSpPr/>
          <p:nvPr/>
        </p:nvGrpSpPr>
        <p:grpSpPr>
          <a:xfrm>
            <a:off x="1496616" y="1052983"/>
            <a:ext cx="4284496" cy="216000"/>
            <a:chOff x="1496616" y="2173287"/>
            <a:chExt cx="3212912" cy="216000"/>
          </a:xfrm>
        </p:grpSpPr>
        <p:sp>
          <p:nvSpPr>
            <p:cNvPr id="208" name="모서리가 둥근 직사각형 207"/>
            <p:cNvSpPr/>
            <p:nvPr/>
          </p:nvSpPr>
          <p:spPr>
            <a:xfrm>
              <a:off x="1496616" y="2173287"/>
              <a:ext cx="1071034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텍스트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9" name="모서리가 둥근 직사각형 208"/>
            <p:cNvSpPr/>
            <p:nvPr/>
          </p:nvSpPr>
          <p:spPr>
            <a:xfrm>
              <a:off x="3638494" y="2173287"/>
              <a:ext cx="1071034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+mn-ea"/>
                </a:rPr>
                <a:t>도형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2567555" y="2173287"/>
              <a:ext cx="1071034" cy="216000"/>
            </a:xfrm>
            <a:prstGeom prst="roundRect">
              <a:avLst/>
            </a:prstGeom>
            <a:solidFill>
              <a:schemeClr val="bg1"/>
            </a:soli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이미지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11" name="모서리가 둥근 직사각형 210"/>
          <p:cNvSpPr/>
          <p:nvPr/>
        </p:nvSpPr>
        <p:spPr>
          <a:xfrm>
            <a:off x="6797380" y="1052736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모니터색상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122125" y="1052736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리얼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사이즈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6427184" y="1329285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37" name="그룹 58"/>
          <p:cNvGrpSpPr/>
          <p:nvPr/>
        </p:nvGrpSpPr>
        <p:grpSpPr>
          <a:xfrm>
            <a:off x="1543224" y="1441519"/>
            <a:ext cx="529426" cy="200055"/>
            <a:chOff x="7761312" y="1650496"/>
            <a:chExt cx="529426" cy="200055"/>
          </a:xfrm>
        </p:grpSpPr>
        <p:sp>
          <p:nvSpPr>
            <p:cNvPr id="538" name="직사각형 537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7836768" y="1650496"/>
              <a:ext cx="45397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흑백톤</a:t>
              </a:r>
              <a:endParaRPr lang="ko-KR" altLang="en-US" sz="700" dirty="0"/>
            </a:p>
          </p:txBody>
        </p:sp>
      </p:grpSp>
      <p:grpSp>
        <p:nvGrpSpPr>
          <p:cNvPr id="540" name="그룹 59"/>
          <p:cNvGrpSpPr/>
          <p:nvPr/>
        </p:nvGrpSpPr>
        <p:grpSpPr>
          <a:xfrm>
            <a:off x="2052741" y="1441519"/>
            <a:ext cx="529426" cy="200055"/>
            <a:chOff x="7761312" y="1881328"/>
            <a:chExt cx="529426" cy="200055"/>
          </a:xfrm>
        </p:grpSpPr>
        <p:sp>
          <p:nvSpPr>
            <p:cNvPr id="541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7836768" y="1881328"/>
              <a:ext cx="45397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갈색톤</a:t>
              </a:r>
              <a:endParaRPr lang="ko-KR" altLang="en-US" sz="700" dirty="0"/>
            </a:p>
          </p:txBody>
        </p:sp>
      </p:grpSp>
      <p:grpSp>
        <p:nvGrpSpPr>
          <p:cNvPr id="543" name="그룹 60"/>
          <p:cNvGrpSpPr/>
          <p:nvPr/>
        </p:nvGrpSpPr>
        <p:grpSpPr>
          <a:xfrm>
            <a:off x="2568605" y="1434911"/>
            <a:ext cx="527045" cy="200055"/>
            <a:chOff x="7761312" y="1650496"/>
            <a:chExt cx="527045" cy="200055"/>
          </a:xfrm>
        </p:grpSpPr>
        <p:sp>
          <p:nvSpPr>
            <p:cNvPr id="544" name="직사각형 543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7834387" y="1650496"/>
              <a:ext cx="45397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오래된</a:t>
              </a:r>
              <a:endParaRPr lang="ko-KR" altLang="en-US" sz="700" dirty="0"/>
            </a:p>
          </p:txBody>
        </p:sp>
      </p:grpSp>
      <p:grpSp>
        <p:nvGrpSpPr>
          <p:cNvPr id="546" name="그룹 69"/>
          <p:cNvGrpSpPr/>
          <p:nvPr/>
        </p:nvGrpSpPr>
        <p:grpSpPr>
          <a:xfrm>
            <a:off x="1543224" y="1644843"/>
            <a:ext cx="529426" cy="200055"/>
            <a:chOff x="7761312" y="1881328"/>
            <a:chExt cx="529426" cy="200055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7836768" y="1881328"/>
              <a:ext cx="453970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화사한</a:t>
              </a:r>
              <a:endParaRPr lang="ko-KR" altLang="en-US" sz="700" dirty="0"/>
            </a:p>
          </p:txBody>
        </p:sp>
      </p:grpSp>
      <p:grpSp>
        <p:nvGrpSpPr>
          <p:cNvPr id="549" name="그룹 72"/>
          <p:cNvGrpSpPr/>
          <p:nvPr/>
        </p:nvGrpSpPr>
        <p:grpSpPr>
          <a:xfrm>
            <a:off x="2049438" y="1641504"/>
            <a:ext cx="439658" cy="200055"/>
            <a:chOff x="7761312" y="1650496"/>
            <a:chExt cx="439658" cy="200055"/>
          </a:xfrm>
        </p:grpSpPr>
        <p:sp>
          <p:nvSpPr>
            <p:cNvPr id="550" name="직사각형 549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7836768" y="1650496"/>
              <a:ext cx="364202" cy="2000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err="1" smtClean="0"/>
                <a:t>로모</a:t>
              </a:r>
              <a:endParaRPr lang="ko-KR" altLang="en-US" sz="700" dirty="0"/>
            </a:p>
          </p:txBody>
        </p:sp>
      </p:grpSp>
      <p:sp>
        <p:nvSpPr>
          <p:cNvPr id="554" name="TextBox 553"/>
          <p:cNvSpPr txBox="1"/>
          <p:nvPr/>
        </p:nvSpPr>
        <p:spPr>
          <a:xfrm>
            <a:off x="3011419" y="1449023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555" name="TextBox 554"/>
          <p:cNvSpPr txBox="1"/>
          <p:nvPr/>
        </p:nvSpPr>
        <p:spPr>
          <a:xfrm>
            <a:off x="3011419" y="1644270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grpSp>
        <p:nvGrpSpPr>
          <p:cNvPr id="558" name="그룹 168"/>
          <p:cNvGrpSpPr/>
          <p:nvPr/>
        </p:nvGrpSpPr>
        <p:grpSpPr>
          <a:xfrm>
            <a:off x="3465381" y="1480086"/>
            <a:ext cx="1040715" cy="144000"/>
            <a:chOff x="7876072" y="3909562"/>
            <a:chExt cx="1040715" cy="144000"/>
          </a:xfrm>
        </p:grpSpPr>
        <p:grpSp>
          <p:nvGrpSpPr>
            <p:cNvPr id="559" name="그룹 68"/>
            <p:cNvGrpSpPr/>
            <p:nvPr/>
          </p:nvGrpSpPr>
          <p:grpSpPr>
            <a:xfrm>
              <a:off x="7878966" y="3909562"/>
              <a:ext cx="1037821" cy="144000"/>
              <a:chOff x="7186156" y="3286124"/>
              <a:chExt cx="2183003" cy="243502"/>
            </a:xfrm>
          </p:grpSpPr>
          <p:sp>
            <p:nvSpPr>
              <p:cNvPr id="562" name="모서리가 둥근 직사각형 561"/>
              <p:cNvSpPr/>
              <p:nvPr/>
            </p:nvSpPr>
            <p:spPr>
              <a:xfrm>
                <a:off x="7186156" y="3286124"/>
                <a:ext cx="2183003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모서리가 둥근 직사각형 562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560" name="모서리가 둥근 직사각형 559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1" name="모서리가 둥근 직사각형 560"/>
            <p:cNvSpPr/>
            <p:nvPr/>
          </p:nvSpPr>
          <p:spPr>
            <a:xfrm>
              <a:off x="877278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4" name="그룹 167"/>
          <p:cNvGrpSpPr/>
          <p:nvPr/>
        </p:nvGrpSpPr>
        <p:grpSpPr>
          <a:xfrm>
            <a:off x="3464852" y="1674692"/>
            <a:ext cx="1041244" cy="144000"/>
            <a:chOff x="7876072" y="4239949"/>
            <a:chExt cx="1041244" cy="144000"/>
          </a:xfrm>
        </p:grpSpPr>
        <p:grpSp>
          <p:nvGrpSpPr>
            <p:cNvPr id="565" name="그룹 68"/>
            <p:cNvGrpSpPr/>
            <p:nvPr/>
          </p:nvGrpSpPr>
          <p:grpSpPr>
            <a:xfrm>
              <a:off x="7878966" y="4239949"/>
              <a:ext cx="1036729" cy="144000"/>
              <a:chOff x="7186156" y="3286124"/>
              <a:chExt cx="2180706" cy="243502"/>
            </a:xfrm>
          </p:grpSpPr>
          <p:sp>
            <p:nvSpPr>
              <p:cNvPr id="568" name="모서리가 둥근 직사각형 567"/>
              <p:cNvSpPr/>
              <p:nvPr/>
            </p:nvSpPr>
            <p:spPr>
              <a:xfrm>
                <a:off x="7186156" y="3286124"/>
                <a:ext cx="2180706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모서리가 둥근 직사각형 568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566" name="모서리가 둥근 직사각형 565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7" name="모서리가 둥근 직사각형 566"/>
            <p:cNvSpPr/>
            <p:nvPr/>
          </p:nvSpPr>
          <p:spPr>
            <a:xfrm>
              <a:off x="8773316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0" name="직사각형 569"/>
          <p:cNvSpPr>
            <a:spLocks/>
          </p:cNvSpPr>
          <p:nvPr/>
        </p:nvSpPr>
        <p:spPr>
          <a:xfrm>
            <a:off x="3307034" y="1498086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직사각형 570"/>
          <p:cNvSpPr>
            <a:spLocks/>
          </p:cNvSpPr>
          <p:nvPr/>
        </p:nvSpPr>
        <p:spPr>
          <a:xfrm>
            <a:off x="3307034" y="169269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2" name="그룹 89"/>
          <p:cNvGrpSpPr/>
          <p:nvPr/>
        </p:nvGrpSpPr>
        <p:grpSpPr>
          <a:xfrm>
            <a:off x="2485296" y="1684224"/>
            <a:ext cx="468000" cy="126000"/>
            <a:chOff x="3312466" y="3333340"/>
            <a:chExt cx="468000" cy="252000"/>
          </a:xfrm>
        </p:grpSpPr>
        <p:sp>
          <p:nvSpPr>
            <p:cNvPr id="573" name="직사각형 572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4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5" name="그룹 190"/>
          <p:cNvGrpSpPr/>
          <p:nvPr/>
        </p:nvGrpSpPr>
        <p:grpSpPr>
          <a:xfrm>
            <a:off x="4913469" y="1305912"/>
            <a:ext cx="252000" cy="252000"/>
            <a:chOff x="5407623" y="1016000"/>
            <a:chExt cx="432000" cy="432000"/>
          </a:xfrm>
        </p:grpSpPr>
        <p:sp>
          <p:nvSpPr>
            <p:cNvPr id="576" name="모서리가 둥근 직사각형 575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7" name="원형 화살표 576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578" name="그룹 189"/>
          <p:cNvGrpSpPr/>
          <p:nvPr/>
        </p:nvGrpSpPr>
        <p:grpSpPr>
          <a:xfrm>
            <a:off x="4626834" y="1305912"/>
            <a:ext cx="252000" cy="252000"/>
            <a:chOff x="4882399" y="1016000"/>
            <a:chExt cx="432000" cy="432000"/>
          </a:xfrm>
        </p:grpSpPr>
        <p:sp>
          <p:nvSpPr>
            <p:cNvPr id="579" name="모서리가 둥근 직사각형 578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80" name="원형 화살표 579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581" name="그룹 190"/>
          <p:cNvGrpSpPr/>
          <p:nvPr/>
        </p:nvGrpSpPr>
        <p:grpSpPr>
          <a:xfrm>
            <a:off x="5486740" y="1305912"/>
            <a:ext cx="252000" cy="252000"/>
            <a:chOff x="5407623" y="1016000"/>
            <a:chExt cx="432000" cy="432000"/>
          </a:xfrm>
        </p:grpSpPr>
        <p:sp>
          <p:nvSpPr>
            <p:cNvPr id="582" name="모서리가 둥근 직사각형 581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3" name="원형 화살표 582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584" name="그룹 189"/>
          <p:cNvGrpSpPr/>
          <p:nvPr/>
        </p:nvGrpSpPr>
        <p:grpSpPr>
          <a:xfrm>
            <a:off x="5200104" y="1305912"/>
            <a:ext cx="252000" cy="252000"/>
            <a:chOff x="4882399" y="1016000"/>
            <a:chExt cx="432000" cy="432000"/>
          </a:xfrm>
        </p:grpSpPr>
        <p:sp>
          <p:nvSpPr>
            <p:cNvPr id="585" name="모서리가 둥근 직사각형 584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86" name="원형 화살표 585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4760602" y="1549949"/>
            <a:ext cx="1104124" cy="216024"/>
            <a:chOff x="3791157" y="2804741"/>
            <a:chExt cx="1104124" cy="216024"/>
          </a:xfrm>
        </p:grpSpPr>
        <p:sp>
          <p:nvSpPr>
            <p:cNvPr id="589" name="모서리가 둥근 직사각형 588"/>
            <p:cNvSpPr/>
            <p:nvPr/>
          </p:nvSpPr>
          <p:spPr>
            <a:xfrm>
              <a:off x="3791157" y="2804741"/>
              <a:ext cx="1104124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위치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</a:rPr>
                <a:t>X:          Y: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1" name="모서리가 둥근 직사각형 590"/>
            <p:cNvSpPr/>
            <p:nvPr/>
          </p:nvSpPr>
          <p:spPr>
            <a:xfrm>
              <a:off x="4091498" y="2845543"/>
              <a:ext cx="288000" cy="12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999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2" name="모서리가 둥근 직사각형 591"/>
            <p:cNvSpPr/>
            <p:nvPr/>
          </p:nvSpPr>
          <p:spPr>
            <a:xfrm>
              <a:off x="4481642" y="2845325"/>
              <a:ext cx="288000" cy="12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999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5" name="TextBox 594"/>
          <p:cNvSpPr txBox="1"/>
          <p:nvPr/>
        </p:nvSpPr>
        <p:spPr>
          <a:xfrm>
            <a:off x="3192460" y="1356464"/>
            <a:ext cx="354584" cy="18466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Auto</a:t>
            </a:r>
            <a:endParaRPr lang="ko-KR" altLang="en-US" sz="6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4836399" y="1678405"/>
            <a:ext cx="902285" cy="229203"/>
            <a:chOff x="4850688" y="2789183"/>
            <a:chExt cx="902285" cy="229203"/>
          </a:xfrm>
        </p:grpSpPr>
        <p:sp>
          <p:nvSpPr>
            <p:cNvPr id="590" name="모서리가 둥근 직사각형 589"/>
            <p:cNvSpPr/>
            <p:nvPr/>
          </p:nvSpPr>
          <p:spPr>
            <a:xfrm>
              <a:off x="4850688" y="2802362"/>
              <a:ext cx="349468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크기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3" name="모서리가 둥근 직사각형 592"/>
            <p:cNvSpPr/>
            <p:nvPr/>
          </p:nvSpPr>
          <p:spPr>
            <a:xfrm>
              <a:off x="5074829" y="2847730"/>
              <a:ext cx="288000" cy="12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999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4" name="모서리가 둥근 직사각형 593"/>
            <p:cNvSpPr/>
            <p:nvPr/>
          </p:nvSpPr>
          <p:spPr>
            <a:xfrm>
              <a:off x="5464973" y="2847512"/>
              <a:ext cx="288000" cy="12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999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5384047" y="2789183"/>
              <a:ext cx="209089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69" name="직선 연결선 268"/>
          <p:cNvCxnSpPr/>
          <p:nvPr/>
        </p:nvCxnSpPr>
        <p:spPr>
          <a:xfrm rot="5400000">
            <a:off x="1244616" y="1566712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모서리가 둥근 직사각형 271"/>
          <p:cNvSpPr/>
          <p:nvPr/>
        </p:nvSpPr>
        <p:spPr>
          <a:xfrm>
            <a:off x="3382696" y="1275333"/>
            <a:ext cx="837524" cy="184167"/>
          </a:xfrm>
          <a:prstGeom prst="roundRect">
            <a:avLst>
              <a:gd name="adj" fmla="val 6051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이미지 보정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1858945" y="1268983"/>
            <a:ext cx="837524" cy="184167"/>
          </a:xfrm>
          <a:prstGeom prst="roundRect">
            <a:avLst>
              <a:gd name="adj" fmla="val 6051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이미지 효과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rot="5400000">
            <a:off x="2797519" y="156686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rot="5400000">
            <a:off x="4321910" y="1571634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모서리가 둥근 직사각형 242"/>
          <p:cNvSpPr/>
          <p:nvPr/>
        </p:nvSpPr>
        <p:spPr>
          <a:xfrm>
            <a:off x="439357" y="1275333"/>
            <a:ext cx="958110" cy="184167"/>
          </a:xfrm>
          <a:prstGeom prst="roundRect">
            <a:avLst>
              <a:gd name="adj" fmla="val 6051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이미지 불러오기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394907" y="1459501"/>
            <a:ext cx="1042401" cy="36024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이미지 불러오기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62702" y="2132856"/>
            <a:ext cx="1042401" cy="36024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이미지 불러오기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618680" y="218986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 불러오기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화면정의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도형 편집 기능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344488" y="1052514"/>
            <a:ext cx="7776864" cy="82145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4448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Undo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72254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Redo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110060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558958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초안확정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및 결제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6993393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디자이너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747328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44488" y="1268760"/>
            <a:ext cx="5436624" cy="607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5862265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243"/>
          <p:cNvGrpSpPr/>
          <p:nvPr/>
        </p:nvGrpSpPr>
        <p:grpSpPr>
          <a:xfrm>
            <a:off x="1497261" y="1052760"/>
            <a:ext cx="4284496" cy="216000"/>
            <a:chOff x="1496616" y="3285231"/>
            <a:chExt cx="3212912" cy="216000"/>
          </a:xfrm>
        </p:grpSpPr>
        <p:sp>
          <p:nvSpPr>
            <p:cNvPr id="314" name="모서리가 둥근 직사각형 313"/>
            <p:cNvSpPr/>
            <p:nvPr/>
          </p:nvSpPr>
          <p:spPr>
            <a:xfrm>
              <a:off x="1496616" y="3285231"/>
              <a:ext cx="1071034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텍스트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5" name="모서리가 둥근 직사각형 314"/>
            <p:cNvSpPr/>
            <p:nvPr/>
          </p:nvSpPr>
          <p:spPr>
            <a:xfrm>
              <a:off x="2567555" y="3285231"/>
              <a:ext cx="1071034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이미지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6" name="모서리가 둥근 직사각형 315"/>
            <p:cNvSpPr/>
            <p:nvPr/>
          </p:nvSpPr>
          <p:spPr>
            <a:xfrm>
              <a:off x="3638494" y="3285231"/>
              <a:ext cx="1071034" cy="216000"/>
            </a:xfrm>
            <a:prstGeom prst="roundRect">
              <a:avLst/>
            </a:prstGeom>
            <a:solidFill>
              <a:schemeClr val="bg1"/>
            </a:soli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도형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17" name="모서리가 둥근 직사각형 316"/>
          <p:cNvSpPr/>
          <p:nvPr/>
        </p:nvSpPr>
        <p:spPr>
          <a:xfrm>
            <a:off x="6798025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모니터색상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612277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리얼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사이즈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6427829" y="1329062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2" name="Picture 2"/>
          <p:cNvPicPr>
            <a:picLocks noChangeAspect="1" noChangeArrowheads="1"/>
          </p:cNvPicPr>
          <p:nvPr/>
        </p:nvPicPr>
        <p:blipFill>
          <a:blip r:embed="rId2" cstate="print"/>
          <a:srcRect l="23480" t="40791" r="52484" b="56072"/>
          <a:stretch>
            <a:fillRect/>
          </a:stretch>
        </p:blipFill>
        <p:spPr bwMode="auto">
          <a:xfrm>
            <a:off x="478034" y="1589615"/>
            <a:ext cx="3346328" cy="27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3" name="Picture 2"/>
          <p:cNvPicPr>
            <a:picLocks noChangeAspect="1" noChangeArrowheads="1"/>
          </p:cNvPicPr>
          <p:nvPr/>
        </p:nvPicPr>
        <p:blipFill>
          <a:blip r:embed="rId2" cstate="print"/>
          <a:srcRect l="23466" t="35104" r="52497" b="61759"/>
          <a:stretch>
            <a:fillRect/>
          </a:stretch>
        </p:blipFill>
        <p:spPr bwMode="auto">
          <a:xfrm>
            <a:off x="478034" y="1292573"/>
            <a:ext cx="3346328" cy="27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" name="이등변 삼각형 613"/>
          <p:cNvSpPr/>
          <p:nvPr/>
        </p:nvSpPr>
        <p:spPr>
          <a:xfrm rot="5400000">
            <a:off x="3848351" y="1548847"/>
            <a:ext cx="196972" cy="7200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5" name="이등변 삼각형 614"/>
          <p:cNvSpPr/>
          <p:nvPr/>
        </p:nvSpPr>
        <p:spPr>
          <a:xfrm rot="16200000">
            <a:off x="320370" y="1544084"/>
            <a:ext cx="196972" cy="7200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190"/>
          <p:cNvGrpSpPr/>
          <p:nvPr/>
        </p:nvGrpSpPr>
        <p:grpSpPr>
          <a:xfrm>
            <a:off x="4895369" y="1602633"/>
            <a:ext cx="252000" cy="252000"/>
            <a:chOff x="5407623" y="1016000"/>
            <a:chExt cx="432000" cy="432000"/>
          </a:xfrm>
        </p:grpSpPr>
        <p:sp>
          <p:nvSpPr>
            <p:cNvPr id="630" name="모서리가 둥근 직사각형 629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1" name="원형 화살표 630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189"/>
          <p:cNvGrpSpPr/>
          <p:nvPr/>
        </p:nvGrpSpPr>
        <p:grpSpPr>
          <a:xfrm>
            <a:off x="4596455" y="1602633"/>
            <a:ext cx="252000" cy="252000"/>
            <a:chOff x="4882399" y="1016000"/>
            <a:chExt cx="432000" cy="432000"/>
          </a:xfrm>
        </p:grpSpPr>
        <p:sp>
          <p:nvSpPr>
            <p:cNvPr id="633" name="모서리가 둥근 직사각형 632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90°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34" name="원형 화살표 633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190"/>
          <p:cNvGrpSpPr/>
          <p:nvPr/>
        </p:nvGrpSpPr>
        <p:grpSpPr>
          <a:xfrm>
            <a:off x="5493198" y="1602633"/>
            <a:ext cx="252000" cy="252000"/>
            <a:chOff x="5407623" y="1016000"/>
            <a:chExt cx="432000" cy="432000"/>
          </a:xfrm>
        </p:grpSpPr>
        <p:sp>
          <p:nvSpPr>
            <p:cNvPr id="636" name="모서리가 둥근 직사각형 635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 </a:t>
              </a: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7" name="원형 화살표 636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189"/>
          <p:cNvGrpSpPr/>
          <p:nvPr/>
        </p:nvGrpSpPr>
        <p:grpSpPr>
          <a:xfrm>
            <a:off x="5194283" y="1602633"/>
            <a:ext cx="252000" cy="252000"/>
            <a:chOff x="4882399" y="1016000"/>
            <a:chExt cx="432000" cy="432000"/>
          </a:xfrm>
        </p:grpSpPr>
        <p:sp>
          <p:nvSpPr>
            <p:cNvPr id="639" name="모서리가 둥근 직사각형 638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 1°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0" name="원형 화살표 639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endParaRPr lang="ko-KR" altLang="en-US" sz="6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662"/>
          <p:cNvGrpSpPr>
            <a:grpSpLocks noChangeAspect="1"/>
          </p:cNvGrpSpPr>
          <p:nvPr/>
        </p:nvGrpSpPr>
        <p:grpSpPr>
          <a:xfrm>
            <a:off x="4585346" y="1287589"/>
            <a:ext cx="1154118" cy="288000"/>
            <a:chOff x="4809865" y="3501008"/>
            <a:chExt cx="1079239" cy="360000"/>
          </a:xfrm>
        </p:grpSpPr>
        <p:sp>
          <p:nvSpPr>
            <p:cNvPr id="641" name="직사각형 640"/>
            <p:cNvSpPr/>
            <p:nvPr/>
          </p:nvSpPr>
          <p:spPr>
            <a:xfrm>
              <a:off x="4809865" y="3501008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/>
            <p:cNvSpPr/>
            <p:nvPr/>
          </p:nvSpPr>
          <p:spPr>
            <a:xfrm>
              <a:off x="4989713" y="3501008"/>
              <a:ext cx="180000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/>
            <p:cNvSpPr/>
            <p:nvPr/>
          </p:nvSpPr>
          <p:spPr>
            <a:xfrm>
              <a:off x="5169561" y="3501008"/>
              <a:ext cx="180000" cy="180000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/>
            <p:cNvSpPr/>
            <p:nvPr/>
          </p:nvSpPr>
          <p:spPr>
            <a:xfrm>
              <a:off x="4809865" y="3681008"/>
              <a:ext cx="180000" cy="18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/>
            <p:cNvSpPr/>
            <p:nvPr/>
          </p:nvSpPr>
          <p:spPr>
            <a:xfrm>
              <a:off x="4989713" y="3681008"/>
              <a:ext cx="180000" cy="180000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/>
            <p:cNvSpPr/>
            <p:nvPr/>
          </p:nvSpPr>
          <p:spPr>
            <a:xfrm>
              <a:off x="5169561" y="3681008"/>
              <a:ext cx="180000" cy="180000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/>
            <p:cNvSpPr/>
            <p:nvPr/>
          </p:nvSpPr>
          <p:spPr>
            <a:xfrm>
              <a:off x="5349409" y="3501008"/>
              <a:ext cx="180000" cy="18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/>
            <p:cNvSpPr/>
            <p:nvPr/>
          </p:nvSpPr>
          <p:spPr>
            <a:xfrm>
              <a:off x="5529257" y="3501008"/>
              <a:ext cx="180000" cy="18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/>
            <p:nvPr/>
          </p:nvSpPr>
          <p:spPr>
            <a:xfrm>
              <a:off x="5709104" y="3501008"/>
              <a:ext cx="180000" cy="180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/>
            <p:cNvSpPr/>
            <p:nvPr/>
          </p:nvSpPr>
          <p:spPr>
            <a:xfrm>
              <a:off x="5349409" y="3681008"/>
              <a:ext cx="180000" cy="18000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/>
            <p:cNvSpPr/>
            <p:nvPr/>
          </p:nvSpPr>
          <p:spPr>
            <a:xfrm>
              <a:off x="5529257" y="3681008"/>
              <a:ext cx="180000" cy="18000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/>
            <p:cNvSpPr/>
            <p:nvPr/>
          </p:nvSpPr>
          <p:spPr>
            <a:xfrm>
              <a:off x="5709104" y="3681008"/>
              <a:ext cx="18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652"/>
            <p:cNvGrpSpPr/>
            <p:nvPr/>
          </p:nvGrpSpPr>
          <p:grpSpPr>
            <a:xfrm>
              <a:off x="5709104" y="3681008"/>
              <a:ext cx="180000" cy="180000"/>
              <a:chOff x="6473546" y="2734623"/>
              <a:chExt cx="542949" cy="540084"/>
            </a:xfrm>
          </p:grpSpPr>
          <p:sp>
            <p:nvSpPr>
              <p:cNvPr id="654" name="직사각형 653"/>
              <p:cNvSpPr/>
              <p:nvPr/>
            </p:nvSpPr>
            <p:spPr>
              <a:xfrm>
                <a:off x="6473546" y="2734623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직사각형 654"/>
              <p:cNvSpPr/>
              <p:nvPr/>
            </p:nvSpPr>
            <p:spPr>
              <a:xfrm>
                <a:off x="6653546" y="2734651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/>
              <p:cNvSpPr/>
              <p:nvPr/>
            </p:nvSpPr>
            <p:spPr>
              <a:xfrm>
                <a:off x="6833546" y="2734651"/>
                <a:ext cx="180000" cy="180000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직사각형 656"/>
              <p:cNvSpPr/>
              <p:nvPr/>
            </p:nvSpPr>
            <p:spPr>
              <a:xfrm>
                <a:off x="6474114" y="2914651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직사각형 657"/>
              <p:cNvSpPr/>
              <p:nvPr/>
            </p:nvSpPr>
            <p:spPr>
              <a:xfrm>
                <a:off x="6654114" y="291467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직사각형 658"/>
              <p:cNvSpPr/>
              <p:nvPr/>
            </p:nvSpPr>
            <p:spPr>
              <a:xfrm>
                <a:off x="6834114" y="2914679"/>
                <a:ext cx="180000" cy="180000"/>
              </a:xfrm>
              <a:prstGeom prst="rect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/>
              <p:cNvSpPr/>
              <p:nvPr/>
            </p:nvSpPr>
            <p:spPr>
              <a:xfrm>
                <a:off x="6476495" y="3094679"/>
                <a:ext cx="180000" cy="180000"/>
              </a:xfrm>
              <a:prstGeom prst="rect">
                <a:avLst/>
              </a:prstGeom>
              <a:solidFill>
                <a:srgbClr val="7030A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직사각형 660"/>
              <p:cNvSpPr/>
              <p:nvPr/>
            </p:nvSpPr>
            <p:spPr>
              <a:xfrm>
                <a:off x="6656495" y="3094707"/>
                <a:ext cx="180000" cy="18000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직사각형 661"/>
              <p:cNvSpPr/>
              <p:nvPr/>
            </p:nvSpPr>
            <p:spPr>
              <a:xfrm>
                <a:off x="6836495" y="3094707"/>
                <a:ext cx="180000" cy="180000"/>
              </a:xfrm>
              <a:prstGeom prst="rect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6" name="모서리가 둥근 직사각형 275"/>
          <p:cNvSpPr/>
          <p:nvPr/>
        </p:nvSpPr>
        <p:spPr>
          <a:xfrm>
            <a:off x="4036074" y="1374925"/>
            <a:ext cx="411155" cy="39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도형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2935799" y="1323126"/>
            <a:ext cx="866443" cy="2424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직선 연결선 245"/>
          <p:cNvCxnSpPr/>
          <p:nvPr/>
        </p:nvCxnSpPr>
        <p:spPr>
          <a:xfrm rot="5400000">
            <a:off x="4283755" y="156552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이등변 삼각형 136"/>
          <p:cNvSpPr/>
          <p:nvPr/>
        </p:nvSpPr>
        <p:spPr>
          <a:xfrm rot="16200000">
            <a:off x="339175" y="2303394"/>
            <a:ext cx="196972" cy="7200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rot="5400000">
            <a:off x="336835" y="2761920"/>
            <a:ext cx="196972" cy="7200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44488" y="3105008"/>
            <a:ext cx="411155" cy="39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도형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삽입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19250" y="219723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이전 도형 보기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219250" y="31700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선택한 도형 편집 영역에 삽입하기</a:t>
            </a:r>
            <a:endParaRPr lang="en-US" altLang="ko-KR" sz="1000" dirty="0" smtClean="0"/>
          </a:p>
        </p:txBody>
      </p:sp>
      <p:sp>
        <p:nvSpPr>
          <p:cNvPr id="208" name="TextBox 207"/>
          <p:cNvSpPr txBox="1"/>
          <p:nvPr/>
        </p:nvSpPr>
        <p:spPr>
          <a:xfrm>
            <a:off x="1219250" y="2678723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다음 도형 보기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화면정의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우편 항목 편집 기능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3EBC-CE41-42FC-AB5A-E4CE6C15CCA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43198" y="1052514"/>
            <a:ext cx="7776864" cy="82145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4319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Undo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72125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Redo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99318" y="1052736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557668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초안확정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및 결제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6992103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디자이너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747199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43198" y="1268760"/>
            <a:ext cx="5436624" cy="6076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860975" y="1323126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미리보기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08955" y="1241202"/>
            <a:ext cx="593430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귀하 표시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rot="5400000">
            <a:off x="1248099" y="156571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모서리가 둥근 직사각형 184"/>
          <p:cNvSpPr/>
          <p:nvPr/>
        </p:nvSpPr>
        <p:spPr>
          <a:xfrm>
            <a:off x="1465798" y="1241202"/>
            <a:ext cx="1143385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받는 사람 주소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594901" y="1234852"/>
            <a:ext cx="880680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요금 별납 표시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 rot="5400000">
            <a:off x="2342901" y="1565716"/>
            <a:ext cx="5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225"/>
          <p:cNvGrpSpPr/>
          <p:nvPr/>
        </p:nvGrpSpPr>
        <p:grpSpPr>
          <a:xfrm>
            <a:off x="1500744" y="1052513"/>
            <a:ext cx="4279078" cy="216247"/>
            <a:chOff x="1499120" y="1052513"/>
            <a:chExt cx="1977661" cy="216247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499120" y="1052760"/>
              <a:ext cx="990027" cy="216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텍스트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486754" y="1052513"/>
              <a:ext cx="990027" cy="216000"/>
            </a:xfrm>
            <a:prstGeom prst="roundRect">
              <a:avLst/>
            </a:prstGeom>
            <a:solidFill>
              <a:schemeClr val="bg1"/>
            </a:soli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+mn-ea"/>
                </a:rPr>
                <a:t>우편 항목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1" name="모서리가 둥근 직사각형 190"/>
          <p:cNvSpPr/>
          <p:nvPr/>
        </p:nvSpPr>
        <p:spPr>
          <a:xfrm>
            <a:off x="6796735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모니터색상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121480" y="1052513"/>
            <a:ext cx="648717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리얼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사이즈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6426539" y="1329062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4" name="그룹 215"/>
          <p:cNvGrpSpPr/>
          <p:nvPr/>
        </p:nvGrpSpPr>
        <p:grpSpPr>
          <a:xfrm>
            <a:off x="451761" y="1378176"/>
            <a:ext cx="750624" cy="216024"/>
            <a:chOff x="427006" y="2758948"/>
            <a:chExt cx="750624" cy="216024"/>
          </a:xfrm>
        </p:grpSpPr>
        <p:sp>
          <p:nvSpPr>
            <p:cNvPr id="195" name="모서리가 둥근 직사각형 194"/>
            <p:cNvSpPr/>
            <p:nvPr/>
          </p:nvSpPr>
          <p:spPr>
            <a:xfrm>
              <a:off x="584200" y="2758948"/>
              <a:ext cx="593430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귀하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타원 195"/>
            <p:cNvSpPr/>
            <p:nvPr/>
          </p:nvSpPr>
          <p:spPr>
            <a:xfrm>
              <a:off x="427006" y="282196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216"/>
          <p:cNvGrpSpPr/>
          <p:nvPr/>
        </p:nvGrpSpPr>
        <p:grpSpPr>
          <a:xfrm>
            <a:off x="451761" y="1527402"/>
            <a:ext cx="750624" cy="216024"/>
            <a:chOff x="427006" y="2758948"/>
            <a:chExt cx="750624" cy="216024"/>
          </a:xfrm>
        </p:grpSpPr>
        <p:sp>
          <p:nvSpPr>
            <p:cNvPr id="198" name="모서리가 둥근 직사각형 197"/>
            <p:cNvSpPr/>
            <p:nvPr/>
          </p:nvSpPr>
          <p:spPr>
            <a:xfrm>
              <a:off x="584200" y="2758948"/>
              <a:ext cx="593430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貴下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9" name="타원 198"/>
            <p:cNvSpPr/>
            <p:nvPr/>
          </p:nvSpPr>
          <p:spPr>
            <a:xfrm>
              <a:off x="427006" y="282196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219"/>
          <p:cNvGrpSpPr/>
          <p:nvPr/>
        </p:nvGrpSpPr>
        <p:grpSpPr>
          <a:xfrm>
            <a:off x="451761" y="1676628"/>
            <a:ext cx="977194" cy="216024"/>
            <a:chOff x="427006" y="2758948"/>
            <a:chExt cx="977194" cy="216024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584200" y="2758948"/>
              <a:ext cx="820000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표시 하지 않음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2" name="타원 201"/>
            <p:cNvSpPr/>
            <p:nvPr/>
          </p:nvSpPr>
          <p:spPr>
            <a:xfrm>
              <a:off x="427006" y="282196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7" name="직사각형 216"/>
          <p:cNvSpPr>
            <a:spLocks/>
          </p:cNvSpPr>
          <p:nvPr/>
        </p:nvSpPr>
        <p:spPr>
          <a:xfrm>
            <a:off x="4189012" y="1429734"/>
            <a:ext cx="1036452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20" name="그룹 233"/>
          <p:cNvGrpSpPr/>
          <p:nvPr/>
        </p:nvGrpSpPr>
        <p:grpSpPr>
          <a:xfrm>
            <a:off x="2672037" y="1456206"/>
            <a:ext cx="750624" cy="216024"/>
            <a:chOff x="427006" y="2758948"/>
            <a:chExt cx="750624" cy="216024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584200" y="2758948"/>
              <a:ext cx="593430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요금별납 표시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6" name="타원 255"/>
            <p:cNvSpPr/>
            <p:nvPr/>
          </p:nvSpPr>
          <p:spPr>
            <a:xfrm>
              <a:off x="427006" y="282196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0" name="타원 259"/>
          <p:cNvSpPr/>
          <p:nvPr/>
        </p:nvSpPr>
        <p:spPr>
          <a:xfrm>
            <a:off x="3582750" y="1305222"/>
            <a:ext cx="540000" cy="54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557186" y="1570900"/>
            <a:ext cx="593430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요금별납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2" name="직선 연결선 261"/>
          <p:cNvCxnSpPr>
            <a:stCxn id="260" idx="6"/>
            <a:endCxn id="260" idx="2"/>
          </p:cNvCxnSpPr>
          <p:nvPr/>
        </p:nvCxnSpPr>
        <p:spPr>
          <a:xfrm flipH="1">
            <a:off x="3582750" y="1575222"/>
            <a:ext cx="54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모서리가 둥근 직사각형 262"/>
          <p:cNvSpPr/>
          <p:nvPr/>
        </p:nvSpPr>
        <p:spPr>
          <a:xfrm>
            <a:off x="4148692" y="1253520"/>
            <a:ext cx="687420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우체국명 입력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4" name="그룹 244"/>
          <p:cNvGrpSpPr/>
          <p:nvPr/>
        </p:nvGrpSpPr>
        <p:grpSpPr>
          <a:xfrm>
            <a:off x="2672037" y="1628349"/>
            <a:ext cx="977194" cy="216024"/>
            <a:chOff x="427006" y="2758948"/>
            <a:chExt cx="977194" cy="216024"/>
          </a:xfrm>
        </p:grpSpPr>
        <p:sp>
          <p:nvSpPr>
            <p:cNvPr id="265" name="모서리가 둥근 직사각형 264"/>
            <p:cNvSpPr/>
            <p:nvPr/>
          </p:nvSpPr>
          <p:spPr>
            <a:xfrm>
              <a:off x="584200" y="2758948"/>
              <a:ext cx="820000" cy="216024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표시 하지 않음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427006" y="2821960"/>
              <a:ext cx="90000" cy="9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모서리가 둥근 직사각형 266"/>
          <p:cNvSpPr/>
          <p:nvPr/>
        </p:nvSpPr>
        <p:spPr>
          <a:xfrm>
            <a:off x="5241621" y="1411782"/>
            <a:ext cx="432734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적용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4173804" y="1635414"/>
            <a:ext cx="1490747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우체국명은 실제 우편물을 접수하실 우체국명과 정확히 일치 해야 합니다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1775202" y="1691298"/>
            <a:ext cx="720000" cy="144000"/>
            <a:chOff x="1599604" y="2932823"/>
            <a:chExt cx="896646" cy="180000"/>
          </a:xfrm>
        </p:grpSpPr>
        <p:grpSp>
          <p:nvGrpSpPr>
            <p:cNvPr id="283" name="그룹 222"/>
            <p:cNvGrpSpPr/>
            <p:nvPr/>
          </p:nvGrpSpPr>
          <p:grpSpPr>
            <a:xfrm>
              <a:off x="1599606" y="2932823"/>
              <a:ext cx="396001" cy="180000"/>
              <a:chOff x="1575789" y="3042767"/>
              <a:chExt cx="647334" cy="180000"/>
            </a:xfrm>
          </p:grpSpPr>
          <p:sp>
            <p:nvSpPr>
              <p:cNvPr id="289" name="모서리가 둥근 직사각형 288"/>
              <p:cNvSpPr/>
              <p:nvPr/>
            </p:nvSpPr>
            <p:spPr>
              <a:xfrm>
                <a:off x="1575789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>
                <a:off x="1791087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2007123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그룹 223"/>
            <p:cNvGrpSpPr/>
            <p:nvPr/>
          </p:nvGrpSpPr>
          <p:grpSpPr>
            <a:xfrm>
              <a:off x="2100252" y="2932823"/>
              <a:ext cx="396001" cy="180000"/>
              <a:chOff x="1575789" y="3042767"/>
              <a:chExt cx="647334" cy="180000"/>
            </a:xfrm>
          </p:grpSpPr>
          <p:sp>
            <p:nvSpPr>
              <p:cNvPr id="286" name="모서리가 둥근 직사각형 285"/>
              <p:cNvSpPr/>
              <p:nvPr/>
            </p:nvSpPr>
            <p:spPr>
              <a:xfrm>
                <a:off x="1575789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모서리가 둥근 직사각형 286"/>
              <p:cNvSpPr/>
              <p:nvPr/>
            </p:nvSpPr>
            <p:spPr>
              <a:xfrm>
                <a:off x="1791087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2007123" y="3042767"/>
                <a:ext cx="216000" cy="180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u="sn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5" name="직선 연결선 284"/>
            <p:cNvCxnSpPr/>
            <p:nvPr/>
          </p:nvCxnSpPr>
          <p:spPr>
            <a:xfrm>
              <a:off x="2014523" y="302854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모서리가 둥근 직사각형 291"/>
          <p:cNvSpPr/>
          <p:nvPr/>
        </p:nvSpPr>
        <p:spPr>
          <a:xfrm>
            <a:off x="1606728" y="1721483"/>
            <a:ext cx="90000" cy="9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1712855" y="1446285"/>
            <a:ext cx="830320" cy="21602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 주소 가이드 라인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1606728" y="1510163"/>
            <a:ext cx="90000" cy="9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46265" y="2276872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Undo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46045" y="2780928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Redo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51761" y="3298520"/>
            <a:ext cx="324000" cy="21602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초기화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19250" y="227687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실행 취소</a:t>
            </a:r>
            <a:endParaRPr lang="ko-KR" alt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219250" y="326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원래대로</a:t>
            </a:r>
            <a:endParaRPr lang="en-US" altLang="ko-KR" sz="10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1219250" y="27583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재실행</a:t>
            </a:r>
            <a:endParaRPr lang="ko-KR" altLang="en-US" sz="10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30166" y="3861048"/>
            <a:ext cx="432734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적용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219250" y="3830827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우체국명 편집 화면에 적용하기</a:t>
            </a:r>
            <a:endParaRPr lang="en-US" altLang="ko-KR" sz="1000" dirty="0" smtClean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28167" y="4581128"/>
            <a:ext cx="504000" cy="46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19249" y="4692017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편집 내용 저장하기</a:t>
            </a:r>
            <a:endParaRPr lang="en-US" altLang="ko-KR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442</Words>
  <Application>Microsoft Office PowerPoint</Application>
  <PresentationFormat>A4 용지(210x297mm)</PresentationFormat>
  <Paragraphs>253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초안 뷰어 화면</vt:lpstr>
      <vt:lpstr>편집기 &gt; 카드 편집 화면</vt:lpstr>
      <vt:lpstr>화면정의 &gt; 이미지 편집 기능</vt:lpstr>
      <vt:lpstr>화면정의 &gt; 도형 편집 기능</vt:lpstr>
      <vt:lpstr>화면정의 &gt; 우편 항목 편집 기능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badcode</dc:creator>
  <cp:lastModifiedBy>박경희</cp:lastModifiedBy>
  <cp:revision>140</cp:revision>
  <dcterms:created xsi:type="dcterms:W3CDTF">2010-11-19T00:48:22Z</dcterms:created>
  <dcterms:modified xsi:type="dcterms:W3CDTF">2010-12-21T11:27:14Z</dcterms:modified>
</cp:coreProperties>
</file>