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4" autoAdjust="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make the squares bigger. If there is a little icon system we want to adopt that can go in the upper right hand corner of a square, that is fine. Perhaps this can signify %done, %effort, alert to a problem, indicate a critical path, or otherwise bring attention. Teams</a:t>
            </a:r>
            <a:r>
              <a:rPr lang="en-US" baseline="0" dirty="0"/>
              <a:t> should be able to put graphics in the boxes </a:t>
            </a:r>
            <a:r>
              <a:rPr lang="en-US" baseline="0"/>
              <a:t>as well.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EA536-0A02-024A-865C-9746DE76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515600" cy="734877"/>
          </a:xfrm>
        </p:spPr>
        <p:txBody>
          <a:bodyPr/>
          <a:lstStyle/>
          <a:p>
            <a:r>
              <a:rPr lang="en-US" sz="3600" dirty="0" err="1"/>
              <a:t>INSuRE</a:t>
            </a:r>
            <a:r>
              <a:rPr lang="en-US" sz="3600" dirty="0"/>
              <a:t> Project: “Analyzing VoIP at UC Davis”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8223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Abdulhai</a:t>
            </a:r>
            <a:r>
              <a:rPr lang="en-US" sz="2400" dirty="0"/>
              <a:t> Naqvi, Dixit </a:t>
            </a:r>
            <a:r>
              <a:rPr lang="en-US" sz="2400" dirty="0" err="1"/>
              <a:t>Paudel</a:t>
            </a:r>
            <a:r>
              <a:rPr lang="en-US" sz="2400" dirty="0"/>
              <a:t>, Mark Weber, and Mark </a:t>
            </a:r>
            <a:r>
              <a:rPr lang="en-US" sz="2400" dirty="0" err="1"/>
              <a:t>Redican</a:t>
            </a:r>
            <a:r>
              <a:rPr lang="en-US" sz="2400" dirty="0"/>
              <a:t> at UC Davis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Overview of project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Operational capability and status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Technical approach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Schedule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829733" y="2452688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security flaws with the UC Davis Voice-over-IP (VoIP) implementation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Focus on Privacy and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Completed: Proposal, 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Yet to be completed: setting-up phones in the security </a:t>
            </a:r>
            <a:r>
              <a:rPr lang="en-US" dirty="0" smtClean="0"/>
              <a:t>lab, progress report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572000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able to call using the phones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Wireshark for packet sniffing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Solve phone port issue with IET’s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up a computer for packet </a:t>
            </a:r>
            <a:r>
              <a:rPr lang="en-US" dirty="0" smtClean="0"/>
              <a:t>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up switch to complete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 smtClean="0"/>
              <a:t>Wi</a:t>
            </a:r>
            <a:r>
              <a:rPr lang="en-US" dirty="0" smtClean="0"/>
              <a:t>reshark for SIP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29800" y="238780"/>
            <a:ext cx="192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Date: 03/01/2018</a:t>
            </a:r>
          </a:p>
        </p:txBody>
      </p:sp>
    </p:spTree>
    <p:extLst>
      <p:ext uri="{BB962C8B-B14F-4D97-AF65-F5344CB8AC3E}">
        <p14:creationId xmlns:p14="http://schemas.microsoft.com/office/powerpoint/2010/main" val="22717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INSuRE</a:t>
            </a:r>
            <a:r>
              <a:rPr lang="en-US" dirty="0"/>
              <a:t> Project Progress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8200" y="1127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Project: Analyzing VoIP at UC Davis  Date:03/01/2018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8200" y="2057578"/>
            <a:ext cx="5190067" cy="2141889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2057577"/>
            <a:ext cx="5190067" cy="2141889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199" y="4287134"/>
            <a:ext cx="5190067" cy="2141889"/>
            <a:chOff x="838200" y="2057578"/>
            <a:chExt cx="5190067" cy="2141889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00" y="4287134"/>
            <a:ext cx="5190067" cy="2141889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2452688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Finished Lit </a:t>
            </a:r>
            <a:r>
              <a:rPr lang="en-US" dirty="0" smtClean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Meeting with TD to set-up environment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Debugged phone connection issue at security </a:t>
            </a:r>
            <a:r>
              <a:rPr lang="en-US" dirty="0" smtClean="0"/>
              <a:t>lab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5999" y="2450245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phone set-up with </a:t>
            </a:r>
            <a:r>
              <a:rPr lang="en-US" dirty="0" smtClean="0"/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necessary software (Wireshark)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Sniff packets </a:t>
            </a:r>
            <a:r>
              <a:rPr lang="en-US" dirty="0"/>
              <a:t>with Wireshark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port was without signal at security </a:t>
            </a:r>
            <a:r>
              <a:rPr lang="en-US" dirty="0" smtClean="0"/>
              <a:t>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Waited for delivery of switch to finish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5998" y="4589120"/>
            <a:ext cx="519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configure Wireshark to be able to sniff </a:t>
            </a:r>
            <a:r>
              <a:rPr lang="en-US" dirty="0" smtClean="0"/>
              <a:t>SIP packets?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does custom hardware and network setup affect VoIP at UC Davis?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36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INSuRE Project: “Analyzing VoIP at UC Davis”</vt:lpstr>
      <vt:lpstr>INSuRE Project Progress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User</cp:lastModifiedBy>
  <cp:revision>17</cp:revision>
  <dcterms:created xsi:type="dcterms:W3CDTF">2014-07-30T18:36:56Z</dcterms:created>
  <dcterms:modified xsi:type="dcterms:W3CDTF">2018-03-02T01:01:34Z</dcterms:modified>
</cp:coreProperties>
</file>