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14" autoAdjust="0"/>
  </p:normalViewPr>
  <p:slideViewPr>
    <p:cSldViewPr>
      <p:cViewPr varScale="1">
        <p:scale>
          <a:sx n="68" d="100"/>
          <a:sy n="68" d="100"/>
        </p:scale>
        <p:origin x="7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5ADEEA-2554-3649-A5FC-F8BE9CAFE9B8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EA536-0A02-024A-865C-9746DE76D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15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make the squares bigger. If there is a little icon system we want to adopt that can go in the upper right hand corner of a square, that is fine. Perhaps this can signify %done, %effort, alert to a problem, indicate a critical path, or otherwise bring attention. Teams</a:t>
            </a:r>
            <a:r>
              <a:rPr lang="en-US" baseline="0" dirty="0"/>
              <a:t> should be able to put graphics in the boxes </a:t>
            </a:r>
            <a:r>
              <a:rPr lang="en-US" baseline="0"/>
              <a:t>as well.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EA536-0A02-024A-865C-9746DE76D2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56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6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6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28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93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41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67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2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05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74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4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94864-8E61-46E1-AE6F-DC9B03139954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52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0515600" cy="734877"/>
          </a:xfrm>
        </p:spPr>
        <p:txBody>
          <a:bodyPr/>
          <a:lstStyle/>
          <a:p>
            <a:r>
              <a:rPr lang="en-US" sz="3600" dirty="0" err="1"/>
              <a:t>INSuRE</a:t>
            </a:r>
            <a:r>
              <a:rPr lang="en-US" sz="3600" dirty="0"/>
              <a:t> Project: “Analyzing VoIP at UC Davis”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822325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Ibrahim Ahmed, </a:t>
            </a:r>
            <a:r>
              <a:rPr lang="en-US" sz="2400" dirty="0" err="1"/>
              <a:t>Ayush</a:t>
            </a:r>
            <a:r>
              <a:rPr lang="en-US" sz="2400" dirty="0"/>
              <a:t> Jain, </a:t>
            </a:r>
            <a:r>
              <a:rPr lang="en-US" sz="2400" dirty="0" err="1"/>
              <a:t>Abdulhai</a:t>
            </a:r>
            <a:r>
              <a:rPr lang="en-US" sz="2400" dirty="0"/>
              <a:t> Naqvi, Dixit </a:t>
            </a:r>
            <a:r>
              <a:rPr lang="en-US" sz="2400" dirty="0" err="1"/>
              <a:t>Paudel</a:t>
            </a:r>
            <a:r>
              <a:rPr lang="en-US" sz="2400" dirty="0"/>
              <a:t>, and Mark </a:t>
            </a:r>
            <a:r>
              <a:rPr lang="en-US" sz="2400" dirty="0" err="1"/>
              <a:t>Redican</a:t>
            </a:r>
            <a:r>
              <a:rPr lang="en-US" sz="2400" dirty="0"/>
              <a:t> at UC Davis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38200" y="2057578"/>
            <a:ext cx="5190067" cy="2141889"/>
            <a:chOff x="838200" y="2057578"/>
            <a:chExt cx="5190067" cy="2141889"/>
          </a:xfrm>
        </p:grpSpPr>
        <p:sp>
          <p:nvSpPr>
            <p:cNvPr id="4" name="Rectangle 3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Overview of project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096000" y="2057577"/>
            <a:ext cx="5190067" cy="2141889"/>
            <a:chOff x="838200" y="2057578"/>
            <a:chExt cx="5190067" cy="2141889"/>
          </a:xfrm>
        </p:grpSpPr>
        <p:sp>
          <p:nvSpPr>
            <p:cNvPr id="13" name="Rectangle 12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Operational capability and status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38199" y="4287134"/>
            <a:ext cx="5190067" cy="2141889"/>
            <a:chOff x="838200" y="2057578"/>
            <a:chExt cx="5190067" cy="2141889"/>
          </a:xfrm>
        </p:grpSpPr>
        <p:sp>
          <p:nvSpPr>
            <p:cNvPr id="16" name="Rectangle 15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Technical approach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096000" y="4287134"/>
            <a:ext cx="5190067" cy="2141889"/>
            <a:chOff x="838200" y="2057578"/>
            <a:chExt cx="5190067" cy="2141889"/>
          </a:xfrm>
        </p:grpSpPr>
        <p:sp>
          <p:nvSpPr>
            <p:cNvPr id="19" name="Rectangle 18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Schedule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29733" y="2452688"/>
            <a:ext cx="5190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Explore security flaws with the UC Davis Voice-over-IP (VoIP) implementation.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 </a:t>
            </a:r>
            <a:r>
              <a:rPr lang="en-US"/>
              <a:t>on Privacy and Integrity issues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95999" y="2450245"/>
            <a:ext cx="51900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Completed: Proposal, Literature Review, Test-environment in the security lab, Building communication profiles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Yet to be completed: Finding novel attacks, Performing network subversion attacks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38198" y="4572000"/>
            <a:ext cx="5190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Call using the phones in the test-environment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 switch to the computer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Wireshark for packet sniffing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95998" y="4589120"/>
            <a:ext cx="5190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Automated building </a:t>
            </a:r>
            <a:r>
              <a:rPr lang="en-US" dirty="0" err="1"/>
              <a:t>comm</a:t>
            </a:r>
            <a:r>
              <a:rPr lang="en-US" dirty="0"/>
              <a:t> profiles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Studied phone registration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novel attacks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29800" y="238780"/>
            <a:ext cx="1920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Date: 04/13/2018</a:t>
            </a:r>
          </a:p>
        </p:txBody>
      </p:sp>
    </p:spTree>
    <p:extLst>
      <p:ext uri="{BB962C8B-B14F-4D97-AF65-F5344CB8AC3E}">
        <p14:creationId xmlns:p14="http://schemas.microsoft.com/office/powerpoint/2010/main" val="22717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INSuRE</a:t>
            </a:r>
            <a:r>
              <a:rPr lang="en-US" dirty="0"/>
              <a:t> Project Progress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38200" y="1127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Project: Analyzing VoIP at UC Davis  Date: 04/13/2018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38200" y="2057578"/>
            <a:ext cx="5190067" cy="2141889"/>
            <a:chOff x="838200" y="2057578"/>
            <a:chExt cx="5190067" cy="2141889"/>
          </a:xfrm>
        </p:grpSpPr>
        <p:sp>
          <p:nvSpPr>
            <p:cNvPr id="4" name="Rectangle 3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This Week’s Progress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096000" y="2057577"/>
            <a:ext cx="5190067" cy="2141889"/>
            <a:chOff x="838200" y="2057578"/>
            <a:chExt cx="5190067" cy="2141889"/>
          </a:xfrm>
        </p:grpSpPr>
        <p:sp>
          <p:nvSpPr>
            <p:cNvPr id="13" name="Rectangle 12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8200" y="2057578"/>
              <a:ext cx="51900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Next Week’s Work</a:t>
              </a:r>
            </a:p>
            <a:p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38199" y="4287134"/>
            <a:ext cx="5190067" cy="2141889"/>
            <a:chOff x="838200" y="2057578"/>
            <a:chExt cx="5190067" cy="2141889"/>
          </a:xfrm>
        </p:grpSpPr>
        <p:sp>
          <p:nvSpPr>
            <p:cNvPr id="16" name="Rectangle 15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Impediments/Problems/Issues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096000" y="4287134"/>
            <a:ext cx="5190067" cy="2141889"/>
            <a:chOff x="838200" y="2057578"/>
            <a:chExt cx="5190067" cy="2141889"/>
          </a:xfrm>
        </p:grpSpPr>
        <p:sp>
          <p:nvSpPr>
            <p:cNvPr id="19" name="Rectangle 18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Other Questions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373510" y="2053913"/>
            <a:ext cx="65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✓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9099" y="2365799"/>
            <a:ext cx="51900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Added one more member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Built communication profiles using three phones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Phone registration uses 3 servers: 1 of them uses HTTP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*Found papers on vulnerabilities for TLS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38198" y="4658723"/>
            <a:ext cx="5190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Setting up another computer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Larger group size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95998" y="4589120"/>
            <a:ext cx="5190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there vulnerabilities during phone registration process?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vulnerabilities in TLS 1.2 be used in a “big” way?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A771C9-0CF5-43A1-B44A-C8DD5EA0D6F9}"/>
              </a:ext>
            </a:extLst>
          </p:cNvPr>
          <p:cNvSpPr txBox="1"/>
          <p:nvPr/>
        </p:nvSpPr>
        <p:spPr>
          <a:xfrm>
            <a:off x="6129667" y="2443828"/>
            <a:ext cx="51900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Research for more novel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Research SIP registration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Intercept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*Research Cisco patches for TLS/SSL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Are there any outside leaks using TLS/SSL?</a:t>
            </a:r>
          </a:p>
        </p:txBody>
      </p:sp>
    </p:spTree>
    <p:extLst>
      <p:ext uri="{BB962C8B-B14F-4D97-AF65-F5344CB8AC3E}">
        <p14:creationId xmlns:p14="http://schemas.microsoft.com/office/powerpoint/2010/main" val="810607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303</Words>
  <Application>Microsoft Office PowerPoint</Application>
  <PresentationFormat>Widescreen</PresentationFormat>
  <Paragraphs>39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INSuRE Project: “Analyzing VoIP at UC Davis”</vt:lpstr>
      <vt:lpstr>INSuRE Project Progress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INSuRE Project Progress</dc:title>
  <dc:creator>Court</dc:creator>
  <cp:lastModifiedBy>Ibrahim</cp:lastModifiedBy>
  <cp:revision>34</cp:revision>
  <dcterms:created xsi:type="dcterms:W3CDTF">2014-07-30T18:36:56Z</dcterms:created>
  <dcterms:modified xsi:type="dcterms:W3CDTF">2018-04-13T18:48:34Z</dcterms:modified>
</cp:coreProperties>
</file>