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4" autoAdjust="0"/>
  </p:normalViewPr>
  <p:slideViewPr>
    <p:cSldViewPr>
      <p:cViewPr varScale="1">
        <p:scale>
          <a:sx n="57" d="100"/>
          <a:sy n="57" d="100"/>
        </p:scale>
        <p:origin x="663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Mark Weber,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Privacy and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Setting-up phones in the security lab, progress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able to call using the phones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phone port issue with IET’s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a computer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switch and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Wireshark for SIP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03/01/2018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Date:03/01/2018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2452688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Finished Lit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Meeting with TD to set-up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Debugged phone connection issue at security lab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phone set-up with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necessary software (Wireshark)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Sniff packets with Wireshark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port was without signal at security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Waited for delivery of switch to finish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configure Wireshark to be able to sniff SIP packets?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custom hardware and network setup affect VoIP at UC Davis?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18</cp:revision>
  <dcterms:created xsi:type="dcterms:W3CDTF">2014-07-30T18:36:56Z</dcterms:created>
  <dcterms:modified xsi:type="dcterms:W3CDTF">2018-03-02T03:42:32Z</dcterms:modified>
</cp:coreProperties>
</file>