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Mock SIP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Mock softphone client, Reproduce Existing Cisco Phone Bugs &amp; Discovering novel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mock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phone client using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04/27/2018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04/27/2018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 answers for questions last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Finalized </a:t>
            </a:r>
            <a:r>
              <a:rPr lang="en-US" dirty="0" err="1"/>
              <a:t>bareSIP</a:t>
            </a:r>
            <a:r>
              <a:rPr lang="en-US" dirty="0"/>
              <a:t> as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</a:t>
            </a:r>
            <a:r>
              <a:rPr lang="en-US" dirty="0" err="1"/>
              <a:t>bareSIP</a:t>
            </a:r>
            <a:r>
              <a:rPr lang="en-US" dirty="0"/>
              <a:t> with provided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VLAN settings for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Locating bugs for current phone firmware 11.7.1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building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334</Words>
  <Application>Microsoft Office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42</cp:revision>
  <dcterms:created xsi:type="dcterms:W3CDTF">2014-07-30T18:36:56Z</dcterms:created>
  <dcterms:modified xsi:type="dcterms:W3CDTF">2018-04-27T16:40:33Z</dcterms:modified>
</cp:coreProperties>
</file>