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4" autoAdjust="0"/>
  </p:normalViewPr>
  <p:slideViewPr>
    <p:cSldViewPr>
      <p:cViewPr varScale="1">
        <p:scale>
          <a:sx n="89" d="100"/>
          <a:sy n="89" d="100"/>
        </p:scale>
        <p:origin x="4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Mark Weber,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</a:t>
            </a:r>
            <a:r>
              <a:rPr lang="en-US"/>
              <a:t>on Privacy and Integrity issues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Review, Setting-up phones in the security lab, Switch set-up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Internet access to computer, Progress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call using the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phones to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a computer for packet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Wireshark for SIP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03/01/2018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Date:03/01/2018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 with TD to set-up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lab computer and installed switch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802.1q tag for VOIP VLAN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Solved phone connection issue at security lab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IET’s help to fix ethernet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necessary software (Wireshark)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Sniff packets with Wireshark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software required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TD’s help to get NAM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 connection issue with lab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configure Wireshark to be able to sniff SIP packets?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custom hardware and network setup affect VoIP at UC Davis?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298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D P</cp:lastModifiedBy>
  <cp:revision>20</cp:revision>
  <dcterms:created xsi:type="dcterms:W3CDTF">2014-07-30T18:36:56Z</dcterms:created>
  <dcterms:modified xsi:type="dcterms:W3CDTF">2018-03-09T05:06:09Z</dcterms:modified>
</cp:coreProperties>
</file>