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Privacy and Integrity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profiles, Identified open-source SIP agent, Writing final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Reproducing Existing Cisco Phone Bugs &amp; Discovering novel vulnerabilities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phones using soft-phone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test data with soft-phone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</a:t>
            </a:r>
            <a:r>
              <a:rPr lang="en-US" dirty="0" err="1"/>
              <a:t>bareSIP</a:t>
            </a:r>
            <a:r>
              <a:rPr lang="en-US" dirty="0"/>
              <a:t> code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</a:t>
            </a:r>
            <a:r>
              <a:rPr lang="en-US" dirty="0" err="1"/>
              <a:t>bareSIP</a:t>
            </a:r>
            <a:r>
              <a:rPr lang="en-US" dirty="0"/>
              <a:t> to send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Reproduce/discover phone bugs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05/04/2018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05/04/2018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registered and made phone calls as a phone client with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modules of interest within </a:t>
            </a:r>
            <a:r>
              <a:rPr lang="en-US" dirty="0" err="1"/>
              <a:t>bareSIP</a:t>
            </a:r>
            <a:r>
              <a:rPr lang="en-US" dirty="0"/>
              <a:t> (to send test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bareSIP</a:t>
            </a:r>
            <a:r>
              <a:rPr lang="en-US" dirty="0"/>
              <a:t> bound to eth0.200 interface send data using eth0 interface for TCP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</a:t>
            </a:r>
            <a:r>
              <a:rPr lang="en-US" dirty="0" err="1"/>
              <a:t>ttl</a:t>
            </a:r>
            <a:r>
              <a:rPr lang="en-US" dirty="0"/>
              <a:t> and </a:t>
            </a:r>
            <a:r>
              <a:rPr lang="en-US" dirty="0" err="1"/>
              <a:t>ctl</a:t>
            </a:r>
            <a:r>
              <a:rPr lang="en-US" dirty="0"/>
              <a:t> files on the phones be exploited in some manner?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various kind of junk streams to the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Discover/Engineer novel attacks to exploit bugs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858000" y="31036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System Setup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1487" y="31467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867900" y="42672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VoIP WAN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35918" y="3644063"/>
            <a:ext cx="1555569" cy="3637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244" y="2175793"/>
            <a:ext cx="1543243" cy="14682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34000" y="3560857"/>
            <a:ext cx="1524000" cy="8320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</p:cNvCxnSpPr>
          <p:nvPr/>
        </p:nvCxnSpPr>
        <p:spPr>
          <a:xfrm flipV="1">
            <a:off x="8894875" y="2235045"/>
            <a:ext cx="1944575" cy="12967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2971800" y="1524000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8482" y="3853394"/>
            <a:ext cx="1928026" cy="1795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765578" y="2449534"/>
            <a:ext cx="763958" cy="6303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3D26F-6D56-D347-80D6-57E693534092}"/>
              </a:ext>
            </a:extLst>
          </p:cNvPr>
          <p:cNvSpPr txBox="1"/>
          <p:nvPr/>
        </p:nvSpPr>
        <p:spPr>
          <a:xfrm>
            <a:off x="10363200" y="8566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91569E7-0371-5A48-A572-38D8CC187DCC}"/>
              </a:ext>
            </a:extLst>
          </p:cNvPr>
          <p:cNvSpPr/>
          <p:nvPr/>
        </p:nvSpPr>
        <p:spPr>
          <a:xfrm>
            <a:off x="9753600" y="1143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Internet WAN</a:t>
            </a:r>
          </a:p>
        </p:txBody>
      </p:sp>
      <p:cxnSp>
        <p:nvCxnSpPr>
          <p:cNvPr id="41" name="Connector: Curved 45">
            <a:extLst>
              <a:ext uri="{FF2B5EF4-FFF2-40B4-BE49-F238E27FC236}">
                <a16:creationId xmlns:a16="http://schemas.microsoft.com/office/drawing/2014/main" id="{A542BA49-5D5F-604D-831A-6A87B2C0881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8913924" y="3651616"/>
            <a:ext cx="2039826" cy="6896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546C0-F7EE-1F4A-AFF2-4321A6BB5012}"/>
              </a:ext>
            </a:extLst>
          </p:cNvPr>
          <p:cNvSpPr txBox="1"/>
          <p:nvPr/>
        </p:nvSpPr>
        <p:spPr>
          <a:xfrm>
            <a:off x="10191750" y="55652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200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60E76B-5E8B-4A98-954B-02371D090D48}"/>
              </a:ext>
            </a:extLst>
          </p:cNvPr>
          <p:cNvGrpSpPr/>
          <p:nvPr/>
        </p:nvGrpSpPr>
        <p:grpSpPr>
          <a:xfrm>
            <a:off x="5715922" y="1794403"/>
            <a:ext cx="967308" cy="373995"/>
            <a:chOff x="5715000" y="1297322"/>
            <a:chExt cx="1371600" cy="937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D4A19C-63C2-4247-A5DF-B1CFFD6BD501}"/>
                </a:ext>
              </a:extLst>
            </p:cNvPr>
            <p:cNvSpPr/>
            <p:nvPr/>
          </p:nvSpPr>
          <p:spPr>
            <a:xfrm>
              <a:off x="5715000" y="1297322"/>
              <a:ext cx="1371600" cy="937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308B4-BA85-400F-BDBF-7C43A6DB4CA6}"/>
                </a:ext>
              </a:extLst>
            </p:cNvPr>
            <p:cNvSpPr/>
            <p:nvPr/>
          </p:nvSpPr>
          <p:spPr>
            <a:xfrm>
              <a:off x="6035279" y="1524000"/>
              <a:ext cx="899971" cy="18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Wireshark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15AE03-36DE-4984-AB1E-EC667087CEC7}"/>
                </a:ext>
              </a:extLst>
            </p:cNvPr>
            <p:cNvSpPr/>
            <p:nvPr/>
          </p:nvSpPr>
          <p:spPr>
            <a:xfrm>
              <a:off x="6052478" y="1885270"/>
              <a:ext cx="746521" cy="18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BareSIP</a:t>
              </a:r>
              <a:endParaRPr lang="en-US" sz="8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60CD1-7FCB-4207-BD66-B9DD4725D320}"/>
              </a:ext>
            </a:extLst>
          </p:cNvPr>
          <p:cNvCxnSpPr>
            <a:cxnSpLocks/>
          </p:cNvCxnSpPr>
          <p:nvPr/>
        </p:nvCxnSpPr>
        <p:spPr>
          <a:xfrm>
            <a:off x="5334000" y="1748625"/>
            <a:ext cx="460396" cy="6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441F1-3796-4A34-98B0-AAC19E407091}"/>
              </a:ext>
            </a:extLst>
          </p:cNvPr>
          <p:cNvCxnSpPr>
            <a:cxnSpLocks/>
          </p:cNvCxnSpPr>
          <p:nvPr/>
        </p:nvCxnSpPr>
        <p:spPr>
          <a:xfrm flipV="1">
            <a:off x="5257800" y="2157117"/>
            <a:ext cx="536596" cy="7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5F81-5A47-45EB-A7BF-FFE4F49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test data with </a:t>
            </a:r>
            <a:r>
              <a:rPr lang="en-US" dirty="0" err="1"/>
              <a:t>bareSIP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5F0ED-40CA-481A-910E-22C2456A7D95}"/>
              </a:ext>
            </a:extLst>
          </p:cNvPr>
          <p:cNvSpPr/>
          <p:nvPr/>
        </p:nvSpPr>
        <p:spPr>
          <a:xfrm>
            <a:off x="2209800" y="160020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EE6EC-C83D-43E2-AC05-5CFC0FA0BEE7}"/>
              </a:ext>
            </a:extLst>
          </p:cNvPr>
          <p:cNvSpPr/>
          <p:nvPr/>
        </p:nvSpPr>
        <p:spPr>
          <a:xfrm>
            <a:off x="2209800" y="3064565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Stream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ADBB5-B988-42AE-BBF4-1D3A5A01506C}"/>
              </a:ext>
            </a:extLst>
          </p:cNvPr>
          <p:cNvSpPr/>
          <p:nvPr/>
        </p:nvSpPr>
        <p:spPr>
          <a:xfrm>
            <a:off x="2239617" y="452893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 Stream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E58FE-D41F-48EC-A462-9247F9088F54}"/>
              </a:ext>
            </a:extLst>
          </p:cNvPr>
          <p:cNvSpPr/>
          <p:nvPr/>
        </p:nvSpPr>
        <p:spPr>
          <a:xfrm>
            <a:off x="4038600" y="527105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Jitter Buffer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ECA20-5F10-4C8A-B731-BE3284C52C13}"/>
              </a:ext>
            </a:extLst>
          </p:cNvPr>
          <p:cNvSpPr/>
          <p:nvPr/>
        </p:nvSpPr>
        <p:spPr>
          <a:xfrm>
            <a:off x="4038600" y="5993295"/>
            <a:ext cx="119932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6CF9A-1FF0-48EA-B98F-2AB7FBF45130}"/>
              </a:ext>
            </a:extLst>
          </p:cNvPr>
          <p:cNvSpPr/>
          <p:nvPr/>
        </p:nvSpPr>
        <p:spPr>
          <a:xfrm>
            <a:off x="7239000" y="1593574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EC0F4-6194-418C-A8AC-E3A3EB19B989}"/>
              </a:ext>
            </a:extLst>
          </p:cNvPr>
          <p:cNvSpPr/>
          <p:nvPr/>
        </p:nvSpPr>
        <p:spPr>
          <a:xfrm>
            <a:off x="7239000" y="3057939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 Audio Stream 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36143-3BF0-4724-B71C-257FC0C92864}"/>
              </a:ext>
            </a:extLst>
          </p:cNvPr>
          <p:cNvSpPr/>
          <p:nvPr/>
        </p:nvSpPr>
        <p:spPr>
          <a:xfrm>
            <a:off x="7268817" y="4522304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 Stream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1DDC7-C991-41BB-A504-6563F44C8534}"/>
              </a:ext>
            </a:extLst>
          </p:cNvPr>
          <p:cNvSpPr/>
          <p:nvPr/>
        </p:nvSpPr>
        <p:spPr>
          <a:xfrm>
            <a:off x="9067800" y="5264425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Jitter 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F0A75-43C1-4567-81A9-C72F0B52005A}"/>
              </a:ext>
            </a:extLst>
          </p:cNvPr>
          <p:cNvSpPr/>
          <p:nvPr/>
        </p:nvSpPr>
        <p:spPr>
          <a:xfrm>
            <a:off x="9067800" y="5986669"/>
            <a:ext cx="119932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RTP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C27B0-F8D4-436E-B16D-C3D02C7478A8}"/>
              </a:ext>
            </a:extLst>
          </p:cNvPr>
          <p:cNvSpPr/>
          <p:nvPr/>
        </p:nvSpPr>
        <p:spPr>
          <a:xfrm>
            <a:off x="6019800" y="3200400"/>
            <a:ext cx="838200" cy="139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386</Words>
  <Application>Microsoft Office PowerPoint</Application>
  <PresentationFormat>Widescreen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INSuRE Project: “Analyzing VoIP at UC Davis”</vt:lpstr>
      <vt:lpstr>INSuRE Project Progress</vt:lpstr>
      <vt:lpstr>System Setup</vt:lpstr>
      <vt:lpstr>Sending test data with bareSIP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47</cp:revision>
  <dcterms:created xsi:type="dcterms:W3CDTF">2014-07-30T18:36:56Z</dcterms:created>
  <dcterms:modified xsi:type="dcterms:W3CDTF">2018-05-11T02:45:29Z</dcterms:modified>
</cp:coreProperties>
</file>