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Building communication profiles, Finding novel attacks, Performing network subversion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manual way of building </a:t>
            </a:r>
            <a:r>
              <a:rPr lang="en-US" dirty="0" err="1"/>
              <a:t>comm</a:t>
            </a:r>
            <a:r>
              <a:rPr lang="en-US" dirty="0"/>
              <a:t>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building </a:t>
            </a:r>
            <a:r>
              <a:rPr lang="en-US" dirty="0" err="1"/>
              <a:t>comm</a:t>
            </a:r>
            <a:r>
              <a:rPr lang="en-US" dirty="0"/>
              <a:t> profiles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04/06/2018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04/06/2018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2452688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Briefed additional members on project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Discussed steps to building communication profiles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findings on encrypted SIP &amp; RTP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automated way for building </a:t>
            </a:r>
            <a:r>
              <a:rPr lang="en-US" dirty="0" err="1"/>
              <a:t>comm</a:t>
            </a:r>
            <a:r>
              <a:rPr lang="en-US" dirty="0"/>
              <a:t> profiles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of a trained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immediate knowledge of the protocols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key exchange between the server and phones be exploited?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281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25</cp:revision>
  <dcterms:created xsi:type="dcterms:W3CDTF">2014-07-30T18:36:56Z</dcterms:created>
  <dcterms:modified xsi:type="dcterms:W3CDTF">2018-04-06T02:54:17Z</dcterms:modified>
</cp:coreProperties>
</file>