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4" autoAdjust="0"/>
  </p:normalViewPr>
  <p:slideViewPr>
    <p:cSldViewPr>
      <p:cViewPr varScale="1">
        <p:scale>
          <a:sx n="86" d="100"/>
          <a:sy n="86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ADEEA-2554-3649-A5FC-F8BE9CAFE9B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A536-0A02-024A-865C-9746DE76D2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make the squares bigger. If there is a little icon system we want to adopt that can go in the upper right hand corner of a square, that is fine. Perhaps this can signify %done, %effort, alert to a problem, indicate a critical path, or otherwise bring attention. Teams</a:t>
            </a:r>
            <a:r>
              <a:rPr lang="en-US" baseline="0" dirty="0"/>
              <a:t> should be able to put graphics in the boxes </a:t>
            </a:r>
            <a:r>
              <a:rPr lang="en-US" baseline="0"/>
              <a:t>as well.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EA536-0A02-024A-865C-9746DE76D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4864-8E61-46E1-AE6F-DC9B0313995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044C-C631-4C06-B937-BF52F1189C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0515600" cy="734877"/>
          </a:xfrm>
        </p:spPr>
        <p:txBody>
          <a:bodyPr/>
          <a:lstStyle/>
          <a:p>
            <a:r>
              <a:rPr lang="en-US" sz="3600" dirty="0" err="1"/>
              <a:t>INSuRE</a:t>
            </a:r>
            <a:r>
              <a:rPr lang="en-US" sz="3600" dirty="0"/>
              <a:t> Project: “Analyzing VoIP at UC Davis”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8223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Abdulhai</a:t>
            </a:r>
            <a:r>
              <a:rPr lang="en-US" sz="2400" dirty="0"/>
              <a:t> Naqvi, Dixit </a:t>
            </a:r>
            <a:r>
              <a:rPr lang="en-US" sz="2400" dirty="0" err="1"/>
              <a:t>Paudel</a:t>
            </a:r>
            <a:r>
              <a:rPr lang="en-US" sz="2400" dirty="0"/>
              <a:t>, Mark Weber, and Mark </a:t>
            </a:r>
            <a:r>
              <a:rPr lang="en-US" sz="2400" dirty="0" err="1"/>
              <a:t>Redican</a:t>
            </a:r>
            <a:r>
              <a:rPr lang="en-US" sz="2400" dirty="0"/>
              <a:t> at UC Davis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Overview of project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Operational capability and status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Technical approach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Schedule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9733" y="2452688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security flaws with the UC Davis Voice-over-IP (VoIP)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</a:t>
            </a:r>
            <a:r>
              <a:rPr lang="en-US"/>
              <a:t>on Privacy and Integrity issues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5999" y="2450245"/>
            <a:ext cx="5190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Completed: Proposal, Literature Review, Setting-up phones in the security lab, Switch set-up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Yet to be completed: Internet access to computer, Progress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572000"/>
            <a:ext cx="519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able to call using the phones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phones to computer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Wireshark for packet sniffing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up a computer for packet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 Wireshark for SIP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9800" y="238780"/>
            <a:ext cx="1920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Date: </a:t>
            </a:r>
            <a:r>
              <a:rPr lang="en-US" sz="2400" dirty="0" smtClean="0">
                <a:latin typeface="+mj-lt"/>
              </a:rPr>
              <a:t>03/09/2018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17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INSuRE</a:t>
            </a:r>
            <a:r>
              <a:rPr lang="en-US" dirty="0"/>
              <a:t> Project Progress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1127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Project: Analyzing VoIP at UC Davis  </a:t>
            </a:r>
            <a:r>
              <a:rPr lang="en-US" sz="3200" dirty="0" smtClean="0"/>
              <a:t>Date: 03/09/2018</a:t>
            </a:r>
            <a:endParaRPr lang="en-US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Week’s Progress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Week’s Work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Impediments/Problems/Issues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Other Questions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73510" y="2053913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199" y="2452688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 with TD to set-up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Set-up lab computer and installed switch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Set-up 802.1q tag for VOIP VLAN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Solved phone connection issue at security lab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5999" y="2450245"/>
            <a:ext cx="519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IET’s help to fix ethernet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necessary software (Wireshark)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Sniff packets with Wireshark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8198" y="4658723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Switch software required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Needed TD’s help to get NAM 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Internet connection issue with lab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configure Wireshark to be able to sniff SIP packets?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custom hardware and network setup affect VoIP at UC Davis?</a:t>
            </a:r>
          </a:p>
        </p:txBody>
      </p:sp>
    </p:spTree>
    <p:extLst>
      <p:ext uri="{BB962C8B-B14F-4D97-AF65-F5344CB8AC3E}">
        <p14:creationId xmlns:p14="http://schemas.microsoft.com/office/powerpoint/2010/main" val="81060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Breitbild</PresentationFormat>
  <Paragraphs>37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INSuRE Project: “Analyzing VoIP at UC Davis”</vt:lpstr>
      <vt:lpstr>INSuRE Project Progress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INSuRE Project Progress</dc:title>
  <dc:creator>Court</dc:creator>
  <cp:lastModifiedBy>User</cp:lastModifiedBy>
  <cp:revision>21</cp:revision>
  <dcterms:created xsi:type="dcterms:W3CDTF">2014-07-30T18:36:56Z</dcterms:created>
  <dcterms:modified xsi:type="dcterms:W3CDTF">2018-03-09T07:34:14Z</dcterms:modified>
</cp:coreProperties>
</file>