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33" y="9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Mark Weber,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setting-up phones in the security lab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able to call using the phones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 phone port issue with IET’s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set up a computer for packet sniffing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03/01/2018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Date:03/01/2018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2452688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Finished Lit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Debugged phone connection issue at security lab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 phone set-up with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Packet sniff with Wireshark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port was without signal at security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being fixed by IET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configure Wireshark to be able to sniff packets?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239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INSuRE Project: “Analyzing VoIP at UC Davis”</vt:lpstr>
      <vt:lpstr>INSuRE Project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15</cp:revision>
  <dcterms:created xsi:type="dcterms:W3CDTF">2014-07-30T18:36:56Z</dcterms:created>
  <dcterms:modified xsi:type="dcterms:W3CDTF">2018-03-01T15:09:12Z</dcterms:modified>
</cp:coreProperties>
</file>