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D7E2-4345-4753-A38D-4B8044EA7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CBDCC-03AD-4A20-ACC6-0B56FC2F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B5CB4-B7A3-4CA6-A12D-4E157A4E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867C4-4BA8-4BB0-B0FA-920C530D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DFBD4-67D7-4CEE-82DC-2A8E7D7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EF97-9110-446D-99E6-07492518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70A62-20F8-4466-B54E-11467A5B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1A64-A6FB-481D-9539-A7B37B2A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3CD70-0EB5-47E5-B5BF-990EA5CB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562AC-1D79-4149-B0C9-A6C632B2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E4144-B5C5-4C86-8F5A-E4990867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53B14A-437B-4CCB-A06A-5AAA1E72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97FDB-B740-439A-9DF9-16E69867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21CDA-0BA0-463B-BE66-857AB41A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A525E-0457-4105-987F-B8A393DE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ADF8-4D3E-4DEB-9971-306C2E3A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48B28-B0ED-4C13-89AF-D530FCA7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D9C5B-0D63-4ACC-B977-7C5C8A1C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1C4C4-2A7D-49A6-A24C-8C2F2881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3969E-EEC4-4E85-90DB-4632ABE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5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EC03E-12D7-4B9C-A293-982C8B8C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4B62A-DED3-42F3-BF96-B2D4C095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38FD3-E98E-4766-8F37-687B9FD3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B027E-1C3E-4809-A005-54C8EC5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4283D-CD5F-4CD5-BD37-C2E036F2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08F1-2889-4209-9E82-7219003A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ED797-BAE5-428B-841C-EA81EA15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AD56F-37EC-44D9-BF66-7D8AF8E5F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D6885-7F8B-4F1A-BB81-278A61B1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C00B1-4AE6-42FF-AF7A-5A280CC6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D562F-CA13-47EB-B693-0CDDBC49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9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66886-13DC-4366-A4CF-9620251B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A4513-763E-4489-B588-EA255E02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581EE-D653-4B1F-8F95-1B9212F4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52A00D-1B16-49B5-BADE-C2B3FCDE9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8AF03-6CE1-4AAE-8121-16286F1AC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1B0A0-A177-43B6-8C93-48B6F8E9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BADE53-5AF9-46F6-8365-9903FFCC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BB71D-9A91-4B18-A236-C91DE8F0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3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AB09-7163-413B-97B2-8659658C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0CF87C-6CC3-4BDE-8640-6AAF6D14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7D48CC-C7DA-4B90-A708-8924C1C0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4F054-4952-49BA-AC5E-4CE29EF2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2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5AD031-76D5-4F70-8E6F-A4F62D76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71C056-21DD-4A63-8DBC-22DE4308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1ABD9-644A-4A76-A328-7D34F501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1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515D-41BA-4096-B6D9-9483E10B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836F2-6558-4201-BD48-BF8AB754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AE99B-3EB2-4A6D-A186-D8DE679D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23B10-125B-414B-AF9C-72307E5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376B2-F59F-4227-B0B0-2065126E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52839-6798-40FD-82DB-F8015250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6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1FE5E-9922-42FC-865F-44B2569A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1643FA-7EB1-458B-87E3-7775CC790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0EF98-334E-49EB-BEC0-E01932E7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204E-40A6-4C91-B153-6B0F1A59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CC974-D3DF-43F2-9B07-6A6DB375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F7D6C-EF73-47E1-A610-367CA59C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3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84A7B3-D68B-4587-9E6A-387539A8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069C7-C4E3-4D85-8CCA-58EDC51C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D44E8-EB72-476A-ACFF-F6D038CDD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D27F-A3E3-4E8B-A6B8-324FC128AE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47A3-D91F-4F05-A8AF-B7C74CAF5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D52A1-B8B3-4603-9E78-23E237A4C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FAB9-E3CE-421C-9501-FAEF48E9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4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B9AB12-35DB-4CC5-9558-8AD41BE2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1" y="1425388"/>
            <a:ext cx="2579790" cy="3648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0BEB6-5C15-4EE6-A6B7-FA27F67AA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71" y="1425388"/>
            <a:ext cx="2579790" cy="3648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B50136-BE36-4373-9088-F2928C478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21" y="1425387"/>
            <a:ext cx="2579790" cy="3648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DD621F-2767-43E7-A762-B88434D8E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71" y="1425387"/>
            <a:ext cx="2579790" cy="36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12D628-4317-42DF-9A39-22FE6368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655811"/>
            <a:ext cx="3921601" cy="5546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C535D4-B1BD-4E92-9DF0-142AE9FE5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07" y="655811"/>
            <a:ext cx="3921601" cy="55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5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4D60AC-4D9C-4C70-A815-65323973F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41" y="694764"/>
            <a:ext cx="3866517" cy="5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신주영</dc:creator>
  <cp:lastModifiedBy>신주영</cp:lastModifiedBy>
  <cp:revision>4</cp:revision>
  <dcterms:created xsi:type="dcterms:W3CDTF">2023-12-24T07:52:21Z</dcterms:created>
  <dcterms:modified xsi:type="dcterms:W3CDTF">2023-12-24T07:59:35Z</dcterms:modified>
</cp:coreProperties>
</file>