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46DAB-C9DF-4FC8-8A65-C3098792D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DE12C5-74CA-4372-9BCE-87C214FA4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6C459-2432-449D-8B50-90BE74FC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78F30-C3A2-4FE0-9F6B-434F9A99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8F4A6-512C-44AD-99A7-539F1441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7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62BD-EE16-46E3-AE74-30798911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74B6E-B113-46E6-9239-DFA34278A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A0E3E3-9A29-46D4-8795-BE4A4CB0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E905-DCCE-4E2F-841B-0D12B154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A927B-FCDD-4FF7-BD81-5038C0E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53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62BE2C-08E4-485C-ACFF-8353F2283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365BD9-9317-4453-BFFB-A078BCDD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B35FBA-5EE4-460A-B53B-B97C8A6A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9833-1EFB-458C-A1EC-9890E51D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61E468-DEB9-4D86-BA7E-603FE49D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A79A5-1AAF-4AE1-BCDA-05869F69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637E5-5614-47F8-A793-8E507435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7AD74-8150-4E79-8BFF-72717DB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E5D07-EB56-4442-B496-1BDED366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7696E-3CF7-490D-8894-97AF0563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DA615-D40F-4B14-B7AF-C05CA7CE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056621-9C7A-4AE6-AE4C-A66AAF02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89377-4624-4CDA-92AC-4CE7482E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B0AB0-4E34-486E-8E3E-DAA9E120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C752B-5347-4281-8566-B5A331E9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08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BD779-2307-4EBE-9121-4A640B3A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0740F-A1C7-48ED-BD95-8B77883A2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708A4E-2D61-4E6A-8744-25A904D0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122346-A837-4385-85D9-FB8A450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009255-B09B-467F-95A8-55521094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74A7B9-65E5-4D49-9BB8-16577C26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A8B5B-0159-4758-89E2-61851373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BC88F4-9487-4132-95BD-3F80FD7B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FAE1A-EE3F-4CFB-83F2-F58D523F7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1CC8B2-4B4B-4E21-943A-76FDA9981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74BDA0-0699-4A83-906A-0147FC9E8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B87C34-C6D6-4735-955D-AA2E7F30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F4F11A-BAD8-4E8C-8142-624AF33F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554666-AEC1-4AB3-B411-843FA278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58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26288-DBAE-4528-9615-1ADE5153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C4276A-05DF-4891-8569-C7C55E51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A2249A-3688-481A-9B18-7406CADF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415C28-E2AA-4426-8BFD-A4DEC672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21672A-2E97-4F74-8848-74BCDDEE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C981BC-4576-47EB-B6BD-22E44BB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B7BC8-8700-497B-999C-6A0F95E3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83B54-4FEF-4D91-B6F9-B43B1643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C866A-9E03-40BD-87B8-CB8A2EAA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7F9E24-DC21-4460-9E88-64E645D47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59EA82-5936-4BDB-8CFC-76F19C3F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FF184-102A-4D47-A815-EC3F1AA4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4DC81D-C449-44F4-AE6A-C0F650D8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6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646EE-D227-4664-A699-1455AA08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F6A74F-196B-4582-9208-A928A91D8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2256C1-4B45-455D-A3F0-2DAD0BDE9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F7F5B0-4EB6-46A5-98D0-1AD392F8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CC03A1-F7E4-41EE-940A-C86564FD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02BF11-20E7-4D33-8289-3B550B9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08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B19173-91A7-45B6-B150-603C4C56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52D88-FCB6-4797-A4DE-15BE856C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1CE65-F3C1-4923-BA52-770D3B822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0B94-B328-4952-88D0-067D6A48DDE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F64C1B-9151-4006-AAAF-4A7B2991B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CF7979-AC98-43A2-86F3-43195664A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77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1ECEB-6FD9-49CF-AF60-0193640CE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FCA0CF-C63C-425A-AABA-3A08A6682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410570126</a:t>
            </a:r>
            <a:r>
              <a:rPr lang="zh-TW" altLang="en-US" dirty="0"/>
              <a:t> 陳亭妤</a:t>
            </a:r>
          </a:p>
        </p:txBody>
      </p:sp>
    </p:spTree>
    <p:extLst>
      <p:ext uri="{BB962C8B-B14F-4D97-AF65-F5344CB8AC3E}">
        <p14:creationId xmlns:p14="http://schemas.microsoft.com/office/powerpoint/2010/main" val="292733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3E595-D0C9-4FE9-B8A5-9F786EB1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219672-19A2-4DCA-9F31-26D52C19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7CCFA6-A78A-420C-A1C1-EC39DA33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4" y="0"/>
            <a:ext cx="10089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BE872-0436-413B-926C-4CC63893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1C67669-A5DC-4194-A87B-F49B7511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0B1FC4-3339-41DC-B07E-1197E65D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804496"/>
            <a:ext cx="9145276" cy="52490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E7DB5C0-1C92-42E3-9386-6397794F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53" y="1633287"/>
            <a:ext cx="658269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64017-355B-4EE2-9F84-D43E5FBF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3B5A87-B205-4B21-B466-53D20624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BE6CDD-CEE5-4DB7-921D-3BFAB716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804496"/>
            <a:ext cx="912622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8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31BF3-373E-4FD5-98C6-06FC9E54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CB847-435F-4110-9693-3AA60022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C9FC1F-ED30-493A-AD25-C6B6BAD0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799733"/>
            <a:ext cx="915480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B7230-3379-4759-B1C9-214FD2CC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AAFF3-E5A4-4452-8AC3-8BB4D904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C30991-5AA7-4F66-B6D4-9A7F8C3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804496"/>
            <a:ext cx="914527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8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B844E-C43D-442F-8BDE-3E58546E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C0727-B297-4B45-BED4-1BF78023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82AF27-FCAA-41EE-8FC0-C20B10AF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814022"/>
            <a:ext cx="9154803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0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2B28E-E08A-4401-99F6-D724077A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9BEEC-0994-45F6-8B1C-84B84863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E8AEBC-02D4-4497-860A-8597EBB9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809259"/>
            <a:ext cx="915480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9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778C1-D79A-4865-A67E-D47B6CB6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22F91-FF75-4491-8728-688F998C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2356CF-39B5-4EAC-AD20-3C7FBA5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76" y="0"/>
            <a:ext cx="10082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9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1E620-B257-4848-AA45-BE7ADB3E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F2048-37C7-490C-95AE-46AA3D69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3B0ABB-CA69-4228-844B-93FA3ACC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93" y="0"/>
            <a:ext cx="10097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9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寬螢幕</PresentationFormat>
  <Paragraphs>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Ubuntu安裝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uer</dc:creator>
  <cp:lastModifiedBy>User</cp:lastModifiedBy>
  <cp:revision>4</cp:revision>
  <dcterms:created xsi:type="dcterms:W3CDTF">2023-09-14T02:29:04Z</dcterms:created>
  <dcterms:modified xsi:type="dcterms:W3CDTF">2023-09-20T01:14:08Z</dcterms:modified>
</cp:coreProperties>
</file>