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7692B-D018-4078-833D-373BCF604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DAA2CD-05A3-4D73-BFF5-B6741F9B2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6E139-CEAF-43D6-802F-8D95B924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CFF1-1F3A-4937-A94C-A680F4338CA0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126AC-31EF-4BA1-87CF-FDD1930B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2CAB2D-CE28-4E02-BB28-F439E8DE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462-71C6-4EA2-BC18-6BEF28E1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48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83B22-8257-41D1-BCF1-769FD0EA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1A7597-9518-41C7-BE0A-5D2CE8CEA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D582DB-C248-4477-AC8E-7A82FD70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CFF1-1F3A-4937-A94C-A680F4338CA0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860B6D-D40E-4B15-9962-AC1D017F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5D45AA-3A46-49DC-BA56-102C0C39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462-71C6-4EA2-BC18-6BEF28E1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2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7C42762-2F28-4133-A6B3-14C793D0F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585460-C02B-46A5-B68D-BD3837EE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0B3A4A-4762-40E8-B662-FE1D17F1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CFF1-1F3A-4937-A94C-A680F4338CA0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128D2-5641-40EE-A093-BC4F7DF1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B7796-DF39-4DAA-BEB2-6D1F0D5D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462-71C6-4EA2-BC18-6BEF28E1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85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5CB87-1D9C-42C8-82B6-0B8217C3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887258-6909-4C69-ACBE-554A7878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B48BBF-A85F-4364-AEEA-A0D5CCF2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CFF1-1F3A-4937-A94C-A680F4338CA0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587387-9268-45CF-AB05-576F91AE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6B264B-A0CC-42AD-A624-EDD90B18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462-71C6-4EA2-BC18-6BEF28E1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46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6DF16-4D60-46C7-AF1F-1D71299B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00DBEA-ACFF-46A2-9261-61AA41895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FC1A9-AE97-4EA5-8256-129DC3CE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CFF1-1F3A-4937-A94C-A680F4338CA0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A29C08-A364-4F25-92E5-2A096CED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CFBB37-DCB5-4503-A7BB-BBA31E6A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462-71C6-4EA2-BC18-6BEF28E1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8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BDDC6-8D50-4A81-B46B-72329367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974F7A-93C1-43F3-8360-CE329D7CE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E684D-E2A9-467D-A26F-931B79CE3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A4F86B-4DC7-497F-A3F8-4BBD67B9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CFF1-1F3A-4937-A94C-A680F4338CA0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AFD7A9-6724-4D90-96E3-B548E22E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BEB5DA-20C9-43CC-BE2F-772DF9B8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462-71C6-4EA2-BC18-6BEF28E1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18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F3477-A9A6-453F-99EF-13EC80C5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3893AB-F1A3-41D3-AD19-0A34DE81D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1427F3-C2C4-4F83-8941-73A0906E7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631F8F-07AF-4D60-9663-5BAAE62CF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AABE69-8178-451E-93B0-5EE177196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2467E0-9252-4AB6-8DE9-B24DE411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CFF1-1F3A-4937-A94C-A680F4338CA0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C9B76B-DAFA-4637-B4E4-96B40387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B71C665-4960-4A9C-91A4-81A34E6A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462-71C6-4EA2-BC18-6BEF28E1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99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37AA5-2793-40BF-9204-EE2CD32E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52A551-CF15-4DDC-84DC-E92DCDCA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CFF1-1F3A-4937-A94C-A680F4338CA0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A80084-141B-498C-9CAC-B15D559B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071FDD-2F3E-45EF-906B-ECCA3730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462-71C6-4EA2-BC18-6BEF28E1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56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2EBF6B-64A4-4B33-A9E8-5C9A5BD8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CFF1-1F3A-4937-A94C-A680F4338CA0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33DAFE-E362-4141-A0ED-DAB4FF8F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1D254A-D845-47AD-956D-819AAF0C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462-71C6-4EA2-BC18-6BEF28E1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08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9F40A-0DA3-4AF9-9380-C03A20B5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9B493-789F-4AF4-999A-1C05D7659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596FF0-F09E-45A3-9E75-8D21E6C4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8BDFB9-BAA7-44DD-BC13-870A5370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CFF1-1F3A-4937-A94C-A680F4338CA0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C7886E-3721-4A24-A9A3-CFF36589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16DC44-8F9D-419F-8020-178B759A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462-71C6-4EA2-BC18-6BEF28E1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77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88475-E10F-496F-91CB-E4A8AA74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1770A8-9411-43FF-AA3F-95118EF9E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48E4AD-2860-432B-A5C9-E18850CE4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8EAE7E-EA5A-4E58-BCFD-9AFE1F22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CFF1-1F3A-4937-A94C-A680F4338CA0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BED8E9-C7C9-46EB-9D87-25E61329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CD82A0-1B01-4474-AE5B-618C72A6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462-71C6-4EA2-BC18-6BEF28E1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80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341DB5-508B-4514-B0B1-C1FF78EA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4858A7-7D54-413B-B70F-969A81989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82020-BEE3-4345-A296-61F1F5577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CFF1-1F3A-4937-A94C-A680F4338CA0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C9B67-3555-4A44-80D8-32F2331F0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AFD1AF-BFB8-4D67-85CF-1764E70F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6462-71C6-4EA2-BC18-6BEF28E1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18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85599-0EF8-4393-88FB-F07F1C55C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入侵偵測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-Suricata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安裝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E3C6AB-3EBC-4C9F-8650-0D688C32A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410570126 </a:t>
            </a:r>
            <a:r>
              <a:rPr lang="zh-TW" altLang="en-US" dirty="0"/>
              <a:t>陳亭妤</a:t>
            </a:r>
          </a:p>
        </p:txBody>
      </p:sp>
    </p:spTree>
    <p:extLst>
      <p:ext uri="{BB962C8B-B14F-4D97-AF65-F5344CB8AC3E}">
        <p14:creationId xmlns:p14="http://schemas.microsoft.com/office/powerpoint/2010/main" val="353919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9F920-2749-4562-A84B-7493D31C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方便整理套件來源的功能（已是最新）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9F9526-E2E9-473A-B2CE-4FA7FFA27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601" y="3105819"/>
            <a:ext cx="6258798" cy="1790950"/>
          </a:xfrm>
        </p:spPr>
      </p:pic>
    </p:spTree>
    <p:extLst>
      <p:ext uri="{BB962C8B-B14F-4D97-AF65-F5344CB8AC3E}">
        <p14:creationId xmlns:p14="http://schemas.microsoft.com/office/powerpoint/2010/main" val="27231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E2B02-3A10-4675-980A-4C86DB24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方便整理套件來源的功能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ADA9BB-6475-4277-BD39-8C012EEE7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557" y="1825625"/>
            <a:ext cx="6906885" cy="4351338"/>
          </a:xfrm>
        </p:spPr>
      </p:pic>
    </p:spTree>
    <p:extLst>
      <p:ext uri="{BB962C8B-B14F-4D97-AF65-F5344CB8AC3E}">
        <p14:creationId xmlns:p14="http://schemas.microsoft.com/office/powerpoint/2010/main" val="264738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0C8757-6DE3-4581-B7BC-4E8C4B11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方便整理套件來源的功能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F9FC085-D6E0-4A8F-AD60-2A050C725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600" y="2758108"/>
            <a:ext cx="7344800" cy="2486372"/>
          </a:xfrm>
        </p:spPr>
      </p:pic>
    </p:spTree>
    <p:extLst>
      <p:ext uri="{BB962C8B-B14F-4D97-AF65-F5344CB8AC3E}">
        <p14:creationId xmlns:p14="http://schemas.microsoft.com/office/powerpoint/2010/main" val="138607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665FD-FD6A-483C-B6F1-E6548480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167B782-7648-42A2-9B7B-D0C6ABB5B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911" y="1825625"/>
            <a:ext cx="6434178" cy="4351338"/>
          </a:xfr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2C4FCFD-FA76-4B33-8630-264C7305E502}"/>
              </a:ext>
            </a:extLst>
          </p:cNvPr>
          <p:cNvCxnSpPr>
            <a:cxnSpLocks/>
          </p:cNvCxnSpPr>
          <p:nvPr/>
        </p:nvCxnSpPr>
        <p:spPr>
          <a:xfrm>
            <a:off x="2466364" y="4798503"/>
            <a:ext cx="394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9766F9D-144D-440C-8B6B-15C38E4BAB91}"/>
              </a:ext>
            </a:extLst>
          </p:cNvPr>
          <p:cNvSpPr txBox="1"/>
          <p:nvPr/>
        </p:nvSpPr>
        <p:spPr>
          <a:xfrm>
            <a:off x="2030137" y="4613837"/>
            <a:ext cx="52850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Yes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354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501EA-156E-44F0-B5F0-294AB08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json</a:t>
            </a:r>
            <a:r>
              <a:rPr lang="zh-TW" altLang="en-US" dirty="0"/>
              <a:t> 解析工具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057EF8-A94B-4740-9B2C-A306CFA54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754" y="1825625"/>
            <a:ext cx="6086492" cy="4351338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D1D48B-6CD0-493A-AB44-AC663ACAC8AE}"/>
              </a:ext>
            </a:extLst>
          </p:cNvPr>
          <p:cNvCxnSpPr>
            <a:cxnSpLocks/>
          </p:cNvCxnSpPr>
          <p:nvPr/>
        </p:nvCxnSpPr>
        <p:spPr>
          <a:xfrm>
            <a:off x="2567031" y="3850547"/>
            <a:ext cx="394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1F8D30-C046-4DE3-BA1D-B8F506D2DF2E}"/>
              </a:ext>
            </a:extLst>
          </p:cNvPr>
          <p:cNvSpPr txBox="1"/>
          <p:nvPr/>
        </p:nvSpPr>
        <p:spPr>
          <a:xfrm>
            <a:off x="2130804" y="3665881"/>
            <a:ext cx="52850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Yes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74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CAB13-4797-4F21-989A-59134510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r>
              <a:rPr lang="en-US" altLang="zh-TW" dirty="0"/>
              <a:t>Suricata</a:t>
            </a:r>
            <a:r>
              <a:rPr lang="zh-TW" altLang="en-US" dirty="0"/>
              <a:t>安裝結果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5193D4F-7018-4A4F-A91B-B52C496CB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994" y="1825625"/>
            <a:ext cx="7812011" cy="4351338"/>
          </a:xfrm>
        </p:spPr>
      </p:pic>
    </p:spTree>
    <p:extLst>
      <p:ext uri="{BB962C8B-B14F-4D97-AF65-F5344CB8AC3E}">
        <p14:creationId xmlns:p14="http://schemas.microsoft.com/office/powerpoint/2010/main" val="5872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31C13-08A8-4036-A4E0-7786A61A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r>
              <a:rPr lang="en-US" altLang="zh-TW" dirty="0"/>
              <a:t>Suricata</a:t>
            </a:r>
            <a:r>
              <a:rPr lang="zh-TW" altLang="en-US" dirty="0"/>
              <a:t>服務狀態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D34FBC-2506-48CE-A102-77412B823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074" y="2477081"/>
            <a:ext cx="7001852" cy="3048425"/>
          </a:xfrm>
        </p:spPr>
      </p:pic>
    </p:spTree>
    <p:extLst>
      <p:ext uri="{BB962C8B-B14F-4D97-AF65-F5344CB8AC3E}">
        <p14:creationId xmlns:p14="http://schemas.microsoft.com/office/powerpoint/2010/main" val="152369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48</Words>
  <Application>Microsoft Office PowerPoint</Application>
  <PresentationFormat>寬螢幕</PresentationFormat>
  <Paragraphs>11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佈景主題</vt:lpstr>
      <vt:lpstr>入侵偵測-Suricata安裝</vt:lpstr>
      <vt:lpstr>方便整理套件來源的功能（已是最新）</vt:lpstr>
      <vt:lpstr>方便整理套件來源的功能</vt:lpstr>
      <vt:lpstr>方便整理套件來源的功能</vt:lpstr>
      <vt:lpstr>安裝Suricata</vt:lpstr>
      <vt:lpstr>安裝 json 解析工具</vt:lpstr>
      <vt:lpstr>檢查Suricata安裝結果</vt:lpstr>
      <vt:lpstr>檢查Suricata服務狀態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入侵偵測-Suricata安裝</dc:title>
  <dc:creator>uer</dc:creator>
  <cp:lastModifiedBy>uer</cp:lastModifiedBy>
  <cp:revision>3</cp:revision>
  <dcterms:created xsi:type="dcterms:W3CDTF">2023-09-21T01:56:38Z</dcterms:created>
  <dcterms:modified xsi:type="dcterms:W3CDTF">2023-09-21T03:31:26Z</dcterms:modified>
</cp:coreProperties>
</file>