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6c8132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6c8132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6c81328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6c81328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eb2f488c8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eb2f488c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b2f488c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b2f488c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eb2f488c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eb2f488c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b2f488c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b2f488c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eb2f488c8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eb2f488c8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b2f488c8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eb2f488c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eb2f488c8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eb2f488c8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eb2f488c8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eb2f488c8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b3a0eba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b3a0eba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eb2f488c8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eb2f488c8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eb2f488c8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eb2f488c8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76c81328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76c81328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76e7bd4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76e7bd4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76e7bd45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76e7bd45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76e7bd457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76e7bd457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76c81328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76c81328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76e7bd4572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76e7bd4572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76e7bd4572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76e7bd4572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76e7bd4572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76e7bd4572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ca42c3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ca42c3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6e7bd4572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6e7bd4572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6e7bd4572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6e7bd4572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6e7bd4572_4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6e7bd4572_4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6e7bd4572_4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6e7bd4572_4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6e7bd4572_4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6e7bd4572_4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6e7bd4572_4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6e7bd4572_4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기획서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 240708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41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작성자: </a:t>
            </a:r>
            <a:r>
              <a:rPr lang="ko" sz="1600"/>
              <a:t>박노영, 이수진, 이우진, 김지현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type="ctrTitle"/>
          </p:nvPr>
        </p:nvSpPr>
        <p:spPr>
          <a:xfrm>
            <a:off x="311708" y="13350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서브</a:t>
            </a:r>
            <a:r>
              <a:rPr b="1" lang="ko" sz="4000"/>
              <a:t> 페이지1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(Bad batch)</a:t>
            </a:r>
            <a:endParaRPr b="1" sz="4000"/>
          </a:p>
        </p:txBody>
      </p:sp>
      <p:sp>
        <p:nvSpPr>
          <p:cNvPr id="398" name="Google Shape;398;p22"/>
          <p:cNvSpPr txBox="1"/>
          <p:nvPr>
            <p:ph idx="1" type="subTitle"/>
          </p:nvPr>
        </p:nvSpPr>
        <p:spPr>
          <a:xfrm>
            <a:off x="311700" y="3663675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김지현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전체 화면높이값으로 설정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버튼 클릭시 디즈니 플러스 채널로 이동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버튼 클릭시 유튜브 채널로 이동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</a:t>
            </a:r>
            <a:r>
              <a:rPr b="1" lang="ko" sz="800">
                <a:solidFill>
                  <a:schemeClr val="dk2"/>
                </a:solidFill>
              </a:rPr>
              <a:t>bad batch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406" name="Google Shape;4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100"/>
            <a:ext cx="6478099" cy="320531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상단 타이틀 영역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2222125" y="3325425"/>
            <a:ext cx="1165500" cy="37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2051175" y="3201100"/>
            <a:ext cx="295200" cy="29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3462250" y="3325425"/>
            <a:ext cx="1165500" cy="37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4417038" y="3123400"/>
            <a:ext cx="295200" cy="295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354200" y="1507300"/>
            <a:ext cx="2167800" cy="13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 이미지</a:t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2354200" y="2894263"/>
            <a:ext cx="2167800" cy="3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  <p:cxnSp>
        <p:nvCxnSpPr>
          <p:cNvPr id="414" name="Google Shape;414;p23"/>
          <p:cNvCxnSpPr/>
          <p:nvPr/>
        </p:nvCxnSpPr>
        <p:spPr>
          <a:xfrm>
            <a:off x="2224275" y="1476225"/>
            <a:ext cx="233880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3"/>
          <p:cNvCxnSpPr/>
          <p:nvPr/>
        </p:nvCxnSpPr>
        <p:spPr>
          <a:xfrm flipH="1" rot="10800000">
            <a:off x="2219825" y="1476400"/>
            <a:ext cx="2338800" cy="13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시리즈 대표 포스터와 해당되는 내용으로 구성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422" name="Google Shape;422;p24"/>
          <p:cNvPicPr preferRelativeResize="0"/>
          <p:nvPr/>
        </p:nvPicPr>
        <p:blipFill rotWithShape="1">
          <a:blip r:embed="rId3">
            <a:alphaModFix/>
          </a:blip>
          <a:srcRect b="0" l="0" r="0" t="999"/>
          <a:stretch/>
        </p:blipFill>
        <p:spPr>
          <a:xfrm>
            <a:off x="152400" y="505025"/>
            <a:ext cx="6478099" cy="41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4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</a:t>
            </a:r>
            <a:r>
              <a:rPr b="1" lang="ko" sz="800">
                <a:solidFill>
                  <a:schemeClr val="dk2"/>
                </a:solidFill>
              </a:rPr>
              <a:t>PC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메인 페이지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3695325" y="1061250"/>
            <a:ext cx="2361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타이틀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3695325" y="1625425"/>
            <a:ext cx="2361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 flipH="1">
            <a:off x="1025575" y="842100"/>
            <a:ext cx="2361000" cy="35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대표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포스터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3695325" y="2012400"/>
            <a:ext cx="2361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  <p:cxnSp>
        <p:nvCxnSpPr>
          <p:cNvPr id="429" name="Google Shape;429;p24"/>
          <p:cNvCxnSpPr/>
          <p:nvPr/>
        </p:nvCxnSpPr>
        <p:spPr>
          <a:xfrm>
            <a:off x="1041125" y="862425"/>
            <a:ext cx="2338800" cy="3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/>
          <p:nvPr/>
        </p:nvCxnSpPr>
        <p:spPr>
          <a:xfrm flipH="1" rot="10800000">
            <a:off x="1036675" y="862425"/>
            <a:ext cx="2338800" cy="3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pc 기준 최대 3.3 shcnf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클릭시 해당 게시물로 이동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437" name="Google Shape;437;p25"/>
          <p:cNvPicPr preferRelativeResize="0"/>
          <p:nvPr/>
        </p:nvPicPr>
        <p:blipFill rotWithShape="1">
          <a:blip r:embed="rId3">
            <a:alphaModFix/>
          </a:blip>
          <a:srcRect b="0" l="10523" r="10531" t="0"/>
          <a:stretch/>
        </p:blipFill>
        <p:spPr>
          <a:xfrm>
            <a:off x="152400" y="969100"/>
            <a:ext cx="6478099" cy="320530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5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</a:t>
            </a:r>
            <a:r>
              <a:rPr b="1" lang="ko" sz="800">
                <a:solidFill>
                  <a:schemeClr val="dk2"/>
                </a:solidFill>
              </a:rPr>
              <a:t>PC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439" name="Google Shape;439;p25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리스트 컴포넌트 1 (에피소드)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40" name="Google Shape;440;p25"/>
          <p:cNvSpPr/>
          <p:nvPr/>
        </p:nvSpPr>
        <p:spPr>
          <a:xfrm flipH="1">
            <a:off x="2234950" y="1887963"/>
            <a:ext cx="1693500" cy="11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41" name="Google Shape;441;p25"/>
          <p:cNvCxnSpPr/>
          <p:nvPr/>
        </p:nvCxnSpPr>
        <p:spPr>
          <a:xfrm>
            <a:off x="430709" y="1894453"/>
            <a:ext cx="16779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5"/>
          <p:cNvCxnSpPr/>
          <p:nvPr/>
        </p:nvCxnSpPr>
        <p:spPr>
          <a:xfrm flipH="1" rot="10800000">
            <a:off x="427517" y="1894362"/>
            <a:ext cx="16779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5"/>
          <p:cNvCxnSpPr/>
          <p:nvPr/>
        </p:nvCxnSpPr>
        <p:spPr>
          <a:xfrm>
            <a:off x="2245809" y="1894390"/>
            <a:ext cx="16779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5"/>
          <p:cNvSpPr/>
          <p:nvPr/>
        </p:nvSpPr>
        <p:spPr>
          <a:xfrm flipH="1">
            <a:off x="419850" y="1888025"/>
            <a:ext cx="1693500" cy="11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45" name="Google Shape;445;p25"/>
          <p:cNvCxnSpPr/>
          <p:nvPr/>
        </p:nvCxnSpPr>
        <p:spPr>
          <a:xfrm flipH="1" rot="10800000">
            <a:off x="2242617" y="1894300"/>
            <a:ext cx="16779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5"/>
          <p:cNvSpPr/>
          <p:nvPr/>
        </p:nvSpPr>
        <p:spPr>
          <a:xfrm flipH="1">
            <a:off x="4135525" y="1887900"/>
            <a:ext cx="1693500" cy="11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47" name="Google Shape;447;p25"/>
          <p:cNvCxnSpPr/>
          <p:nvPr/>
        </p:nvCxnSpPr>
        <p:spPr>
          <a:xfrm>
            <a:off x="4146384" y="1894328"/>
            <a:ext cx="16779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5"/>
          <p:cNvCxnSpPr/>
          <p:nvPr/>
        </p:nvCxnSpPr>
        <p:spPr>
          <a:xfrm flipH="1" rot="10800000">
            <a:off x="4143192" y="1894237"/>
            <a:ext cx="16779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25"/>
          <p:cNvSpPr/>
          <p:nvPr/>
        </p:nvSpPr>
        <p:spPr>
          <a:xfrm flipH="1">
            <a:off x="5942900" y="1891250"/>
            <a:ext cx="529200" cy="113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50" name="Google Shape;450;p25"/>
          <p:cNvCxnSpPr/>
          <p:nvPr/>
        </p:nvCxnSpPr>
        <p:spPr>
          <a:xfrm>
            <a:off x="5946268" y="1897678"/>
            <a:ext cx="5244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5"/>
          <p:cNvCxnSpPr/>
          <p:nvPr/>
        </p:nvCxnSpPr>
        <p:spPr>
          <a:xfrm flipH="1" rot="10800000">
            <a:off x="5945271" y="1897584"/>
            <a:ext cx="524400" cy="11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25"/>
          <p:cNvSpPr/>
          <p:nvPr/>
        </p:nvSpPr>
        <p:spPr>
          <a:xfrm>
            <a:off x="419850" y="1667275"/>
            <a:ext cx="2361000" cy="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카테고리</a:t>
            </a:r>
            <a:endParaRPr sz="1000"/>
          </a:p>
        </p:txBody>
      </p:sp>
      <p:sp>
        <p:nvSpPr>
          <p:cNvPr id="453" name="Google Shape;453;p25"/>
          <p:cNvSpPr/>
          <p:nvPr/>
        </p:nvSpPr>
        <p:spPr>
          <a:xfrm>
            <a:off x="419850" y="1212075"/>
            <a:ext cx="2781300" cy="1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섹션 타이틀</a:t>
            </a:r>
            <a:endParaRPr sz="1000"/>
          </a:p>
        </p:txBody>
      </p:sp>
      <p:sp>
        <p:nvSpPr>
          <p:cNvPr id="454" name="Google Shape;454;p25"/>
          <p:cNvSpPr/>
          <p:nvPr/>
        </p:nvSpPr>
        <p:spPr>
          <a:xfrm>
            <a:off x="3330475" y="1268175"/>
            <a:ext cx="670800" cy="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더보기</a:t>
            </a:r>
            <a:endParaRPr sz="700"/>
          </a:p>
        </p:txBody>
      </p:sp>
      <p:sp>
        <p:nvSpPr>
          <p:cNvPr id="455" name="Google Shape;455;p25"/>
          <p:cNvSpPr/>
          <p:nvPr/>
        </p:nvSpPr>
        <p:spPr>
          <a:xfrm>
            <a:off x="430700" y="3067725"/>
            <a:ext cx="670800" cy="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456" name="Google Shape;456;p25"/>
          <p:cNvSpPr/>
          <p:nvPr/>
        </p:nvSpPr>
        <p:spPr>
          <a:xfrm>
            <a:off x="456500" y="3256100"/>
            <a:ext cx="1626300" cy="4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457" name="Google Shape;457;p25"/>
          <p:cNvSpPr/>
          <p:nvPr/>
        </p:nvSpPr>
        <p:spPr>
          <a:xfrm>
            <a:off x="2255525" y="3067713"/>
            <a:ext cx="670800" cy="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458" name="Google Shape;458;p25"/>
          <p:cNvSpPr/>
          <p:nvPr/>
        </p:nvSpPr>
        <p:spPr>
          <a:xfrm>
            <a:off x="2281325" y="3256088"/>
            <a:ext cx="1626300" cy="4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459" name="Google Shape;459;p25"/>
          <p:cNvSpPr/>
          <p:nvPr/>
        </p:nvSpPr>
        <p:spPr>
          <a:xfrm>
            <a:off x="4106263" y="3067713"/>
            <a:ext cx="670800" cy="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460" name="Google Shape;460;p25"/>
          <p:cNvSpPr/>
          <p:nvPr/>
        </p:nvSpPr>
        <p:spPr>
          <a:xfrm>
            <a:off x="4132063" y="3256088"/>
            <a:ext cx="1626300" cy="4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461" name="Google Shape;461;p25"/>
          <p:cNvSpPr/>
          <p:nvPr/>
        </p:nvSpPr>
        <p:spPr>
          <a:xfrm>
            <a:off x="5982813" y="3103563"/>
            <a:ext cx="670800" cy="14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462" name="Google Shape;462;p25"/>
          <p:cNvSpPr/>
          <p:nvPr/>
        </p:nvSpPr>
        <p:spPr>
          <a:xfrm>
            <a:off x="6008624" y="3291950"/>
            <a:ext cx="670800" cy="4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yotube 또는 틱톡 같은 영상매체 sns 섹션에 사용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클릭시 해당 sns로 연결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469" name="Google Shape;469;p26"/>
          <p:cNvPicPr preferRelativeResize="0"/>
          <p:nvPr/>
        </p:nvPicPr>
        <p:blipFill rotWithShape="1">
          <a:blip r:embed="rId3">
            <a:alphaModFix/>
          </a:blip>
          <a:srcRect b="1019" l="0" r="0" t="0"/>
          <a:stretch/>
        </p:blipFill>
        <p:spPr>
          <a:xfrm>
            <a:off x="152400" y="716200"/>
            <a:ext cx="6478099" cy="3673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6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</a:t>
            </a:r>
            <a:r>
              <a:rPr b="1" lang="ko" sz="800">
                <a:solidFill>
                  <a:schemeClr val="dk2"/>
                </a:solidFill>
              </a:rPr>
              <a:t>PC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리스트 컴포넌트 2 (sns)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893800" y="909075"/>
            <a:ext cx="2781300" cy="1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섹션 타이틀</a:t>
            </a:r>
            <a:endParaRPr sz="1000"/>
          </a:p>
        </p:txBody>
      </p:sp>
      <p:sp>
        <p:nvSpPr>
          <p:cNvPr id="473" name="Google Shape;473;p26"/>
          <p:cNvSpPr/>
          <p:nvPr/>
        </p:nvSpPr>
        <p:spPr>
          <a:xfrm flipH="1">
            <a:off x="1046150" y="1243075"/>
            <a:ext cx="1323600" cy="23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74" name="Google Shape;474;p26"/>
          <p:cNvCxnSpPr/>
          <p:nvPr/>
        </p:nvCxnSpPr>
        <p:spPr>
          <a:xfrm>
            <a:off x="1054687" y="1256547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6"/>
          <p:cNvCxnSpPr/>
          <p:nvPr/>
        </p:nvCxnSpPr>
        <p:spPr>
          <a:xfrm flipH="1" rot="10800000">
            <a:off x="1052192" y="1256453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6"/>
          <p:cNvSpPr/>
          <p:nvPr/>
        </p:nvSpPr>
        <p:spPr>
          <a:xfrm>
            <a:off x="1046150" y="3755075"/>
            <a:ext cx="1323600" cy="3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2줄)</a:t>
            </a:r>
            <a:endParaRPr sz="1000"/>
          </a:p>
        </p:txBody>
      </p:sp>
      <p:sp>
        <p:nvSpPr>
          <p:cNvPr id="477" name="Google Shape;477;p26"/>
          <p:cNvSpPr/>
          <p:nvPr/>
        </p:nvSpPr>
        <p:spPr>
          <a:xfrm flipH="1">
            <a:off x="2519400" y="1243075"/>
            <a:ext cx="1323600" cy="23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78" name="Google Shape;478;p26"/>
          <p:cNvCxnSpPr/>
          <p:nvPr/>
        </p:nvCxnSpPr>
        <p:spPr>
          <a:xfrm>
            <a:off x="2527937" y="1256547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6"/>
          <p:cNvCxnSpPr/>
          <p:nvPr/>
        </p:nvCxnSpPr>
        <p:spPr>
          <a:xfrm flipH="1" rot="10800000">
            <a:off x="2525442" y="1256453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6"/>
          <p:cNvSpPr/>
          <p:nvPr/>
        </p:nvSpPr>
        <p:spPr>
          <a:xfrm>
            <a:off x="2519400" y="3755075"/>
            <a:ext cx="1323600" cy="3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타이틀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(최대 2줄)</a:t>
            </a:r>
            <a:endParaRPr sz="1000"/>
          </a:p>
        </p:txBody>
      </p:sp>
      <p:sp>
        <p:nvSpPr>
          <p:cNvPr id="481" name="Google Shape;481;p26"/>
          <p:cNvSpPr/>
          <p:nvPr/>
        </p:nvSpPr>
        <p:spPr>
          <a:xfrm flipH="1">
            <a:off x="3989100" y="1256550"/>
            <a:ext cx="1323600" cy="23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82" name="Google Shape;482;p26"/>
          <p:cNvCxnSpPr/>
          <p:nvPr/>
        </p:nvCxnSpPr>
        <p:spPr>
          <a:xfrm>
            <a:off x="3997637" y="1270022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6"/>
          <p:cNvCxnSpPr/>
          <p:nvPr/>
        </p:nvCxnSpPr>
        <p:spPr>
          <a:xfrm flipH="1" rot="10800000">
            <a:off x="3995142" y="1269928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6"/>
          <p:cNvSpPr/>
          <p:nvPr/>
        </p:nvSpPr>
        <p:spPr>
          <a:xfrm>
            <a:off x="3989100" y="3768550"/>
            <a:ext cx="1323600" cy="3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타이틀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(최대 2줄)</a:t>
            </a:r>
            <a:endParaRPr sz="1000"/>
          </a:p>
        </p:txBody>
      </p:sp>
      <p:sp>
        <p:nvSpPr>
          <p:cNvPr id="485" name="Google Shape;485;p26"/>
          <p:cNvSpPr/>
          <p:nvPr/>
        </p:nvSpPr>
        <p:spPr>
          <a:xfrm flipH="1">
            <a:off x="5460575" y="1256550"/>
            <a:ext cx="1323600" cy="237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486" name="Google Shape;486;p26"/>
          <p:cNvCxnSpPr/>
          <p:nvPr/>
        </p:nvCxnSpPr>
        <p:spPr>
          <a:xfrm>
            <a:off x="5469112" y="1270022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6"/>
          <p:cNvCxnSpPr/>
          <p:nvPr/>
        </p:nvCxnSpPr>
        <p:spPr>
          <a:xfrm flipH="1" rot="10800000">
            <a:off x="5466617" y="1269928"/>
            <a:ext cx="1311300" cy="23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26"/>
          <p:cNvSpPr/>
          <p:nvPr/>
        </p:nvSpPr>
        <p:spPr>
          <a:xfrm>
            <a:off x="5460575" y="3768550"/>
            <a:ext cx="1323600" cy="37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2줄)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포스터 최대 12개 까지 노출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액티브 객체 스케일 1.5배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클릭시 상세페이지 노출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495" name="Google Shape;495;p27"/>
          <p:cNvPicPr preferRelativeResize="0"/>
          <p:nvPr/>
        </p:nvPicPr>
        <p:blipFill rotWithShape="1">
          <a:blip r:embed="rId3">
            <a:alphaModFix/>
          </a:blip>
          <a:srcRect b="1324" l="-1440" r="-1440" t="21675"/>
          <a:stretch/>
        </p:blipFill>
        <p:spPr>
          <a:xfrm>
            <a:off x="152400" y="1"/>
            <a:ext cx="6478099" cy="50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7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</a:t>
            </a:r>
            <a:r>
              <a:rPr b="1" lang="ko" sz="800">
                <a:solidFill>
                  <a:schemeClr val="dk2"/>
                </a:solidFill>
              </a:rPr>
              <a:t>PC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포스터 섹션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253400" y="0"/>
            <a:ext cx="6280800" cy="8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섹션 타이틀</a:t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 flipH="1">
            <a:off x="1053950" y="1462200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00" name="Google Shape;500;p27"/>
          <p:cNvCxnSpPr/>
          <p:nvPr/>
        </p:nvCxnSpPr>
        <p:spPr>
          <a:xfrm>
            <a:off x="1061011" y="147143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7"/>
          <p:cNvCxnSpPr/>
          <p:nvPr/>
        </p:nvCxnSpPr>
        <p:spPr>
          <a:xfrm flipH="1" rot="10800000">
            <a:off x="1058940" y="1471404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27"/>
          <p:cNvSpPr/>
          <p:nvPr/>
        </p:nvSpPr>
        <p:spPr>
          <a:xfrm flipH="1">
            <a:off x="2239725" y="1471425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03" name="Google Shape;503;p27"/>
          <p:cNvCxnSpPr/>
          <p:nvPr/>
        </p:nvCxnSpPr>
        <p:spPr>
          <a:xfrm>
            <a:off x="2246786" y="148066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7"/>
          <p:cNvCxnSpPr/>
          <p:nvPr/>
        </p:nvCxnSpPr>
        <p:spPr>
          <a:xfrm flipH="1" rot="10800000">
            <a:off x="2244715" y="1480629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7"/>
          <p:cNvSpPr/>
          <p:nvPr/>
        </p:nvSpPr>
        <p:spPr>
          <a:xfrm flipH="1">
            <a:off x="3425500" y="1476038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06" name="Google Shape;506;p27"/>
          <p:cNvCxnSpPr/>
          <p:nvPr/>
        </p:nvCxnSpPr>
        <p:spPr>
          <a:xfrm>
            <a:off x="3432561" y="1485275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7"/>
          <p:cNvCxnSpPr/>
          <p:nvPr/>
        </p:nvCxnSpPr>
        <p:spPr>
          <a:xfrm flipH="1" rot="10800000">
            <a:off x="3430490" y="148524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27"/>
          <p:cNvSpPr/>
          <p:nvPr/>
        </p:nvSpPr>
        <p:spPr>
          <a:xfrm flipH="1">
            <a:off x="4611275" y="1480650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09" name="Google Shape;509;p27"/>
          <p:cNvCxnSpPr/>
          <p:nvPr/>
        </p:nvCxnSpPr>
        <p:spPr>
          <a:xfrm>
            <a:off x="4618336" y="148988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7"/>
          <p:cNvCxnSpPr/>
          <p:nvPr/>
        </p:nvCxnSpPr>
        <p:spPr>
          <a:xfrm flipH="1" rot="10800000">
            <a:off x="4616265" y="1489854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27"/>
          <p:cNvSpPr/>
          <p:nvPr/>
        </p:nvSpPr>
        <p:spPr>
          <a:xfrm flipH="1">
            <a:off x="1061000" y="3186975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12" name="Google Shape;512;p27"/>
          <p:cNvCxnSpPr/>
          <p:nvPr/>
        </p:nvCxnSpPr>
        <p:spPr>
          <a:xfrm>
            <a:off x="1068061" y="319621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7"/>
          <p:cNvCxnSpPr/>
          <p:nvPr/>
        </p:nvCxnSpPr>
        <p:spPr>
          <a:xfrm flipH="1" rot="10800000">
            <a:off x="1065990" y="3196179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27"/>
          <p:cNvSpPr/>
          <p:nvPr/>
        </p:nvSpPr>
        <p:spPr>
          <a:xfrm flipH="1">
            <a:off x="2241675" y="3186863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15" name="Google Shape;515;p27"/>
          <p:cNvCxnSpPr/>
          <p:nvPr/>
        </p:nvCxnSpPr>
        <p:spPr>
          <a:xfrm>
            <a:off x="2248736" y="3196100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7"/>
          <p:cNvCxnSpPr/>
          <p:nvPr/>
        </p:nvCxnSpPr>
        <p:spPr>
          <a:xfrm flipH="1" rot="10800000">
            <a:off x="2246665" y="319606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7"/>
          <p:cNvSpPr/>
          <p:nvPr/>
        </p:nvSpPr>
        <p:spPr>
          <a:xfrm flipH="1">
            <a:off x="3422350" y="3191575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18" name="Google Shape;518;p27"/>
          <p:cNvCxnSpPr/>
          <p:nvPr/>
        </p:nvCxnSpPr>
        <p:spPr>
          <a:xfrm>
            <a:off x="3429411" y="320081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7"/>
          <p:cNvCxnSpPr/>
          <p:nvPr/>
        </p:nvCxnSpPr>
        <p:spPr>
          <a:xfrm flipH="1" rot="10800000">
            <a:off x="3427340" y="3200779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27"/>
          <p:cNvSpPr/>
          <p:nvPr/>
        </p:nvSpPr>
        <p:spPr>
          <a:xfrm flipH="1">
            <a:off x="4603025" y="3186763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21" name="Google Shape;521;p27"/>
          <p:cNvCxnSpPr/>
          <p:nvPr/>
        </p:nvCxnSpPr>
        <p:spPr>
          <a:xfrm>
            <a:off x="4610086" y="3196000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7"/>
          <p:cNvCxnSpPr/>
          <p:nvPr/>
        </p:nvCxnSpPr>
        <p:spPr>
          <a:xfrm flipH="1" rot="10800000">
            <a:off x="4608015" y="319596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포스터 최대 12개 까지 노출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액티브 객체 스케일 1.5배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클릭시 상세페이지 노출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529" name="Google Shape;529;p28"/>
          <p:cNvPicPr preferRelativeResize="0"/>
          <p:nvPr/>
        </p:nvPicPr>
        <p:blipFill rotWithShape="1">
          <a:blip r:embed="rId3">
            <a:alphaModFix/>
          </a:blip>
          <a:srcRect b="1324" l="-1440" r="-1440" t="21675"/>
          <a:stretch/>
        </p:blipFill>
        <p:spPr>
          <a:xfrm>
            <a:off x="152400" y="1"/>
            <a:ext cx="6478099" cy="50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8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</a:t>
            </a:r>
            <a:r>
              <a:rPr b="1" lang="ko" sz="800">
                <a:solidFill>
                  <a:schemeClr val="dk2"/>
                </a:solidFill>
              </a:rPr>
              <a:t>PC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포스터 섹션 /  상세보기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253400" y="0"/>
            <a:ext cx="6280800" cy="8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섹션 타이틀</a:t>
            </a:r>
            <a:endParaRPr/>
          </a:p>
        </p:txBody>
      </p:sp>
      <p:sp>
        <p:nvSpPr>
          <p:cNvPr id="533" name="Google Shape;533;p28"/>
          <p:cNvSpPr/>
          <p:nvPr/>
        </p:nvSpPr>
        <p:spPr>
          <a:xfrm flipH="1">
            <a:off x="1053950" y="1462200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34" name="Google Shape;534;p28"/>
          <p:cNvCxnSpPr/>
          <p:nvPr/>
        </p:nvCxnSpPr>
        <p:spPr>
          <a:xfrm>
            <a:off x="1061011" y="147143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8"/>
          <p:cNvCxnSpPr/>
          <p:nvPr/>
        </p:nvCxnSpPr>
        <p:spPr>
          <a:xfrm flipH="1" rot="10800000">
            <a:off x="1058940" y="1471404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8"/>
          <p:cNvSpPr/>
          <p:nvPr/>
        </p:nvSpPr>
        <p:spPr>
          <a:xfrm flipH="1">
            <a:off x="2239725" y="1471425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37" name="Google Shape;537;p28"/>
          <p:cNvCxnSpPr/>
          <p:nvPr/>
        </p:nvCxnSpPr>
        <p:spPr>
          <a:xfrm>
            <a:off x="2246786" y="148066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8"/>
          <p:cNvCxnSpPr/>
          <p:nvPr/>
        </p:nvCxnSpPr>
        <p:spPr>
          <a:xfrm flipH="1" rot="10800000">
            <a:off x="2244715" y="1480629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8"/>
          <p:cNvSpPr/>
          <p:nvPr/>
        </p:nvSpPr>
        <p:spPr>
          <a:xfrm flipH="1">
            <a:off x="3425500" y="1476038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40" name="Google Shape;540;p28"/>
          <p:cNvCxnSpPr/>
          <p:nvPr/>
        </p:nvCxnSpPr>
        <p:spPr>
          <a:xfrm>
            <a:off x="3432561" y="1485275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8"/>
          <p:cNvCxnSpPr/>
          <p:nvPr/>
        </p:nvCxnSpPr>
        <p:spPr>
          <a:xfrm flipH="1" rot="10800000">
            <a:off x="3430490" y="148524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8"/>
          <p:cNvSpPr/>
          <p:nvPr/>
        </p:nvSpPr>
        <p:spPr>
          <a:xfrm flipH="1">
            <a:off x="4611275" y="1480650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43" name="Google Shape;543;p28"/>
          <p:cNvCxnSpPr/>
          <p:nvPr/>
        </p:nvCxnSpPr>
        <p:spPr>
          <a:xfrm>
            <a:off x="4618336" y="148988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8"/>
          <p:cNvCxnSpPr/>
          <p:nvPr/>
        </p:nvCxnSpPr>
        <p:spPr>
          <a:xfrm flipH="1" rot="10800000">
            <a:off x="4616265" y="1489854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28"/>
          <p:cNvSpPr/>
          <p:nvPr/>
        </p:nvSpPr>
        <p:spPr>
          <a:xfrm flipH="1">
            <a:off x="1061000" y="3186975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46" name="Google Shape;546;p28"/>
          <p:cNvCxnSpPr/>
          <p:nvPr/>
        </p:nvCxnSpPr>
        <p:spPr>
          <a:xfrm>
            <a:off x="1068061" y="319621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8"/>
          <p:cNvCxnSpPr/>
          <p:nvPr/>
        </p:nvCxnSpPr>
        <p:spPr>
          <a:xfrm flipH="1" rot="10800000">
            <a:off x="1065990" y="3196179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28"/>
          <p:cNvSpPr/>
          <p:nvPr/>
        </p:nvSpPr>
        <p:spPr>
          <a:xfrm flipH="1">
            <a:off x="2241675" y="3186863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49" name="Google Shape;549;p28"/>
          <p:cNvCxnSpPr/>
          <p:nvPr/>
        </p:nvCxnSpPr>
        <p:spPr>
          <a:xfrm>
            <a:off x="2248736" y="3196100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8"/>
          <p:cNvCxnSpPr/>
          <p:nvPr/>
        </p:nvCxnSpPr>
        <p:spPr>
          <a:xfrm flipH="1" rot="10800000">
            <a:off x="2246665" y="319606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8"/>
          <p:cNvSpPr/>
          <p:nvPr/>
        </p:nvSpPr>
        <p:spPr>
          <a:xfrm flipH="1">
            <a:off x="3422350" y="3191575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52" name="Google Shape;552;p28"/>
          <p:cNvCxnSpPr/>
          <p:nvPr/>
        </p:nvCxnSpPr>
        <p:spPr>
          <a:xfrm>
            <a:off x="3429411" y="3200812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8"/>
          <p:cNvCxnSpPr/>
          <p:nvPr/>
        </p:nvCxnSpPr>
        <p:spPr>
          <a:xfrm flipH="1" rot="10800000">
            <a:off x="3427340" y="3200779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28"/>
          <p:cNvSpPr/>
          <p:nvPr/>
        </p:nvSpPr>
        <p:spPr>
          <a:xfrm flipH="1">
            <a:off x="4603025" y="3186763"/>
            <a:ext cx="1098600" cy="16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555" name="Google Shape;555;p28"/>
          <p:cNvCxnSpPr/>
          <p:nvPr/>
        </p:nvCxnSpPr>
        <p:spPr>
          <a:xfrm>
            <a:off x="4610086" y="3196000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8"/>
          <p:cNvCxnSpPr/>
          <p:nvPr/>
        </p:nvCxnSpPr>
        <p:spPr>
          <a:xfrm flipH="1" rot="10800000">
            <a:off x="4608015" y="3195967"/>
            <a:ext cx="10884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/>
          <p:nvPr/>
        </p:nvSpPr>
        <p:spPr>
          <a:xfrm>
            <a:off x="253400" y="-15550"/>
            <a:ext cx="6299400" cy="5065800"/>
          </a:xfrm>
          <a:prstGeom prst="rect">
            <a:avLst/>
          </a:prstGeom>
          <a:solidFill>
            <a:srgbClr val="000000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8"/>
          <p:cNvSpPr/>
          <p:nvPr/>
        </p:nvSpPr>
        <p:spPr>
          <a:xfrm flipH="1">
            <a:off x="1025575" y="842100"/>
            <a:ext cx="2361000" cy="35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액티브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포스터</a:t>
            </a:r>
            <a:endParaRPr/>
          </a:p>
        </p:txBody>
      </p:sp>
      <p:cxnSp>
        <p:nvCxnSpPr>
          <p:cNvPr id="559" name="Google Shape;559;p28"/>
          <p:cNvCxnSpPr/>
          <p:nvPr/>
        </p:nvCxnSpPr>
        <p:spPr>
          <a:xfrm>
            <a:off x="1041125" y="862425"/>
            <a:ext cx="2338800" cy="3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8"/>
          <p:cNvCxnSpPr/>
          <p:nvPr/>
        </p:nvCxnSpPr>
        <p:spPr>
          <a:xfrm flipH="1" rot="10800000">
            <a:off x="1036675" y="862425"/>
            <a:ext cx="2338800" cy="3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28"/>
          <p:cNvSpPr/>
          <p:nvPr/>
        </p:nvSpPr>
        <p:spPr>
          <a:xfrm>
            <a:off x="3695325" y="1061250"/>
            <a:ext cx="2361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타이틀</a:t>
            </a: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3695325" y="1625425"/>
            <a:ext cx="2361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</a:t>
            </a: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3695325" y="2012400"/>
            <a:ext cx="23610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5601900" y="233100"/>
            <a:ext cx="492600" cy="49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타이틀 호버시 각 서브페이지에 해당되는 배너로 전환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클릭시 해당 페이지로 이동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571" name="Google Shape;571;p29"/>
          <p:cNvPicPr preferRelativeResize="0"/>
          <p:nvPr/>
        </p:nvPicPr>
        <p:blipFill rotWithShape="1">
          <a:blip r:embed="rId3">
            <a:alphaModFix/>
          </a:blip>
          <a:srcRect b="43537" l="28953" r="28957" t="0"/>
          <a:stretch/>
        </p:blipFill>
        <p:spPr>
          <a:xfrm>
            <a:off x="152400" y="1138250"/>
            <a:ext cx="6478099" cy="285144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9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PC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573" name="Google Shape;573;p29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서브페이지 이동 링크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812800" y="1814900"/>
            <a:ext cx="3483900" cy="8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서브페이지 타이틀</a:t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812800" y="3047250"/>
            <a:ext cx="15879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서브페이지 1 링크버튼</a:t>
            </a:r>
            <a:endParaRPr sz="1000"/>
          </a:p>
        </p:txBody>
      </p:sp>
      <p:sp>
        <p:nvSpPr>
          <p:cNvPr id="576" name="Google Shape;576;p29"/>
          <p:cNvSpPr/>
          <p:nvPr/>
        </p:nvSpPr>
        <p:spPr>
          <a:xfrm>
            <a:off x="2488050" y="3047250"/>
            <a:ext cx="15879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서브페이지 2 링크버튼</a:t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4163300" y="3047250"/>
            <a:ext cx="15879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서브페이지 3 링크버튼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0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기능 기존과 동일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버튼은 이용자의 편의성을 위해 세로 배열로 변경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4" name="Google Shape;584;p30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MO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585" name="Google Shape;585;p30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상단타이틀, 메인 포스터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586" name="Google Shape;586;p30"/>
          <p:cNvPicPr preferRelativeResize="0"/>
          <p:nvPr/>
        </p:nvPicPr>
        <p:blipFill rotWithShape="1">
          <a:blip r:embed="rId3">
            <a:alphaModFix/>
          </a:blip>
          <a:srcRect b="0" l="0" r="62761" t="0"/>
          <a:stretch/>
        </p:blipFill>
        <p:spPr>
          <a:xfrm>
            <a:off x="0" y="152400"/>
            <a:ext cx="214732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0"/>
          <p:cNvPicPr preferRelativeResize="0"/>
          <p:nvPr/>
        </p:nvPicPr>
        <p:blipFill rotWithShape="1">
          <a:blip r:embed="rId4">
            <a:alphaModFix/>
          </a:blip>
          <a:srcRect b="36475" l="1163" r="62257" t="0"/>
          <a:stretch/>
        </p:blipFill>
        <p:spPr>
          <a:xfrm>
            <a:off x="2242425" y="152400"/>
            <a:ext cx="214732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0"/>
          <p:cNvPicPr preferRelativeResize="0"/>
          <p:nvPr/>
        </p:nvPicPr>
        <p:blipFill rotWithShape="1">
          <a:blip r:embed="rId4">
            <a:alphaModFix/>
          </a:blip>
          <a:srcRect b="1683" l="1163" r="62257" t="34792"/>
          <a:stretch/>
        </p:blipFill>
        <p:spPr>
          <a:xfrm>
            <a:off x="4512663" y="144625"/>
            <a:ext cx="21473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0"/>
          <p:cNvSpPr/>
          <p:nvPr/>
        </p:nvSpPr>
        <p:spPr>
          <a:xfrm>
            <a:off x="371752" y="1121199"/>
            <a:ext cx="1448400" cy="10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 이미지</a:t>
            </a:r>
            <a:endParaRPr/>
          </a:p>
        </p:txBody>
      </p:sp>
      <p:cxnSp>
        <p:nvCxnSpPr>
          <p:cNvPr id="590" name="Google Shape;590;p30"/>
          <p:cNvCxnSpPr/>
          <p:nvPr/>
        </p:nvCxnSpPr>
        <p:spPr>
          <a:xfrm>
            <a:off x="284948" y="1096200"/>
            <a:ext cx="1562700" cy="10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0"/>
          <p:cNvCxnSpPr/>
          <p:nvPr/>
        </p:nvCxnSpPr>
        <p:spPr>
          <a:xfrm flipH="1" rot="10800000">
            <a:off x="281975" y="1096300"/>
            <a:ext cx="1562700" cy="10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0"/>
          <p:cNvSpPr/>
          <p:nvPr/>
        </p:nvSpPr>
        <p:spPr>
          <a:xfrm>
            <a:off x="366127" y="2284400"/>
            <a:ext cx="14052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  <p:sp>
        <p:nvSpPr>
          <p:cNvPr id="593" name="Google Shape;593;p30"/>
          <p:cNvSpPr/>
          <p:nvPr/>
        </p:nvSpPr>
        <p:spPr>
          <a:xfrm>
            <a:off x="317525" y="3021725"/>
            <a:ext cx="1491588" cy="3263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버튼1</a:t>
            </a:r>
            <a:endParaRPr/>
          </a:p>
        </p:txBody>
      </p:sp>
      <p:sp>
        <p:nvSpPr>
          <p:cNvPr id="594" name="Google Shape;594;p30"/>
          <p:cNvSpPr/>
          <p:nvPr/>
        </p:nvSpPr>
        <p:spPr>
          <a:xfrm>
            <a:off x="317525" y="3535425"/>
            <a:ext cx="1491588" cy="3263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버튼2</a:t>
            </a:r>
            <a:endParaRPr/>
          </a:p>
        </p:txBody>
      </p:sp>
      <p:sp>
        <p:nvSpPr>
          <p:cNvPr id="595" name="Google Shape;595;p30"/>
          <p:cNvSpPr/>
          <p:nvPr/>
        </p:nvSpPr>
        <p:spPr>
          <a:xfrm flipH="1">
            <a:off x="2362688" y="507550"/>
            <a:ext cx="1906800" cy="289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시리즈 대표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포스터</a:t>
            </a:r>
            <a:endParaRPr/>
          </a:p>
        </p:txBody>
      </p:sp>
      <p:cxnSp>
        <p:nvCxnSpPr>
          <p:cNvPr id="596" name="Google Shape;596;p30"/>
          <p:cNvCxnSpPr/>
          <p:nvPr/>
        </p:nvCxnSpPr>
        <p:spPr>
          <a:xfrm>
            <a:off x="2371538" y="523966"/>
            <a:ext cx="1889100" cy="28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0"/>
          <p:cNvCxnSpPr/>
          <p:nvPr/>
        </p:nvCxnSpPr>
        <p:spPr>
          <a:xfrm flipH="1" rot="10800000">
            <a:off x="2371538" y="523919"/>
            <a:ext cx="1889100" cy="28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30"/>
          <p:cNvSpPr/>
          <p:nvPr/>
        </p:nvSpPr>
        <p:spPr>
          <a:xfrm>
            <a:off x="2362700" y="3861800"/>
            <a:ext cx="1726500" cy="9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</a:t>
            </a: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4658525" y="1231800"/>
            <a:ext cx="1726500" cy="9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</a:t>
            </a:r>
            <a:endParaRPr/>
          </a:p>
        </p:txBody>
      </p:sp>
      <p:sp>
        <p:nvSpPr>
          <p:cNvPr id="600" name="Google Shape;600;p30"/>
          <p:cNvSpPr/>
          <p:nvPr/>
        </p:nvSpPr>
        <p:spPr>
          <a:xfrm>
            <a:off x="4658525" y="2375400"/>
            <a:ext cx="17265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</a:t>
            </a:r>
            <a:endParaRPr/>
          </a:p>
        </p:txBody>
      </p:sp>
      <p:sp>
        <p:nvSpPr>
          <p:cNvPr id="601" name="Google Shape;601;p30"/>
          <p:cNvSpPr/>
          <p:nvPr/>
        </p:nvSpPr>
        <p:spPr>
          <a:xfrm>
            <a:off x="4658525" y="3135425"/>
            <a:ext cx="1726500" cy="11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1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에피소드 노출이라는 고객의 니즈에 맞게 모바일시에는 가로슬라이드 헤제하여 세로 진행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최대 노출수 5개로 제한 + more view 버튼 표시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08" name="Google Shape;608;p31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MO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09" name="Google Shape;609;p31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컴포넌트1 (에피소드)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610" name="Google Shape;610;p31"/>
          <p:cNvPicPr preferRelativeResize="0"/>
          <p:nvPr/>
        </p:nvPicPr>
        <p:blipFill rotWithShape="1">
          <a:blip r:embed="rId3">
            <a:alphaModFix/>
          </a:blip>
          <a:srcRect b="56965" l="0" r="65108" t="0"/>
          <a:stretch/>
        </p:blipFill>
        <p:spPr>
          <a:xfrm>
            <a:off x="0" y="152400"/>
            <a:ext cx="2147326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1"/>
          <p:cNvPicPr preferRelativeResize="0"/>
          <p:nvPr/>
        </p:nvPicPr>
        <p:blipFill rotWithShape="1">
          <a:blip r:embed="rId3">
            <a:alphaModFix/>
          </a:blip>
          <a:srcRect b="4049" l="0" r="65108" t="52915"/>
          <a:stretch/>
        </p:blipFill>
        <p:spPr>
          <a:xfrm>
            <a:off x="2241502" y="152400"/>
            <a:ext cx="2147326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1"/>
          <p:cNvPicPr preferRelativeResize="0"/>
          <p:nvPr/>
        </p:nvPicPr>
        <p:blipFill rotWithShape="1">
          <a:blip r:embed="rId3">
            <a:alphaModFix/>
          </a:blip>
          <a:srcRect b="-7414" l="0" r="65108" t="64380"/>
          <a:stretch/>
        </p:blipFill>
        <p:spPr>
          <a:xfrm>
            <a:off x="4588402" y="152400"/>
            <a:ext cx="2147326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1"/>
          <p:cNvSpPr/>
          <p:nvPr/>
        </p:nvSpPr>
        <p:spPr>
          <a:xfrm flipH="1">
            <a:off x="108125" y="1594350"/>
            <a:ext cx="2010000" cy="13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14" name="Google Shape;614;p31"/>
          <p:cNvCxnSpPr/>
          <p:nvPr/>
        </p:nvCxnSpPr>
        <p:spPr>
          <a:xfrm>
            <a:off x="121138" y="1602161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1"/>
          <p:cNvCxnSpPr/>
          <p:nvPr/>
        </p:nvCxnSpPr>
        <p:spPr>
          <a:xfrm flipH="1" rot="10800000">
            <a:off x="117349" y="1602049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132669" y="3027932"/>
            <a:ext cx="796200" cy="1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617" name="Google Shape;617;p31"/>
          <p:cNvSpPr/>
          <p:nvPr/>
        </p:nvSpPr>
        <p:spPr>
          <a:xfrm>
            <a:off x="163289" y="3180638"/>
            <a:ext cx="19302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618" name="Google Shape;618;p31"/>
          <p:cNvSpPr/>
          <p:nvPr/>
        </p:nvSpPr>
        <p:spPr>
          <a:xfrm flipH="1">
            <a:off x="2275875" y="417850"/>
            <a:ext cx="2010000" cy="13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19" name="Google Shape;619;p31"/>
          <p:cNvCxnSpPr/>
          <p:nvPr/>
        </p:nvCxnSpPr>
        <p:spPr>
          <a:xfrm>
            <a:off x="2288888" y="425661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1"/>
          <p:cNvCxnSpPr/>
          <p:nvPr/>
        </p:nvCxnSpPr>
        <p:spPr>
          <a:xfrm flipH="1" rot="10800000">
            <a:off x="2285099" y="425549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31"/>
          <p:cNvSpPr/>
          <p:nvPr/>
        </p:nvSpPr>
        <p:spPr>
          <a:xfrm>
            <a:off x="2300419" y="1851432"/>
            <a:ext cx="796200" cy="1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622" name="Google Shape;622;p31"/>
          <p:cNvSpPr/>
          <p:nvPr/>
        </p:nvSpPr>
        <p:spPr>
          <a:xfrm>
            <a:off x="2331039" y="2080338"/>
            <a:ext cx="19302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623" name="Google Shape;623;p31"/>
          <p:cNvSpPr/>
          <p:nvPr/>
        </p:nvSpPr>
        <p:spPr>
          <a:xfrm flipH="1">
            <a:off x="2275875" y="2972856"/>
            <a:ext cx="2010000" cy="13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24" name="Google Shape;624;p31"/>
          <p:cNvCxnSpPr/>
          <p:nvPr/>
        </p:nvCxnSpPr>
        <p:spPr>
          <a:xfrm>
            <a:off x="2288888" y="2980667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1"/>
          <p:cNvCxnSpPr/>
          <p:nvPr/>
        </p:nvCxnSpPr>
        <p:spPr>
          <a:xfrm flipH="1" rot="10800000">
            <a:off x="2285099" y="2980555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1"/>
          <p:cNvSpPr/>
          <p:nvPr/>
        </p:nvSpPr>
        <p:spPr>
          <a:xfrm>
            <a:off x="2300419" y="4406438"/>
            <a:ext cx="796200" cy="1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627" name="Google Shape;627;p31"/>
          <p:cNvSpPr/>
          <p:nvPr/>
        </p:nvSpPr>
        <p:spPr>
          <a:xfrm>
            <a:off x="2331039" y="4559144"/>
            <a:ext cx="19302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628" name="Google Shape;628;p31"/>
          <p:cNvSpPr/>
          <p:nvPr/>
        </p:nvSpPr>
        <p:spPr>
          <a:xfrm flipH="1">
            <a:off x="4658563" y="1680081"/>
            <a:ext cx="2010000" cy="13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29" name="Google Shape;629;p31"/>
          <p:cNvCxnSpPr/>
          <p:nvPr/>
        </p:nvCxnSpPr>
        <p:spPr>
          <a:xfrm>
            <a:off x="4671575" y="1687892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1"/>
          <p:cNvCxnSpPr/>
          <p:nvPr/>
        </p:nvCxnSpPr>
        <p:spPr>
          <a:xfrm flipH="1" rot="10800000">
            <a:off x="4667786" y="1687780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31"/>
          <p:cNvSpPr/>
          <p:nvPr/>
        </p:nvSpPr>
        <p:spPr>
          <a:xfrm>
            <a:off x="4683106" y="3113663"/>
            <a:ext cx="796200" cy="1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632" name="Google Shape;632;p31"/>
          <p:cNvSpPr/>
          <p:nvPr/>
        </p:nvSpPr>
        <p:spPr>
          <a:xfrm>
            <a:off x="4713726" y="3266369"/>
            <a:ext cx="19302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633" name="Google Shape;633;p31"/>
          <p:cNvSpPr/>
          <p:nvPr/>
        </p:nvSpPr>
        <p:spPr>
          <a:xfrm>
            <a:off x="4683156" y="556363"/>
            <a:ext cx="796200" cy="1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634" name="Google Shape;634;p31"/>
          <p:cNvSpPr/>
          <p:nvPr/>
        </p:nvSpPr>
        <p:spPr>
          <a:xfrm>
            <a:off x="4713775" y="709077"/>
            <a:ext cx="1930200" cy="7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sp>
        <p:nvSpPr>
          <p:cNvPr id="635" name="Google Shape;635;p31"/>
          <p:cNvSpPr/>
          <p:nvPr/>
        </p:nvSpPr>
        <p:spPr>
          <a:xfrm flipH="1">
            <a:off x="39550" y="3922725"/>
            <a:ext cx="2010000" cy="13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36" name="Google Shape;636;p31"/>
          <p:cNvCxnSpPr/>
          <p:nvPr/>
        </p:nvCxnSpPr>
        <p:spPr>
          <a:xfrm>
            <a:off x="52563" y="3930536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1"/>
          <p:cNvCxnSpPr/>
          <p:nvPr/>
        </p:nvCxnSpPr>
        <p:spPr>
          <a:xfrm flipH="1" rot="10800000">
            <a:off x="48774" y="3930424"/>
            <a:ext cx="1991400" cy="13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1"/>
          <p:cNvSpPr/>
          <p:nvPr/>
        </p:nvSpPr>
        <p:spPr>
          <a:xfrm>
            <a:off x="128775" y="274825"/>
            <a:ext cx="15861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섹션 타이틀</a:t>
            </a:r>
            <a:endParaRPr sz="1000"/>
          </a:p>
        </p:txBody>
      </p:sp>
      <p:sp>
        <p:nvSpPr>
          <p:cNvPr id="639" name="Google Shape;639;p31"/>
          <p:cNvSpPr/>
          <p:nvPr/>
        </p:nvSpPr>
        <p:spPr>
          <a:xfrm>
            <a:off x="108125" y="1283250"/>
            <a:ext cx="19914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카테고리</a:t>
            </a:r>
            <a:endParaRPr sz="1000"/>
          </a:p>
        </p:txBody>
      </p:sp>
      <p:sp>
        <p:nvSpPr>
          <p:cNvPr id="640" name="Google Shape;640;p31"/>
          <p:cNvSpPr/>
          <p:nvPr/>
        </p:nvSpPr>
        <p:spPr>
          <a:xfrm>
            <a:off x="163300" y="910148"/>
            <a:ext cx="1232700" cy="1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 버튼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13350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메인 </a:t>
            </a:r>
            <a:r>
              <a:rPr b="1" lang="ko" sz="4000"/>
              <a:t>페</a:t>
            </a:r>
            <a:r>
              <a:rPr b="1" lang="ko" sz="4000"/>
              <a:t>이지</a:t>
            </a:r>
            <a:endParaRPr b="1" sz="4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663675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박노영</a:t>
            </a:r>
            <a:endParaRPr sz="1600"/>
          </a:p>
        </p:txBody>
      </p:sp>
      <p:sp>
        <p:nvSpPr>
          <p:cNvPr id="63" name="Google Shape;63;p14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1. (공통) 상단영역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1-1. 소셜아이콘 박스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1-2.로고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1-3. 로그인&amp;검색박스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1-4. 네비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2. 배너영역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3. 메인 영역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3-1. 컨텐츠영역 (세계관)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3-2. 컨텐츠영역 (뉴스,시리즈)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  3-3. 컨텐츠영역 (메인하단배너)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4. (공통) 하단 영역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pj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메인페이지 구조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2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SNS 파트는 가로 슬라이드로 진행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1.5 노출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MO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48" name="Google Shape;648;p32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컴포넌트2 (SNS)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649" name="Google Shape;649;p32"/>
          <p:cNvPicPr preferRelativeResize="0"/>
          <p:nvPr/>
        </p:nvPicPr>
        <p:blipFill rotWithShape="1">
          <a:blip r:embed="rId3">
            <a:alphaModFix/>
          </a:blip>
          <a:srcRect b="0" l="0" r="6515" t="0"/>
          <a:stretch/>
        </p:blipFill>
        <p:spPr>
          <a:xfrm>
            <a:off x="216775" y="152400"/>
            <a:ext cx="65854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2"/>
          <p:cNvSpPr/>
          <p:nvPr/>
        </p:nvSpPr>
        <p:spPr>
          <a:xfrm flipH="1">
            <a:off x="438000" y="1188925"/>
            <a:ext cx="1532700" cy="27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51" name="Google Shape;651;p32"/>
          <p:cNvCxnSpPr/>
          <p:nvPr/>
        </p:nvCxnSpPr>
        <p:spPr>
          <a:xfrm>
            <a:off x="447975" y="1204476"/>
            <a:ext cx="1518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2"/>
          <p:cNvCxnSpPr/>
          <p:nvPr/>
        </p:nvCxnSpPr>
        <p:spPr>
          <a:xfrm flipH="1" rot="10800000">
            <a:off x="445086" y="1204319"/>
            <a:ext cx="1518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 flipH="1">
            <a:off x="2183375" y="1152475"/>
            <a:ext cx="1532700" cy="27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54" name="Google Shape;654;p32"/>
          <p:cNvCxnSpPr/>
          <p:nvPr/>
        </p:nvCxnSpPr>
        <p:spPr>
          <a:xfrm>
            <a:off x="2193350" y="1168026"/>
            <a:ext cx="1518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2"/>
          <p:cNvCxnSpPr/>
          <p:nvPr/>
        </p:nvCxnSpPr>
        <p:spPr>
          <a:xfrm flipH="1" rot="10800000">
            <a:off x="2190461" y="1167869"/>
            <a:ext cx="1518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32"/>
          <p:cNvSpPr/>
          <p:nvPr/>
        </p:nvSpPr>
        <p:spPr>
          <a:xfrm flipH="1">
            <a:off x="3994425" y="1184025"/>
            <a:ext cx="1532700" cy="27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57" name="Google Shape;657;p32"/>
          <p:cNvCxnSpPr/>
          <p:nvPr/>
        </p:nvCxnSpPr>
        <p:spPr>
          <a:xfrm>
            <a:off x="4004400" y="1199576"/>
            <a:ext cx="1518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2"/>
          <p:cNvCxnSpPr/>
          <p:nvPr/>
        </p:nvCxnSpPr>
        <p:spPr>
          <a:xfrm flipH="1" rot="10800000">
            <a:off x="4001511" y="1199419"/>
            <a:ext cx="1518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2"/>
          <p:cNvSpPr/>
          <p:nvPr/>
        </p:nvSpPr>
        <p:spPr>
          <a:xfrm flipH="1">
            <a:off x="5731700" y="1196700"/>
            <a:ext cx="1051200" cy="27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60" name="Google Shape;660;p32"/>
          <p:cNvCxnSpPr/>
          <p:nvPr/>
        </p:nvCxnSpPr>
        <p:spPr>
          <a:xfrm>
            <a:off x="5738417" y="1212251"/>
            <a:ext cx="1041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32"/>
          <p:cNvCxnSpPr/>
          <p:nvPr/>
        </p:nvCxnSpPr>
        <p:spPr>
          <a:xfrm flipH="1" rot="10800000">
            <a:off x="5736435" y="1212093"/>
            <a:ext cx="1041300" cy="27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2"/>
          <p:cNvSpPr/>
          <p:nvPr/>
        </p:nvSpPr>
        <p:spPr>
          <a:xfrm>
            <a:off x="445072" y="4068613"/>
            <a:ext cx="15183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2줄)</a:t>
            </a:r>
            <a:endParaRPr sz="1000"/>
          </a:p>
        </p:txBody>
      </p:sp>
      <p:sp>
        <p:nvSpPr>
          <p:cNvPr id="663" name="Google Shape;663;p32"/>
          <p:cNvSpPr/>
          <p:nvPr/>
        </p:nvSpPr>
        <p:spPr>
          <a:xfrm>
            <a:off x="2190447" y="4068613"/>
            <a:ext cx="15183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2줄)</a:t>
            </a:r>
            <a:endParaRPr sz="1000"/>
          </a:p>
        </p:txBody>
      </p:sp>
      <p:sp>
        <p:nvSpPr>
          <p:cNvPr id="664" name="Google Shape;664;p32"/>
          <p:cNvSpPr/>
          <p:nvPr/>
        </p:nvSpPr>
        <p:spPr>
          <a:xfrm>
            <a:off x="4004397" y="4068613"/>
            <a:ext cx="15183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2줄)</a:t>
            </a:r>
            <a:endParaRPr sz="1000"/>
          </a:p>
        </p:txBody>
      </p:sp>
      <p:sp>
        <p:nvSpPr>
          <p:cNvPr id="665" name="Google Shape;665;p32"/>
          <p:cNvSpPr/>
          <p:nvPr/>
        </p:nvSpPr>
        <p:spPr>
          <a:xfrm>
            <a:off x="5738422" y="4068613"/>
            <a:ext cx="1518300" cy="5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2줄)</a:t>
            </a:r>
            <a:endParaRPr sz="1000"/>
          </a:p>
        </p:txBody>
      </p:sp>
      <p:sp>
        <p:nvSpPr>
          <p:cNvPr id="666" name="Google Shape;666;p32"/>
          <p:cNvSpPr/>
          <p:nvPr/>
        </p:nvSpPr>
        <p:spPr>
          <a:xfrm>
            <a:off x="351875" y="397825"/>
            <a:ext cx="2242800" cy="1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섹션 타이틀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33"/>
          <p:cNvPicPr preferRelativeResize="0"/>
          <p:nvPr/>
        </p:nvPicPr>
        <p:blipFill rotWithShape="1">
          <a:blip r:embed="rId3">
            <a:alphaModFix/>
          </a:blip>
          <a:srcRect b="41089" l="0" r="62892" t="11031"/>
          <a:stretch/>
        </p:blipFill>
        <p:spPr>
          <a:xfrm>
            <a:off x="110025" y="152400"/>
            <a:ext cx="24436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3"/>
          <p:cNvSpPr/>
          <p:nvPr/>
        </p:nvSpPr>
        <p:spPr>
          <a:xfrm flipH="1">
            <a:off x="224325" y="2797722"/>
            <a:ext cx="1073100" cy="14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3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SNS 파트는 가로 슬라이드로 진행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1.5 노출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5" name="Google Shape;675;p33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bad batch MO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76" name="Google Shape;676;p33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포스터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224325" y="2797725"/>
            <a:ext cx="1073100" cy="146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8" name="Google Shape;678;p33"/>
          <p:cNvPicPr preferRelativeResize="0"/>
          <p:nvPr/>
        </p:nvPicPr>
        <p:blipFill rotWithShape="1">
          <a:blip r:embed="rId3">
            <a:alphaModFix/>
          </a:blip>
          <a:srcRect b="41089" l="0" r="62892" t="11031"/>
          <a:stretch/>
        </p:blipFill>
        <p:spPr>
          <a:xfrm>
            <a:off x="2676500" y="152400"/>
            <a:ext cx="24436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3"/>
          <p:cNvSpPr/>
          <p:nvPr/>
        </p:nvSpPr>
        <p:spPr>
          <a:xfrm>
            <a:off x="2672050" y="156025"/>
            <a:ext cx="2443800" cy="4838700"/>
          </a:xfrm>
          <a:prstGeom prst="rect">
            <a:avLst/>
          </a:prstGeom>
          <a:solidFill>
            <a:srgbClr val="000000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 flipH="1">
            <a:off x="2842900" y="719925"/>
            <a:ext cx="2102100" cy="31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액티브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포스터</a:t>
            </a:r>
            <a:endParaRPr/>
          </a:p>
        </p:txBody>
      </p:sp>
      <p:cxnSp>
        <p:nvCxnSpPr>
          <p:cNvPr id="681" name="Google Shape;681;p33"/>
          <p:cNvCxnSpPr/>
          <p:nvPr/>
        </p:nvCxnSpPr>
        <p:spPr>
          <a:xfrm>
            <a:off x="2856697" y="738022"/>
            <a:ext cx="2082300" cy="3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33"/>
          <p:cNvCxnSpPr/>
          <p:nvPr/>
        </p:nvCxnSpPr>
        <p:spPr>
          <a:xfrm flipH="1" rot="10800000">
            <a:off x="2852735" y="737925"/>
            <a:ext cx="2082300" cy="3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3"/>
          <p:cNvSpPr/>
          <p:nvPr/>
        </p:nvSpPr>
        <p:spPr>
          <a:xfrm>
            <a:off x="4421988" y="231625"/>
            <a:ext cx="492600" cy="492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3"/>
          <p:cNvSpPr/>
          <p:nvPr/>
        </p:nvSpPr>
        <p:spPr>
          <a:xfrm>
            <a:off x="2857375" y="4062875"/>
            <a:ext cx="21021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</p:txBody>
      </p:sp>
      <p:sp>
        <p:nvSpPr>
          <p:cNvPr id="685" name="Google Shape;685;p33"/>
          <p:cNvSpPr/>
          <p:nvPr/>
        </p:nvSpPr>
        <p:spPr>
          <a:xfrm>
            <a:off x="2857375" y="4453400"/>
            <a:ext cx="2102100" cy="4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텍스트</a:t>
            </a:r>
            <a:endParaRPr sz="1000"/>
          </a:p>
        </p:txBody>
      </p:sp>
      <p:sp>
        <p:nvSpPr>
          <p:cNvPr id="686" name="Google Shape;686;p33"/>
          <p:cNvSpPr/>
          <p:nvPr/>
        </p:nvSpPr>
        <p:spPr>
          <a:xfrm>
            <a:off x="2676500" y="147625"/>
            <a:ext cx="2443800" cy="483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7" name="Google Shape;687;p33"/>
          <p:cNvCxnSpPr>
            <a:stCxn id="677" idx="3"/>
            <a:endCxn id="686" idx="1"/>
          </p:cNvCxnSpPr>
          <p:nvPr/>
        </p:nvCxnSpPr>
        <p:spPr>
          <a:xfrm flipH="1" rot="10800000">
            <a:off x="1297425" y="2566875"/>
            <a:ext cx="1379100" cy="96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33"/>
          <p:cNvSpPr/>
          <p:nvPr/>
        </p:nvSpPr>
        <p:spPr>
          <a:xfrm>
            <a:off x="303826" y="1137233"/>
            <a:ext cx="2082300" cy="9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타이틀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(최대 3줄)</a:t>
            </a:r>
            <a:endParaRPr sz="1000"/>
          </a:p>
        </p:txBody>
      </p:sp>
      <p:cxnSp>
        <p:nvCxnSpPr>
          <p:cNvPr id="689" name="Google Shape;689;p33"/>
          <p:cNvCxnSpPr/>
          <p:nvPr/>
        </p:nvCxnSpPr>
        <p:spPr>
          <a:xfrm>
            <a:off x="231260" y="2806018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33"/>
          <p:cNvCxnSpPr/>
          <p:nvPr/>
        </p:nvCxnSpPr>
        <p:spPr>
          <a:xfrm flipH="1" rot="10800000">
            <a:off x="229237" y="2805763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33"/>
          <p:cNvSpPr/>
          <p:nvPr/>
        </p:nvSpPr>
        <p:spPr>
          <a:xfrm flipH="1">
            <a:off x="1370275" y="2775872"/>
            <a:ext cx="1073100" cy="14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92" name="Google Shape;692;p33"/>
          <p:cNvCxnSpPr/>
          <p:nvPr/>
        </p:nvCxnSpPr>
        <p:spPr>
          <a:xfrm>
            <a:off x="1377210" y="2784168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3"/>
          <p:cNvCxnSpPr/>
          <p:nvPr/>
        </p:nvCxnSpPr>
        <p:spPr>
          <a:xfrm flipH="1" rot="10800000">
            <a:off x="1375187" y="2783913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33"/>
          <p:cNvSpPr/>
          <p:nvPr/>
        </p:nvSpPr>
        <p:spPr>
          <a:xfrm flipH="1">
            <a:off x="226300" y="4348822"/>
            <a:ext cx="1073100" cy="14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95" name="Google Shape;695;p33"/>
          <p:cNvCxnSpPr/>
          <p:nvPr/>
        </p:nvCxnSpPr>
        <p:spPr>
          <a:xfrm>
            <a:off x="233235" y="4357118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3"/>
          <p:cNvCxnSpPr/>
          <p:nvPr/>
        </p:nvCxnSpPr>
        <p:spPr>
          <a:xfrm flipH="1" rot="10800000">
            <a:off x="231212" y="4356863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33"/>
          <p:cNvSpPr/>
          <p:nvPr/>
        </p:nvSpPr>
        <p:spPr>
          <a:xfrm flipH="1">
            <a:off x="1372250" y="4348572"/>
            <a:ext cx="1073100" cy="14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썸네일</a:t>
            </a:r>
            <a:endParaRPr/>
          </a:p>
        </p:txBody>
      </p:sp>
      <p:cxnSp>
        <p:nvCxnSpPr>
          <p:cNvPr id="698" name="Google Shape;698;p33"/>
          <p:cNvCxnSpPr/>
          <p:nvPr/>
        </p:nvCxnSpPr>
        <p:spPr>
          <a:xfrm>
            <a:off x="1379185" y="4356868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3"/>
          <p:cNvCxnSpPr/>
          <p:nvPr/>
        </p:nvCxnSpPr>
        <p:spPr>
          <a:xfrm flipH="1" rot="10800000">
            <a:off x="1377162" y="4356613"/>
            <a:ext cx="1063200" cy="14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4"/>
          <p:cNvSpPr txBox="1"/>
          <p:nvPr>
            <p:ph type="ctrTitle"/>
          </p:nvPr>
        </p:nvSpPr>
        <p:spPr>
          <a:xfrm>
            <a:off x="311708" y="13350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서브</a:t>
            </a:r>
            <a:r>
              <a:rPr b="1" lang="ko" sz="4000"/>
              <a:t> 페이지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(The-mandalorian)</a:t>
            </a:r>
            <a:endParaRPr b="1" sz="4000"/>
          </a:p>
        </p:txBody>
      </p:sp>
      <p:sp>
        <p:nvSpPr>
          <p:cNvPr id="705" name="Google Shape;705;p34"/>
          <p:cNvSpPr txBox="1"/>
          <p:nvPr>
            <p:ph idx="1" type="subTitle"/>
          </p:nvPr>
        </p:nvSpPr>
        <p:spPr>
          <a:xfrm>
            <a:off x="311700" y="3663675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이우진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5"/>
          <p:cNvSpPr/>
          <p:nvPr/>
        </p:nvSpPr>
        <p:spPr>
          <a:xfrm>
            <a:off x="95875" y="2571751"/>
            <a:ext cx="3655200" cy="230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5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전체 화면높이값으로 설정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버튼 클릭 시 링크 이동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the Mandalorian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14" name="Google Shape;714;p35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상단 인포 영역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715" name="Google Shape;715;p35"/>
          <p:cNvSpPr/>
          <p:nvPr/>
        </p:nvSpPr>
        <p:spPr>
          <a:xfrm>
            <a:off x="307175" y="642600"/>
            <a:ext cx="13761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 이미지</a:t>
            </a: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307175" y="1510025"/>
            <a:ext cx="13761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 </a:t>
            </a:r>
            <a:r>
              <a:rPr lang="ko"/>
              <a:t>텍스트</a:t>
            </a: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307175" y="1977550"/>
            <a:ext cx="6903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997475" y="1977550"/>
            <a:ext cx="6903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307175" y="2977100"/>
            <a:ext cx="1376100" cy="17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인포</a:t>
            </a:r>
            <a:r>
              <a:rPr lang="ko"/>
              <a:t> 이미지</a:t>
            </a: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918800" y="2977100"/>
            <a:ext cx="14688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</a:t>
            </a: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918800" y="3524350"/>
            <a:ext cx="14688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4290201" y="253075"/>
            <a:ext cx="2104500" cy="46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4709450" y="363250"/>
            <a:ext cx="13761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 이미지</a:t>
            </a: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4707200" y="1230675"/>
            <a:ext cx="13761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 텍스트</a:t>
            </a: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4707200" y="1698200"/>
            <a:ext cx="6903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5397500" y="1698200"/>
            <a:ext cx="690300" cy="3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4709450" y="2165725"/>
            <a:ext cx="1376100" cy="17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인포 이미지</a:t>
            </a: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4709450" y="3992550"/>
            <a:ext cx="1376100" cy="31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타이틀</a:t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4709450" y="4452108"/>
            <a:ext cx="1376100" cy="31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</a:t>
            </a: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91450" y="265276"/>
            <a:ext cx="3655200" cy="230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6"/>
          <p:cNvSpPr/>
          <p:nvPr/>
        </p:nvSpPr>
        <p:spPr>
          <a:xfrm>
            <a:off x="282925" y="253077"/>
            <a:ext cx="3655200" cy="46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6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</a:t>
            </a:r>
            <a:r>
              <a:rPr b="1" lang="ko" sz="800">
                <a:solidFill>
                  <a:schemeClr val="dk2"/>
                </a:solidFill>
              </a:rPr>
              <a:t>the Mandalorian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에피소드, 캐릭터</a:t>
            </a:r>
            <a:r>
              <a:rPr b="1" lang="ko" sz="1100">
                <a:solidFill>
                  <a:schemeClr val="dk2"/>
                </a:solidFill>
              </a:rPr>
              <a:t> 영역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739" name="Google Shape;739;p36"/>
          <p:cNvSpPr/>
          <p:nvPr/>
        </p:nvSpPr>
        <p:spPr>
          <a:xfrm>
            <a:off x="494225" y="642600"/>
            <a:ext cx="31947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슬라이드</a:t>
            </a:r>
            <a:endParaRPr/>
          </a:p>
        </p:txBody>
      </p:sp>
      <p:sp>
        <p:nvSpPr>
          <p:cNvPr id="740" name="Google Shape;740;p36"/>
          <p:cNvSpPr/>
          <p:nvPr/>
        </p:nvSpPr>
        <p:spPr>
          <a:xfrm>
            <a:off x="494225" y="1532750"/>
            <a:ext cx="31947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비디오</a:t>
            </a:r>
            <a:r>
              <a:rPr lang="ko"/>
              <a:t> 슬라이드</a:t>
            </a:r>
            <a:endParaRPr/>
          </a:p>
        </p:txBody>
      </p:sp>
      <p:sp>
        <p:nvSpPr>
          <p:cNvPr id="741" name="Google Shape;741;p36"/>
          <p:cNvSpPr/>
          <p:nvPr/>
        </p:nvSpPr>
        <p:spPr>
          <a:xfrm>
            <a:off x="494225" y="2776200"/>
            <a:ext cx="3194700" cy="16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슬라이드2</a:t>
            </a:r>
            <a:endParaRPr/>
          </a:p>
        </p:txBody>
      </p:sp>
      <p:sp>
        <p:nvSpPr>
          <p:cNvPr id="742" name="Google Shape;742;p36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이미지 마우스 오버시 텍스트 노출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버튼 클릭 시 이미지 슬라이드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비디오 클릭시 동영상 팝업 생성 및 재생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하단 이미지 슬라이드는 이미지 자동 무한 슬라이드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마우스 오버시 멈춤 및 확대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43" name="Google Shape;743;p36"/>
          <p:cNvSpPr/>
          <p:nvPr/>
        </p:nvSpPr>
        <p:spPr>
          <a:xfrm>
            <a:off x="4351763" y="260850"/>
            <a:ext cx="2172900" cy="46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6"/>
          <p:cNvSpPr/>
          <p:nvPr/>
        </p:nvSpPr>
        <p:spPr>
          <a:xfrm>
            <a:off x="4477368" y="650373"/>
            <a:ext cx="18990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슬라이드</a:t>
            </a:r>
            <a:endParaRPr/>
          </a:p>
        </p:txBody>
      </p:sp>
      <p:sp>
        <p:nvSpPr>
          <p:cNvPr id="745" name="Google Shape;745;p36"/>
          <p:cNvSpPr/>
          <p:nvPr/>
        </p:nvSpPr>
        <p:spPr>
          <a:xfrm>
            <a:off x="4477368" y="1540523"/>
            <a:ext cx="18990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비디오 슬라이드</a:t>
            </a:r>
            <a:endParaRPr/>
          </a:p>
        </p:txBody>
      </p:sp>
      <p:sp>
        <p:nvSpPr>
          <p:cNvPr id="746" name="Google Shape;746;p36"/>
          <p:cNvSpPr/>
          <p:nvPr/>
        </p:nvSpPr>
        <p:spPr>
          <a:xfrm>
            <a:off x="4477368" y="2783973"/>
            <a:ext cx="1899000" cy="16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 슬라이드2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/>
          <p:nvPr/>
        </p:nvSpPr>
        <p:spPr>
          <a:xfrm>
            <a:off x="189375" y="334702"/>
            <a:ext cx="3655200" cy="46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</a:t>
            </a:r>
            <a:r>
              <a:rPr b="1" lang="ko" sz="800">
                <a:solidFill>
                  <a:schemeClr val="dk2"/>
                </a:solidFill>
              </a:rPr>
              <a:t>the Mandalorian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54" name="Google Shape;754;p37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갤러리</a:t>
            </a:r>
            <a:r>
              <a:rPr b="1" lang="ko" sz="1100">
                <a:solidFill>
                  <a:schemeClr val="dk2"/>
                </a:solidFill>
              </a:rPr>
              <a:t> 영역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755" name="Google Shape;755;p37"/>
          <p:cNvSpPr/>
          <p:nvPr/>
        </p:nvSpPr>
        <p:spPr>
          <a:xfrm>
            <a:off x="400675" y="724225"/>
            <a:ext cx="16152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갤러리 이미지</a:t>
            </a: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00675" y="1614375"/>
            <a:ext cx="16152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갤러리 이미지</a:t>
            </a: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00675" y="2857825"/>
            <a:ext cx="3194700" cy="16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하단배너</a:t>
            </a: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2015875" y="724225"/>
            <a:ext cx="16152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갤러리 텍스트</a:t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2015875" y="1614375"/>
            <a:ext cx="16152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갤러리 텍스트</a:t>
            </a:r>
            <a:endParaRPr/>
          </a:p>
        </p:txBody>
      </p:sp>
      <p:sp>
        <p:nvSpPr>
          <p:cNvPr id="760" name="Google Shape;760;p37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이미지 클릭시 갤러리 팝업 노출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ko" sz="800">
                <a:solidFill>
                  <a:schemeClr val="dk2"/>
                </a:solidFill>
              </a:rPr>
              <a:t>이동 버튼 클릭시 이미지 슬라이드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61" name="Google Shape;761;p37"/>
          <p:cNvSpPr/>
          <p:nvPr/>
        </p:nvSpPr>
        <p:spPr>
          <a:xfrm>
            <a:off x="4186400" y="334700"/>
            <a:ext cx="2081100" cy="46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4399098" y="724223"/>
            <a:ext cx="15801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갤러리 이미지</a:t>
            </a: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4281175" y="3360300"/>
            <a:ext cx="1818900" cy="15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하단배너</a:t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4399100" y="1496424"/>
            <a:ext cx="15801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갤러리 텍스트</a:t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1226924" y="5116098"/>
            <a:ext cx="15801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갤러리 텍스트</a:t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4399086" y="2014273"/>
            <a:ext cx="1580100" cy="77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갤러리 이미지</a:t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4399088" y="2786474"/>
            <a:ext cx="15801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갤러리 텍스트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8"/>
          <p:cNvSpPr txBox="1"/>
          <p:nvPr>
            <p:ph type="ctrTitle"/>
          </p:nvPr>
        </p:nvSpPr>
        <p:spPr>
          <a:xfrm>
            <a:off x="311708" y="13350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서브</a:t>
            </a:r>
            <a:r>
              <a:rPr b="1" lang="ko" sz="4000"/>
              <a:t> 페이지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/>
              <a:t>(Ahsoka)</a:t>
            </a:r>
            <a:endParaRPr b="1" sz="4000"/>
          </a:p>
        </p:txBody>
      </p:sp>
      <p:sp>
        <p:nvSpPr>
          <p:cNvPr id="773" name="Google Shape;773;p38"/>
          <p:cNvSpPr txBox="1"/>
          <p:nvPr>
            <p:ph idx="1" type="subTitle"/>
          </p:nvPr>
        </p:nvSpPr>
        <p:spPr>
          <a:xfrm>
            <a:off x="311700" y="3663675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이수진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9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9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상단 영역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메인 영역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공통 이벤트: 스크롤 페이드 인/아웃 효과. 시간차를 두고 컨텐츠가 나타나게 함.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❖"/>
            </a:pPr>
            <a:r>
              <a:rPr lang="ko" sz="800">
                <a:solidFill>
                  <a:schemeClr val="dk2"/>
                </a:solidFill>
              </a:rPr>
              <a:t>상단 배너(Top Banner)</a:t>
            </a:r>
            <a:endParaRPr sz="8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&amp; 시리즈 정보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80" name="Google Shape;780;p39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Ahsoka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81" name="Google Shape;781;p39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시리즈 소개</a:t>
            </a:r>
            <a:r>
              <a:rPr b="1" lang="ko" sz="1100">
                <a:solidFill>
                  <a:schemeClr val="dk2"/>
                </a:solidFill>
              </a:rPr>
              <a:t> 영역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82" name="Google Shape;782;p39"/>
          <p:cNvPicPr preferRelativeResize="0"/>
          <p:nvPr/>
        </p:nvPicPr>
        <p:blipFill rotWithShape="1">
          <a:blip r:embed="rId3">
            <a:alphaModFix/>
          </a:blip>
          <a:srcRect b="21899" l="0" r="0" t="0"/>
          <a:stretch/>
        </p:blipFill>
        <p:spPr>
          <a:xfrm>
            <a:off x="146200" y="147625"/>
            <a:ext cx="6232674" cy="479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0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0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❖"/>
            </a:pPr>
            <a:r>
              <a:rPr lang="ko" sz="800">
                <a:solidFill>
                  <a:schemeClr val="dk2"/>
                </a:solidFill>
              </a:rPr>
              <a:t>비디오 영역: 클릭시 아이프레임 src을 변경하여 영상 재생.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❖"/>
            </a:pPr>
            <a:r>
              <a:rPr lang="ko" sz="800">
                <a:solidFill>
                  <a:schemeClr val="dk2"/>
                </a:solidFill>
              </a:rPr>
              <a:t>캐릭터 영역: 배열 객체 및 Grid를 사용하여 캐릭터 창 배치. 클릭시 해당 캐릭터의 정보창이 뜸.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89" name="Google Shape;789;p40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Ahsoka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비디오 / 캐릭터 소개</a:t>
            </a:r>
            <a:r>
              <a:rPr b="1" lang="ko" sz="1100">
                <a:solidFill>
                  <a:schemeClr val="dk2"/>
                </a:solidFill>
              </a:rPr>
              <a:t> 영역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91" name="Google Shape;7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00" y="152400"/>
            <a:ext cx="46986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1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1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❖"/>
            </a:pPr>
            <a:r>
              <a:rPr lang="ko" sz="800">
                <a:solidFill>
                  <a:schemeClr val="dk2"/>
                </a:solidFill>
              </a:rPr>
              <a:t>에피소드 가이드</a:t>
            </a:r>
            <a:r>
              <a:rPr lang="ko" sz="800">
                <a:solidFill>
                  <a:schemeClr val="dk2"/>
                </a:solidFill>
              </a:rPr>
              <a:t> 영역: 클릭시 </a:t>
            </a:r>
            <a:r>
              <a:rPr lang="ko" sz="800">
                <a:solidFill>
                  <a:schemeClr val="dk2"/>
                </a:solidFill>
              </a:rPr>
              <a:t>각 회차별 페이지로 이동.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❖"/>
            </a:pPr>
            <a:r>
              <a:rPr lang="ko" sz="800">
                <a:solidFill>
                  <a:schemeClr val="dk2"/>
                </a:solidFill>
              </a:rPr>
              <a:t>틱톡 영역: </a:t>
            </a:r>
            <a:r>
              <a:rPr lang="ko" sz="800">
                <a:solidFill>
                  <a:schemeClr val="dk2"/>
                </a:solidFill>
              </a:rPr>
              <a:t>클릭시 TicTok 사이트로 이동.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❖"/>
            </a:pPr>
            <a:r>
              <a:rPr lang="ko" sz="800">
                <a:solidFill>
                  <a:schemeClr val="dk2"/>
                </a:solidFill>
              </a:rPr>
              <a:t>네비게이션 배너: 클릭시 해당 서브 페이지로 이동. (전 서브 페이지 공통)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98" name="Google Shape;798;p41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서브페이지 Ahsoka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99" name="Google Shape;799;p41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비디오 / 캐릭터 소개 영역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800" name="Google Shape;800;p41"/>
          <p:cNvPicPr preferRelativeResize="0"/>
          <p:nvPr/>
        </p:nvPicPr>
        <p:blipFill rotWithShape="1">
          <a:blip r:embed="rId3">
            <a:alphaModFix/>
          </a:blip>
          <a:srcRect b="18039" l="0" r="0" t="0"/>
          <a:stretch/>
        </p:blipFill>
        <p:spPr>
          <a:xfrm>
            <a:off x="342150" y="122138"/>
            <a:ext cx="4462776" cy="489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938300" y="842100"/>
            <a:ext cx="2050200" cy="402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모바일시 토글버튼 형식으로 메뉴 드랍 다운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페이지 로드시 로고 등장 애니메이션 적용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버튼 클릭시 배너이동 페이지표시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버튼 클릭시비디오 플레이 여부 토글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네비 메뉴 클릭시 서브페이지 라우터 이동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커서 마우스 광선 효과 적용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로그인 / 로그아웃 기능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0" y="-7775"/>
            <a:ext cx="6783000" cy="18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상단영역 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" y="1355650"/>
            <a:ext cx="6783000" cy="37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슬라이더 배너 ( 동영상 / 이미지구성 )</a:t>
            </a:r>
            <a:r>
              <a:rPr lang="ko"/>
              <a:t> 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2550580" y="91857"/>
            <a:ext cx="1718297" cy="694418"/>
            <a:chOff x="1528425" y="-1347600"/>
            <a:chExt cx="2237075" cy="1347600"/>
          </a:xfrm>
        </p:grpSpPr>
        <p:sp>
          <p:nvSpPr>
            <p:cNvPr id="76" name="Google Shape;76;p15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 상단 로고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77" name="Google Shape;77;p15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78" name="Google Shape;78;p15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15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0" name="Google Shape;80;p15"/>
          <p:cNvSpPr/>
          <p:nvPr/>
        </p:nvSpPr>
        <p:spPr>
          <a:xfrm>
            <a:off x="2124075" y="1054750"/>
            <a:ext cx="2571300" cy="4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5.네비게이션 바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435900" y="91850"/>
            <a:ext cx="12759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7.로그인버튼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07650" y="91850"/>
            <a:ext cx="18594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소셜 아이콘버튼그룹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07650" y="4417550"/>
            <a:ext cx="14340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3.페이지네이션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01/02&gt;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435900" y="4552825"/>
            <a:ext cx="1275900" cy="58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동영상 paly/stop버튼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</a:t>
            </a:r>
            <a:r>
              <a:rPr b="1" lang="ko" sz="800">
                <a:solidFill>
                  <a:schemeClr val="dk2"/>
                </a:solidFill>
              </a:rPr>
              <a:t>페이지 (index)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1.공통 상단영역 + 2.메인배너 영역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435900" y="939400"/>
            <a:ext cx="1076400" cy="10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(별도) 마우스커서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6938300" y="1355650"/>
            <a:ext cx="2050200" cy="35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텍스트박스 화면등장시 투명도, 그림자효과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각각 이미지 클릭시 해당하는 디테일정보를 모달로 노출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50" y="-7775"/>
            <a:ext cx="6783000" cy="27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3-1. 컨텐츠영역 (세계관설명 영역)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0" y="2724625"/>
            <a:ext cx="6783000" cy="24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3-2. 컨텐츠영역 (뉴스)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메인페이지 (index)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3. 메인 영역</a:t>
            </a:r>
            <a:br>
              <a:rPr b="1" lang="ko" sz="1100">
                <a:solidFill>
                  <a:schemeClr val="dk2"/>
                </a:solidFill>
              </a:rPr>
            </a:br>
            <a:r>
              <a:rPr b="1" lang="ko" sz="1100">
                <a:solidFill>
                  <a:schemeClr val="dk2"/>
                </a:solidFill>
              </a:rPr>
              <a:t>   3-1. 컨텐츠영역 (세계관)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   3-2. 컨텐츠영역 (뉴스)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798550" y="310900"/>
            <a:ext cx="2050097" cy="2248625"/>
            <a:chOff x="3539088" y="-1687580"/>
            <a:chExt cx="2571300" cy="2820300"/>
          </a:xfrm>
        </p:grpSpPr>
        <p:sp>
          <p:nvSpPr>
            <p:cNvPr id="99" name="Google Shape;99;p16"/>
            <p:cNvSpPr/>
            <p:nvPr/>
          </p:nvSpPr>
          <p:spPr>
            <a:xfrm>
              <a:off x="3539088" y="-1687580"/>
              <a:ext cx="2571300" cy="28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1. </a:t>
              </a:r>
              <a:r>
                <a:rPr lang="ko"/>
                <a:t>텍스트박스</a:t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741584" y="-1170387"/>
              <a:ext cx="2166300" cy="46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타이틀</a:t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741584" y="-471575"/>
              <a:ext cx="2166300" cy="14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내용</a:t>
              </a:r>
              <a:endParaRPr/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3647300" y="310900"/>
            <a:ext cx="2050097" cy="2248625"/>
            <a:chOff x="3539088" y="-1687580"/>
            <a:chExt cx="2571300" cy="2820300"/>
          </a:xfrm>
        </p:grpSpPr>
        <p:sp>
          <p:nvSpPr>
            <p:cNvPr id="103" name="Google Shape;103;p16"/>
            <p:cNvSpPr/>
            <p:nvPr/>
          </p:nvSpPr>
          <p:spPr>
            <a:xfrm>
              <a:off x="3539088" y="-1687580"/>
              <a:ext cx="2571300" cy="28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텍스트박스</a:t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741584" y="-1170387"/>
              <a:ext cx="2166300" cy="46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타이틀</a:t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741584" y="-471575"/>
              <a:ext cx="2166300" cy="14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내용</a:t>
              </a:r>
              <a:endParaRPr/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277003" y="3081415"/>
            <a:ext cx="1944913" cy="1785435"/>
            <a:chOff x="1528425" y="-1347600"/>
            <a:chExt cx="2237075" cy="1347600"/>
          </a:xfrm>
        </p:grpSpPr>
        <p:sp>
          <p:nvSpPr>
            <p:cNvPr id="107" name="Google Shape;107;p16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</a:t>
              </a: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09" name="Google Shape;109;p16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16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1" name="Google Shape;111;p16"/>
          <p:cNvGrpSpPr/>
          <p:nvPr/>
        </p:nvGrpSpPr>
        <p:grpSpPr>
          <a:xfrm>
            <a:off x="2811400" y="3081441"/>
            <a:ext cx="1107128" cy="1016360"/>
            <a:chOff x="1528425" y="-1347600"/>
            <a:chExt cx="2237075" cy="1347600"/>
          </a:xfrm>
        </p:grpSpPr>
        <p:sp>
          <p:nvSpPr>
            <p:cNvPr id="112" name="Google Shape;112;p16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</a:t>
              </a: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13" name="Google Shape;113;p16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14" name="Google Shape;114;p16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6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6" name="Google Shape;116;p16"/>
          <p:cNvGrpSpPr/>
          <p:nvPr/>
        </p:nvGrpSpPr>
        <p:grpSpPr>
          <a:xfrm>
            <a:off x="4108403" y="3081441"/>
            <a:ext cx="1107128" cy="1016360"/>
            <a:chOff x="1528425" y="-1347600"/>
            <a:chExt cx="2237075" cy="1347600"/>
          </a:xfrm>
        </p:grpSpPr>
        <p:sp>
          <p:nvSpPr>
            <p:cNvPr id="117" name="Google Shape;117;p16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</a:t>
              </a: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18" name="Google Shape;118;p16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19" name="Google Shape;119;p16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16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1" name="Google Shape;121;p16"/>
          <p:cNvGrpSpPr/>
          <p:nvPr/>
        </p:nvGrpSpPr>
        <p:grpSpPr>
          <a:xfrm>
            <a:off x="5405406" y="3081441"/>
            <a:ext cx="1107128" cy="1016360"/>
            <a:chOff x="1528425" y="-1347600"/>
            <a:chExt cx="2237075" cy="1347600"/>
          </a:xfrm>
        </p:grpSpPr>
        <p:sp>
          <p:nvSpPr>
            <p:cNvPr id="122" name="Google Shape;122;p16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</a:t>
              </a: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24" name="Google Shape;124;p16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6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6" name="Google Shape;126;p16"/>
          <p:cNvSpPr/>
          <p:nvPr/>
        </p:nvSpPr>
        <p:spPr>
          <a:xfrm>
            <a:off x="3386700" y="441322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4704900" y="441322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6938300" y="1355650"/>
            <a:ext cx="2050200" cy="35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각각 이미지 클릭시 해당하는 디테일정보를 모달로 노출 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&gt;&gt; 화면 클릭 발생시 상세보기 닫기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0" y="-7775"/>
            <a:ext cx="6783000" cy="27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3-1. 컨텐츠영역 (세계관설명 영역)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0" y="2724625"/>
            <a:ext cx="6783000" cy="24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3-2. 컨텐츠영역 (뉴스)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메인페이지 (index)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3. 메인 영역</a:t>
            </a:r>
            <a:br>
              <a:rPr b="1" lang="ko" sz="1100">
                <a:solidFill>
                  <a:schemeClr val="dk2"/>
                </a:solidFill>
              </a:rPr>
            </a:br>
            <a:r>
              <a:rPr b="1" lang="ko" sz="1100">
                <a:solidFill>
                  <a:schemeClr val="dk2"/>
                </a:solidFill>
              </a:rPr>
              <a:t>      3-2. 컨텐츠영역 (뉴스)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/뉴스 상세보기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798550" y="310900"/>
            <a:ext cx="2050097" cy="2248625"/>
            <a:chOff x="3539088" y="-1687580"/>
            <a:chExt cx="2571300" cy="2820300"/>
          </a:xfrm>
        </p:grpSpPr>
        <p:sp>
          <p:nvSpPr>
            <p:cNvPr id="139" name="Google Shape;139;p17"/>
            <p:cNvSpPr/>
            <p:nvPr/>
          </p:nvSpPr>
          <p:spPr>
            <a:xfrm>
              <a:off x="3539088" y="-1687580"/>
              <a:ext cx="2571300" cy="28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1. 텍스트박스</a:t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3741584" y="-1170387"/>
              <a:ext cx="2166300" cy="46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타이틀</a:t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3741584" y="-471575"/>
              <a:ext cx="2166300" cy="14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내용</a:t>
              </a:r>
              <a:endParaRPr/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3647300" y="310900"/>
            <a:ext cx="2050097" cy="2248625"/>
            <a:chOff x="3539088" y="-1687580"/>
            <a:chExt cx="2571300" cy="2820300"/>
          </a:xfrm>
        </p:grpSpPr>
        <p:sp>
          <p:nvSpPr>
            <p:cNvPr id="143" name="Google Shape;143;p17"/>
            <p:cNvSpPr/>
            <p:nvPr/>
          </p:nvSpPr>
          <p:spPr>
            <a:xfrm>
              <a:off x="3539088" y="-1687580"/>
              <a:ext cx="2571300" cy="28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텍스트박스</a:t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741584" y="-1170387"/>
              <a:ext cx="2166300" cy="463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타이틀</a:t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741584" y="-471575"/>
              <a:ext cx="2166300" cy="14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내용</a:t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77003" y="3081415"/>
            <a:ext cx="1944913" cy="1785435"/>
            <a:chOff x="1528425" y="-1347600"/>
            <a:chExt cx="2237075" cy="1347600"/>
          </a:xfrm>
        </p:grpSpPr>
        <p:sp>
          <p:nvSpPr>
            <p:cNvPr id="147" name="Google Shape;147;p17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48" name="Google Shape;148;p17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49" name="Google Shape;149;p17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7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1" name="Google Shape;151;p17"/>
          <p:cNvGrpSpPr/>
          <p:nvPr/>
        </p:nvGrpSpPr>
        <p:grpSpPr>
          <a:xfrm>
            <a:off x="2811400" y="3081441"/>
            <a:ext cx="1107128" cy="1016360"/>
            <a:chOff x="1528425" y="-1347600"/>
            <a:chExt cx="2237075" cy="1347600"/>
          </a:xfrm>
        </p:grpSpPr>
        <p:sp>
          <p:nvSpPr>
            <p:cNvPr id="152" name="Google Shape;152;p17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53" name="Google Shape;153;p17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54" name="Google Shape;154;p17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7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6" name="Google Shape;156;p17"/>
          <p:cNvGrpSpPr/>
          <p:nvPr/>
        </p:nvGrpSpPr>
        <p:grpSpPr>
          <a:xfrm>
            <a:off x="4108403" y="3081441"/>
            <a:ext cx="1107128" cy="1016360"/>
            <a:chOff x="1528425" y="-1347600"/>
            <a:chExt cx="2237075" cy="1347600"/>
          </a:xfrm>
        </p:grpSpPr>
        <p:sp>
          <p:nvSpPr>
            <p:cNvPr id="157" name="Google Shape;157;p17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58" name="Google Shape;158;p17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59" name="Google Shape;159;p17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7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1" name="Google Shape;161;p17"/>
          <p:cNvGrpSpPr/>
          <p:nvPr/>
        </p:nvGrpSpPr>
        <p:grpSpPr>
          <a:xfrm>
            <a:off x="5405406" y="3081441"/>
            <a:ext cx="1107128" cy="1016360"/>
            <a:chOff x="1528425" y="-1347600"/>
            <a:chExt cx="2237075" cy="1347600"/>
          </a:xfrm>
        </p:grpSpPr>
        <p:sp>
          <p:nvSpPr>
            <p:cNvPr id="162" name="Google Shape;162;p17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64" name="Google Shape;164;p17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7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6" name="Google Shape;166;p17"/>
          <p:cNvSpPr/>
          <p:nvPr/>
        </p:nvSpPr>
        <p:spPr>
          <a:xfrm>
            <a:off x="3386700" y="441322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704900" y="441322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0" y="-15550"/>
            <a:ext cx="6783000" cy="5143500"/>
          </a:xfrm>
          <a:prstGeom prst="rect">
            <a:avLst/>
          </a:prstGeom>
          <a:solidFill>
            <a:srgbClr val="000000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67" y="-15526"/>
            <a:ext cx="3578425" cy="5065763"/>
            <a:chOff x="1528425" y="-1347600"/>
            <a:chExt cx="2237075" cy="1347600"/>
          </a:xfrm>
        </p:grpSpPr>
        <p:sp>
          <p:nvSpPr>
            <p:cNvPr id="170" name="Google Shape;170;p17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클릭된 </a:t>
              </a: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72" name="Google Shape;172;p17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7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4" name="Google Shape;174;p17"/>
          <p:cNvSpPr/>
          <p:nvPr/>
        </p:nvSpPr>
        <p:spPr>
          <a:xfrm>
            <a:off x="3687495" y="1215653"/>
            <a:ext cx="2778252" cy="227978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텍스트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6938300" y="1355650"/>
            <a:ext cx="2050200" cy="35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각각 시리즈 이미지 클릭시 해당하는 디테일정보를 모달로 노출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0" y="-7775"/>
            <a:ext cx="6783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3-2. 컨텐츠영역 (시리즈)</a:t>
            </a: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1214401" y="-1656307"/>
            <a:ext cx="1336205" cy="694418"/>
            <a:chOff x="1528425" y="-1347600"/>
            <a:chExt cx="2237075" cy="1347600"/>
          </a:xfrm>
        </p:grpSpPr>
        <p:sp>
          <p:nvSpPr>
            <p:cNvPr id="183" name="Google Shape;183;p18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7" name="Google Shape;187;p18"/>
          <p:cNvSpPr/>
          <p:nvPr/>
        </p:nvSpPr>
        <p:spPr>
          <a:xfrm>
            <a:off x="3386700" y="-1869200"/>
            <a:ext cx="2571300" cy="4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네비게이션 바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메인페이지 (index)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3. 메인 영역</a:t>
            </a:r>
            <a:br>
              <a:rPr b="1" lang="ko" sz="1100">
                <a:solidFill>
                  <a:schemeClr val="dk2"/>
                </a:solidFill>
              </a:rPr>
            </a:br>
            <a:r>
              <a:rPr b="1" lang="ko" sz="1100">
                <a:solidFill>
                  <a:schemeClr val="dk2"/>
                </a:solidFill>
              </a:rPr>
              <a:t>  </a:t>
            </a:r>
            <a:r>
              <a:rPr b="1" lang="ko" sz="1100">
                <a:solidFill>
                  <a:schemeClr val="dk2"/>
                </a:solidFill>
              </a:rPr>
              <a:t> 3-2. 컨텐츠영역 (시리즈)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539100" y="-1716800"/>
            <a:ext cx="1165800" cy="4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408150" y="397816"/>
            <a:ext cx="5966786" cy="1993302"/>
            <a:chOff x="173213" y="474028"/>
            <a:chExt cx="6436663" cy="2497872"/>
          </a:xfrm>
        </p:grpSpPr>
        <p:grpSp>
          <p:nvGrpSpPr>
            <p:cNvPr id="192" name="Google Shape;192;p18"/>
            <p:cNvGrpSpPr/>
            <p:nvPr/>
          </p:nvGrpSpPr>
          <p:grpSpPr>
            <a:xfrm>
              <a:off x="173213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193" name="Google Shape;193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194" name="Google Shape;194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195" name="Google Shape;195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196" name="Google Shape;196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97" name="Google Shape;197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198" name="Google Shape;198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199" name="Google Shape;199;p18"/>
            <p:cNvGrpSpPr/>
            <p:nvPr/>
          </p:nvGrpSpPr>
          <p:grpSpPr>
            <a:xfrm>
              <a:off x="1787588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00" name="Google Shape;200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02" name="Google Shape;202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03" name="Google Shape;203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4" name="Google Shape;204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05" name="Google Shape;205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06" name="Google Shape;206;p18"/>
            <p:cNvGrpSpPr/>
            <p:nvPr/>
          </p:nvGrpSpPr>
          <p:grpSpPr>
            <a:xfrm>
              <a:off x="342612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07" name="Google Shape;207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08" name="Google Shape;208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09" name="Google Shape;209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10" name="Google Shape;210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" name="Google Shape;211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12" name="Google Shape;212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13" name="Google Shape;213;p18"/>
            <p:cNvGrpSpPr/>
            <p:nvPr/>
          </p:nvGrpSpPr>
          <p:grpSpPr>
            <a:xfrm>
              <a:off x="505257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14" name="Google Shape;214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15" name="Google Shape;215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16" name="Google Shape;216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17" name="Google Shape;217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8" name="Google Shape;218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19" name="Google Shape;219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</p:grpSp>
      <p:grpSp>
        <p:nvGrpSpPr>
          <p:cNvPr id="220" name="Google Shape;220;p18"/>
          <p:cNvGrpSpPr/>
          <p:nvPr/>
        </p:nvGrpSpPr>
        <p:grpSpPr>
          <a:xfrm>
            <a:off x="408150" y="2485622"/>
            <a:ext cx="5966786" cy="1993302"/>
            <a:chOff x="173213" y="474028"/>
            <a:chExt cx="6436663" cy="2497872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173213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22" name="Google Shape;222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23" name="Google Shape;223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24" name="Google Shape;224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25" name="Google Shape;225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6" name="Google Shape;226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27" name="Google Shape;227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1787588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29" name="Google Shape;229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30" name="Google Shape;230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31" name="Google Shape;231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32" name="Google Shape;232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3" name="Google Shape;233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34" name="Google Shape;234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35" name="Google Shape;235;p18"/>
            <p:cNvGrpSpPr/>
            <p:nvPr/>
          </p:nvGrpSpPr>
          <p:grpSpPr>
            <a:xfrm>
              <a:off x="342612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36" name="Google Shape;236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37" name="Google Shape;237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38" name="Google Shape;238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39" name="Google Shape;239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0" name="Google Shape;240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41" name="Google Shape;241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42" name="Google Shape;242;p18"/>
            <p:cNvGrpSpPr/>
            <p:nvPr/>
          </p:nvGrpSpPr>
          <p:grpSpPr>
            <a:xfrm>
              <a:off x="505257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43" name="Google Shape;243;p18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44" name="Google Shape;244;p18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45" name="Google Shape;245;p18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46" name="Google Shape;246;p18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47" name="Google Shape;247;p18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48" name="Google Shape;248;p18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</p:grpSp>
      <p:sp>
        <p:nvSpPr>
          <p:cNvPr id="249" name="Google Shape;249;p18"/>
          <p:cNvSpPr/>
          <p:nvPr/>
        </p:nvSpPr>
        <p:spPr>
          <a:xfrm>
            <a:off x="2178938" y="465247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3497138" y="465247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6938300" y="1355650"/>
            <a:ext cx="2050200" cy="35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각각 이미지 클릭시 해당하는 디테일정보를 모달로 노출</a:t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&gt;&gt; 화면 클릭 발생시 상세보기 닫기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50" y="-7775"/>
            <a:ext cx="6783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3-2. 컨텐츠영역 (시리즈)</a:t>
            </a:r>
            <a:endParaRPr/>
          </a:p>
        </p:txBody>
      </p:sp>
      <p:grpSp>
        <p:nvGrpSpPr>
          <p:cNvPr id="258" name="Google Shape;258;p19"/>
          <p:cNvGrpSpPr/>
          <p:nvPr/>
        </p:nvGrpSpPr>
        <p:grpSpPr>
          <a:xfrm>
            <a:off x="1214401" y="-1656307"/>
            <a:ext cx="1336205" cy="694418"/>
            <a:chOff x="1528425" y="-1347600"/>
            <a:chExt cx="2237075" cy="1347600"/>
          </a:xfrm>
        </p:grpSpPr>
        <p:sp>
          <p:nvSpPr>
            <p:cNvPr id="259" name="Google Shape;259;p19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뉴스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261" name="Google Shape;261;p19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9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3" name="Google Shape;263;p19"/>
          <p:cNvSpPr/>
          <p:nvPr/>
        </p:nvSpPr>
        <p:spPr>
          <a:xfrm>
            <a:off x="3386700" y="-1869200"/>
            <a:ext cx="2571300" cy="4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네비게이션 바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메인페이지 (index)</a:t>
            </a:r>
            <a:endParaRPr b="1" sz="800">
              <a:solidFill>
                <a:schemeClr val="dk2"/>
              </a:solidFill>
            </a:endParaRPr>
          </a:p>
        </p:txBody>
      </p:sp>
      <p:grpSp>
        <p:nvGrpSpPr>
          <p:cNvPr id="265" name="Google Shape;265;p19"/>
          <p:cNvGrpSpPr/>
          <p:nvPr/>
        </p:nvGrpSpPr>
        <p:grpSpPr>
          <a:xfrm>
            <a:off x="408150" y="397816"/>
            <a:ext cx="5966786" cy="1993302"/>
            <a:chOff x="173213" y="474028"/>
            <a:chExt cx="6436663" cy="2497872"/>
          </a:xfrm>
        </p:grpSpPr>
        <p:grpSp>
          <p:nvGrpSpPr>
            <p:cNvPr id="266" name="Google Shape;266;p19"/>
            <p:cNvGrpSpPr/>
            <p:nvPr/>
          </p:nvGrpSpPr>
          <p:grpSpPr>
            <a:xfrm>
              <a:off x="173213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67" name="Google Shape;267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68" name="Google Shape;268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69" name="Google Shape;269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70" name="Google Shape;270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1" name="Google Shape;271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72" name="Google Shape;272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73" name="Google Shape;273;p19"/>
            <p:cNvGrpSpPr/>
            <p:nvPr/>
          </p:nvGrpSpPr>
          <p:grpSpPr>
            <a:xfrm>
              <a:off x="1787588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74" name="Google Shape;274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75" name="Google Shape;275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76" name="Google Shape;276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77" name="Google Shape;277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79" name="Google Shape;279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80" name="Google Shape;280;p19"/>
            <p:cNvGrpSpPr/>
            <p:nvPr/>
          </p:nvGrpSpPr>
          <p:grpSpPr>
            <a:xfrm>
              <a:off x="342612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81" name="Google Shape;281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82" name="Google Shape;282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83" name="Google Shape;283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84" name="Google Shape;284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5" name="Google Shape;285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86" name="Google Shape;286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287" name="Google Shape;287;p19"/>
            <p:cNvGrpSpPr/>
            <p:nvPr/>
          </p:nvGrpSpPr>
          <p:grpSpPr>
            <a:xfrm>
              <a:off x="505257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88" name="Google Shape;288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89" name="Google Shape;289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90" name="Google Shape;290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91" name="Google Shape;291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2" name="Google Shape;292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293" name="Google Shape;293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</p:grpSp>
      <p:grpSp>
        <p:nvGrpSpPr>
          <p:cNvPr id="294" name="Google Shape;294;p19"/>
          <p:cNvGrpSpPr/>
          <p:nvPr/>
        </p:nvGrpSpPr>
        <p:grpSpPr>
          <a:xfrm>
            <a:off x="408150" y="2485622"/>
            <a:ext cx="5966786" cy="1993302"/>
            <a:chOff x="173213" y="474028"/>
            <a:chExt cx="6436663" cy="2497872"/>
          </a:xfrm>
        </p:grpSpPr>
        <p:grpSp>
          <p:nvGrpSpPr>
            <p:cNvPr id="295" name="Google Shape;295;p19"/>
            <p:cNvGrpSpPr/>
            <p:nvPr/>
          </p:nvGrpSpPr>
          <p:grpSpPr>
            <a:xfrm>
              <a:off x="173213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296" name="Google Shape;296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297" name="Google Shape;297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298" name="Google Shape;298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299" name="Google Shape;299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0" name="Google Shape;300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01" name="Google Shape;301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302" name="Google Shape;302;p19"/>
            <p:cNvGrpSpPr/>
            <p:nvPr/>
          </p:nvGrpSpPr>
          <p:grpSpPr>
            <a:xfrm>
              <a:off x="1787588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303" name="Google Shape;303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304" name="Google Shape;304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305" name="Google Shape;305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306" name="Google Shape;306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7" name="Google Shape;307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08" name="Google Shape;308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309" name="Google Shape;309;p19"/>
            <p:cNvGrpSpPr/>
            <p:nvPr/>
          </p:nvGrpSpPr>
          <p:grpSpPr>
            <a:xfrm>
              <a:off x="342612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310" name="Google Shape;310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311" name="Google Shape;311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312" name="Google Shape;312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313" name="Google Shape;313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4" name="Google Shape;314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15" name="Google Shape;315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  <p:grpSp>
          <p:nvGrpSpPr>
            <p:cNvPr id="316" name="Google Shape;316;p19"/>
            <p:cNvGrpSpPr/>
            <p:nvPr/>
          </p:nvGrpSpPr>
          <p:grpSpPr>
            <a:xfrm>
              <a:off x="5052575" y="474028"/>
              <a:ext cx="1557300" cy="2497872"/>
              <a:chOff x="277075" y="474078"/>
              <a:chExt cx="1557300" cy="2497872"/>
            </a:xfrm>
          </p:grpSpPr>
          <p:grpSp>
            <p:nvGrpSpPr>
              <p:cNvPr id="317" name="Google Shape;317;p19"/>
              <p:cNvGrpSpPr/>
              <p:nvPr/>
            </p:nvGrpSpPr>
            <p:grpSpPr>
              <a:xfrm>
                <a:off x="277077" y="474078"/>
                <a:ext cx="1557228" cy="2097674"/>
                <a:chOff x="1528425" y="-1347600"/>
                <a:chExt cx="2237075" cy="1347600"/>
              </a:xfrm>
            </p:grpSpPr>
            <p:sp>
              <p:nvSpPr>
                <p:cNvPr id="318" name="Google Shape;318;p19"/>
                <p:cNvSpPr/>
                <p:nvPr/>
              </p:nvSpPr>
              <p:spPr>
                <a:xfrm>
                  <a:off x="1556750" y="-1328700"/>
                  <a:ext cx="2167800" cy="132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1.시리즈</a:t>
                  </a:r>
                  <a:endParaRPr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/>
                    <a:t>이미지</a:t>
                  </a:r>
                  <a:endParaRPr/>
                </a:p>
              </p:txBody>
            </p:sp>
            <p:grpSp>
              <p:nvGrpSpPr>
                <p:cNvPr id="319" name="Google Shape;319;p19"/>
                <p:cNvGrpSpPr/>
                <p:nvPr/>
              </p:nvGrpSpPr>
              <p:grpSpPr>
                <a:xfrm>
                  <a:off x="1528425" y="-1347600"/>
                  <a:ext cx="2237075" cy="1347425"/>
                  <a:chOff x="3349250" y="-850750"/>
                  <a:chExt cx="2237075" cy="1347425"/>
                </a:xfrm>
              </p:grpSpPr>
              <p:cxnSp>
                <p:nvCxnSpPr>
                  <p:cNvPr id="320" name="Google Shape;320;p19"/>
                  <p:cNvCxnSpPr/>
                  <p:nvPr/>
                </p:nvCxnSpPr>
                <p:spPr>
                  <a:xfrm>
                    <a:off x="3389125" y="-810725"/>
                    <a:ext cx="2197200" cy="1307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19"/>
                  <p:cNvCxnSpPr/>
                  <p:nvPr/>
                </p:nvCxnSpPr>
                <p:spPr>
                  <a:xfrm flipH="1" rot="10800000">
                    <a:off x="3349250" y="-850750"/>
                    <a:ext cx="2206500" cy="1342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sp>
            <p:nvSpPr>
              <p:cNvPr id="322" name="Google Shape;322;p19"/>
              <p:cNvSpPr/>
              <p:nvPr/>
            </p:nvSpPr>
            <p:spPr>
              <a:xfrm>
                <a:off x="277075" y="2645550"/>
                <a:ext cx="15573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텍스트내용</a:t>
                </a:r>
                <a:endParaRPr/>
              </a:p>
            </p:txBody>
          </p:sp>
        </p:grpSp>
      </p:grpSp>
      <p:sp>
        <p:nvSpPr>
          <p:cNvPr id="323" name="Google Shape;323;p19"/>
          <p:cNvSpPr/>
          <p:nvPr/>
        </p:nvSpPr>
        <p:spPr>
          <a:xfrm>
            <a:off x="2178938" y="465247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3497138" y="465247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3. 메인 영역</a:t>
            </a:r>
            <a:br>
              <a:rPr b="1" lang="ko" sz="1100">
                <a:solidFill>
                  <a:schemeClr val="dk2"/>
                </a:solidFill>
              </a:rPr>
            </a:br>
            <a:r>
              <a:rPr b="1" lang="ko" sz="1100">
                <a:solidFill>
                  <a:schemeClr val="dk2"/>
                </a:solidFill>
              </a:rPr>
              <a:t>   3-2. 컨텐츠영역 (시리즈)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/시리즈</a:t>
            </a:r>
            <a:r>
              <a:rPr b="1" lang="ko" sz="1100">
                <a:solidFill>
                  <a:schemeClr val="dk2"/>
                </a:solidFill>
              </a:rPr>
              <a:t> 상세보기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3539100" y="-1716800"/>
            <a:ext cx="1165800" cy="4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0" y="0"/>
            <a:ext cx="6783000" cy="5143500"/>
          </a:xfrm>
          <a:prstGeom prst="rect">
            <a:avLst/>
          </a:prstGeom>
          <a:solidFill>
            <a:srgbClr val="000000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19"/>
          <p:cNvGrpSpPr/>
          <p:nvPr/>
        </p:nvGrpSpPr>
        <p:grpSpPr>
          <a:xfrm>
            <a:off x="595670" y="870426"/>
            <a:ext cx="2361009" cy="3139099"/>
            <a:chOff x="1528425" y="-1347600"/>
            <a:chExt cx="2237075" cy="1347600"/>
          </a:xfrm>
        </p:grpSpPr>
        <p:sp>
          <p:nvSpPr>
            <p:cNvPr id="329" name="Google Shape;329;p19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클릭된 시리즈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이미지</a:t>
              </a:r>
              <a:endParaRPr/>
            </a:p>
          </p:txBody>
        </p:sp>
        <p:grpSp>
          <p:nvGrpSpPr>
            <p:cNvPr id="330" name="Google Shape;330;p19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331" name="Google Shape;331;p19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19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3" name="Google Shape;333;p19"/>
          <p:cNvSpPr/>
          <p:nvPr/>
        </p:nvSpPr>
        <p:spPr>
          <a:xfrm>
            <a:off x="3687599" y="2122077"/>
            <a:ext cx="2270400" cy="8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텍스트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6938300" y="1355650"/>
            <a:ext cx="2050200" cy="35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균등 분활된 시리즈 이미지배너에 호버시 해당 이미지 팽창, 나머지이미지  축소 됨</a:t>
            </a:r>
            <a:br>
              <a:rPr lang="ko" sz="800">
                <a:solidFill>
                  <a:schemeClr val="dk2"/>
                </a:solidFill>
              </a:rPr>
            </a:b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 팽창시 노출되는 버튼으로 다른 메뉴로 이동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하단로고 클릭시 상단으로 스크롤 이동기능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0" y="-7775"/>
            <a:ext cx="6783000" cy="33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3-3. 컨텐츠영역 (메인하단배너)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메인페이지 (index)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3. 메인 영역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3-3. 컨텐츠영역 (하단배너) + 4.공통하단영역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0" y="3375925"/>
            <a:ext cx="6783000" cy="176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4</a:t>
            </a:r>
            <a:r>
              <a:rPr b="1" lang="ko" sz="1100">
                <a:solidFill>
                  <a:schemeClr val="dk2"/>
                </a:solidFill>
              </a:rPr>
              <a:t>. 공통 하단영역 </a:t>
            </a:r>
            <a:endParaRPr/>
          </a:p>
        </p:txBody>
      </p:sp>
      <p:grpSp>
        <p:nvGrpSpPr>
          <p:cNvPr id="344" name="Google Shape;344;p20"/>
          <p:cNvGrpSpPr/>
          <p:nvPr/>
        </p:nvGrpSpPr>
        <p:grpSpPr>
          <a:xfrm>
            <a:off x="305815" y="397824"/>
            <a:ext cx="6153247" cy="2752069"/>
            <a:chOff x="305803" y="397831"/>
            <a:chExt cx="6014904" cy="2752069"/>
          </a:xfrm>
        </p:grpSpPr>
        <p:grpSp>
          <p:nvGrpSpPr>
            <p:cNvPr id="345" name="Google Shape;345;p20"/>
            <p:cNvGrpSpPr/>
            <p:nvPr/>
          </p:nvGrpSpPr>
          <p:grpSpPr>
            <a:xfrm>
              <a:off x="305803" y="397831"/>
              <a:ext cx="2050279" cy="2752069"/>
              <a:chOff x="1528425" y="-1347600"/>
              <a:chExt cx="2237075" cy="1347600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1556750" y="-1328700"/>
                <a:ext cx="2167800" cy="1328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1. </a:t>
                </a:r>
                <a:r>
                  <a:rPr lang="ko"/>
                  <a:t>시리즈링크 </a:t>
                </a:r>
                <a:br>
                  <a:rPr lang="ko"/>
                </a:br>
                <a:r>
                  <a:rPr lang="ko"/>
                  <a:t>이미지배너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7" name="Google Shape;347;p20"/>
              <p:cNvGrpSpPr/>
              <p:nvPr/>
            </p:nvGrpSpPr>
            <p:grpSpPr>
              <a:xfrm>
                <a:off x="1528425" y="-1347600"/>
                <a:ext cx="2237075" cy="1347425"/>
                <a:chOff x="3349250" y="-850750"/>
                <a:chExt cx="2237075" cy="1347425"/>
              </a:xfrm>
            </p:grpSpPr>
            <p:cxnSp>
              <p:nvCxnSpPr>
                <p:cNvPr id="348" name="Google Shape;348;p20"/>
                <p:cNvCxnSpPr/>
                <p:nvPr/>
              </p:nvCxnSpPr>
              <p:spPr>
                <a:xfrm>
                  <a:off x="3389125" y="-810725"/>
                  <a:ext cx="2197200" cy="1307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0"/>
                <p:cNvCxnSpPr/>
                <p:nvPr/>
              </p:nvCxnSpPr>
              <p:spPr>
                <a:xfrm flipH="1" rot="10800000">
                  <a:off x="3349250" y="-850750"/>
                  <a:ext cx="2206500" cy="134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0" name="Google Shape;350;p20"/>
            <p:cNvGrpSpPr/>
            <p:nvPr/>
          </p:nvGrpSpPr>
          <p:grpSpPr>
            <a:xfrm>
              <a:off x="2299903" y="397831"/>
              <a:ext cx="2050279" cy="2752069"/>
              <a:chOff x="1528425" y="-1347600"/>
              <a:chExt cx="2237075" cy="1347600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1556750" y="-1328700"/>
                <a:ext cx="2167800" cy="1328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1. </a:t>
                </a:r>
                <a:r>
                  <a:rPr lang="ko"/>
                  <a:t>시리즈링크 </a:t>
                </a:r>
                <a:br>
                  <a:rPr lang="ko"/>
                </a:br>
                <a:r>
                  <a:rPr lang="ko"/>
                  <a:t>이미지배너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2" name="Google Shape;352;p20"/>
              <p:cNvGrpSpPr/>
              <p:nvPr/>
            </p:nvGrpSpPr>
            <p:grpSpPr>
              <a:xfrm>
                <a:off x="1528425" y="-1347600"/>
                <a:ext cx="2237075" cy="1347425"/>
                <a:chOff x="3349250" y="-850750"/>
                <a:chExt cx="2237075" cy="1347425"/>
              </a:xfrm>
            </p:grpSpPr>
            <p:cxnSp>
              <p:nvCxnSpPr>
                <p:cNvPr id="353" name="Google Shape;353;p20"/>
                <p:cNvCxnSpPr/>
                <p:nvPr/>
              </p:nvCxnSpPr>
              <p:spPr>
                <a:xfrm>
                  <a:off x="3389125" y="-810725"/>
                  <a:ext cx="2197200" cy="1307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20"/>
                <p:cNvCxnSpPr/>
                <p:nvPr/>
              </p:nvCxnSpPr>
              <p:spPr>
                <a:xfrm flipH="1" rot="10800000">
                  <a:off x="3349250" y="-850750"/>
                  <a:ext cx="2206500" cy="134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55" name="Google Shape;355;p20"/>
            <p:cNvGrpSpPr/>
            <p:nvPr/>
          </p:nvGrpSpPr>
          <p:grpSpPr>
            <a:xfrm>
              <a:off x="4270428" y="397831"/>
              <a:ext cx="2050279" cy="2752069"/>
              <a:chOff x="1528425" y="-1347600"/>
              <a:chExt cx="2237075" cy="1347600"/>
            </a:xfrm>
          </p:grpSpPr>
          <p:sp>
            <p:nvSpPr>
              <p:cNvPr id="356" name="Google Shape;356;p20"/>
              <p:cNvSpPr/>
              <p:nvPr/>
            </p:nvSpPr>
            <p:spPr>
              <a:xfrm>
                <a:off x="1556750" y="-1328700"/>
                <a:ext cx="2167800" cy="1328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/>
                  <a:t>1. </a:t>
                </a:r>
                <a:r>
                  <a:rPr lang="ko"/>
                  <a:t>시리즈링크 </a:t>
                </a:r>
                <a:br>
                  <a:rPr lang="ko"/>
                </a:br>
                <a:r>
                  <a:rPr lang="ko"/>
                  <a:t>이미지배너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7" name="Google Shape;357;p20"/>
              <p:cNvGrpSpPr/>
              <p:nvPr/>
            </p:nvGrpSpPr>
            <p:grpSpPr>
              <a:xfrm>
                <a:off x="1528425" y="-1347600"/>
                <a:ext cx="2237075" cy="1347425"/>
                <a:chOff x="3349250" y="-850750"/>
                <a:chExt cx="2237075" cy="1347425"/>
              </a:xfrm>
            </p:grpSpPr>
            <p:cxnSp>
              <p:nvCxnSpPr>
                <p:cNvPr id="358" name="Google Shape;358;p20"/>
                <p:cNvCxnSpPr/>
                <p:nvPr/>
              </p:nvCxnSpPr>
              <p:spPr>
                <a:xfrm>
                  <a:off x="3389125" y="-810725"/>
                  <a:ext cx="2197200" cy="1307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20"/>
                <p:cNvCxnSpPr/>
                <p:nvPr/>
              </p:nvCxnSpPr>
              <p:spPr>
                <a:xfrm flipH="1" rot="10800000">
                  <a:off x="3349250" y="-850750"/>
                  <a:ext cx="2206500" cy="1342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360" name="Google Shape;360;p20"/>
          <p:cNvGrpSpPr/>
          <p:nvPr/>
        </p:nvGrpSpPr>
        <p:grpSpPr>
          <a:xfrm>
            <a:off x="186137" y="3830407"/>
            <a:ext cx="1913818" cy="1036439"/>
            <a:chOff x="1528425" y="-1347600"/>
            <a:chExt cx="2237075" cy="1347600"/>
          </a:xfrm>
        </p:grpSpPr>
        <p:sp>
          <p:nvSpPr>
            <p:cNvPr id="361" name="Google Shape;361;p20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 하단로고</a:t>
              </a:r>
              <a:endParaRPr/>
            </a:p>
          </p:txBody>
        </p:sp>
        <p:grpSp>
          <p:nvGrpSpPr>
            <p:cNvPr id="362" name="Google Shape;362;p20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363" name="Google Shape;363;p20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20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65" name="Google Shape;365;p20"/>
          <p:cNvSpPr/>
          <p:nvPr/>
        </p:nvSpPr>
        <p:spPr>
          <a:xfrm>
            <a:off x="2256300" y="3830300"/>
            <a:ext cx="4110000" cy="103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 </a:t>
            </a:r>
            <a:r>
              <a:rPr lang="ko"/>
              <a:t>링크, 텍스트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/>
          <p:nvPr/>
        </p:nvSpPr>
        <p:spPr>
          <a:xfrm>
            <a:off x="6782900" y="-7775"/>
            <a:ext cx="2361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6938300" y="1355650"/>
            <a:ext cx="2050200" cy="351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균등 분활된 시리즈 이미지배너에 호버시 해당 이미지 팽창, 나머지이미지  축소 됨</a:t>
            </a:r>
            <a:br>
              <a:rPr lang="ko" sz="800">
                <a:solidFill>
                  <a:schemeClr val="dk2"/>
                </a:solidFill>
              </a:rPr>
            </a:b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 팽창시 노출되는 버튼으로 다른 메뉴로 이동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0" y="-7775"/>
            <a:ext cx="6783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3-3. 컨텐츠영역 (메인하단배너)</a:t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0" y="0"/>
            <a:ext cx="6783000" cy="5143500"/>
          </a:xfrm>
          <a:prstGeom prst="rect">
            <a:avLst/>
          </a:prstGeom>
          <a:solidFill>
            <a:srgbClr val="000000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6938250" y="1476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star wars 메인페이지 (index)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6938250" y="397825"/>
            <a:ext cx="205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3. 메인 영역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3-3. 컨텐츠영역 (하단배너)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/ 배너 활성화시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grpSp>
        <p:nvGrpSpPr>
          <p:cNvPr id="376" name="Google Shape;376;p21"/>
          <p:cNvGrpSpPr/>
          <p:nvPr/>
        </p:nvGrpSpPr>
        <p:grpSpPr>
          <a:xfrm>
            <a:off x="305797" y="1301606"/>
            <a:ext cx="4585109" cy="2752069"/>
            <a:chOff x="1528425" y="-1347600"/>
            <a:chExt cx="2237075" cy="1347600"/>
          </a:xfrm>
        </p:grpSpPr>
        <p:sp>
          <p:nvSpPr>
            <p:cNvPr id="377" name="Google Shape;377;p21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1. 호버된 </a:t>
              </a:r>
              <a:br>
                <a:rPr lang="ko"/>
              </a:br>
              <a:r>
                <a:rPr lang="ko"/>
                <a:t>시리즈링크 </a:t>
              </a:r>
              <a:br>
                <a:rPr lang="ko"/>
              </a:br>
              <a:r>
                <a:rPr lang="ko"/>
                <a:t>이미지배너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1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379" name="Google Shape;379;p21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21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81" name="Google Shape;381;p21"/>
          <p:cNvGrpSpPr/>
          <p:nvPr/>
        </p:nvGrpSpPr>
        <p:grpSpPr>
          <a:xfrm>
            <a:off x="4797964" y="1301606"/>
            <a:ext cx="846957" cy="2752069"/>
            <a:chOff x="1528425" y="-1347600"/>
            <a:chExt cx="2237075" cy="1347600"/>
          </a:xfrm>
        </p:grpSpPr>
        <p:sp>
          <p:nvSpPr>
            <p:cNvPr id="382" name="Google Shape;382;p21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1. 시리즈링크 </a:t>
              </a:r>
              <a:br>
                <a:rPr lang="ko"/>
              </a:br>
              <a:r>
                <a:rPr lang="ko"/>
                <a:t>이미지배너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21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384" name="Google Shape;384;p21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21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86" name="Google Shape;386;p21"/>
          <p:cNvGrpSpPr/>
          <p:nvPr/>
        </p:nvGrpSpPr>
        <p:grpSpPr>
          <a:xfrm>
            <a:off x="5612029" y="1301606"/>
            <a:ext cx="846957" cy="2752069"/>
            <a:chOff x="1528425" y="-1347600"/>
            <a:chExt cx="2237075" cy="1347600"/>
          </a:xfrm>
        </p:grpSpPr>
        <p:sp>
          <p:nvSpPr>
            <p:cNvPr id="387" name="Google Shape;387;p21"/>
            <p:cNvSpPr/>
            <p:nvPr/>
          </p:nvSpPr>
          <p:spPr>
            <a:xfrm>
              <a:off x="1556750" y="-1328700"/>
              <a:ext cx="2167800" cy="1328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1. 시리즈링크 </a:t>
              </a:r>
              <a:br>
                <a:rPr lang="ko"/>
              </a:br>
              <a:r>
                <a:rPr lang="ko"/>
                <a:t>이미지배너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1"/>
            <p:cNvGrpSpPr/>
            <p:nvPr/>
          </p:nvGrpSpPr>
          <p:grpSpPr>
            <a:xfrm>
              <a:off x="1528425" y="-1347600"/>
              <a:ext cx="2237075" cy="1347425"/>
              <a:chOff x="3349250" y="-850750"/>
              <a:chExt cx="2237075" cy="1347425"/>
            </a:xfrm>
          </p:grpSpPr>
          <p:cxnSp>
            <p:nvCxnSpPr>
              <p:cNvPr id="389" name="Google Shape;389;p21"/>
              <p:cNvCxnSpPr/>
              <p:nvPr/>
            </p:nvCxnSpPr>
            <p:spPr>
              <a:xfrm>
                <a:off x="3389125" y="-810725"/>
                <a:ext cx="2197200" cy="130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21"/>
              <p:cNvCxnSpPr/>
              <p:nvPr/>
            </p:nvCxnSpPr>
            <p:spPr>
              <a:xfrm flipH="1" rot="10800000">
                <a:off x="3349250" y="-850750"/>
                <a:ext cx="2206500" cy="134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1" name="Google Shape;391;p21"/>
          <p:cNvSpPr/>
          <p:nvPr/>
        </p:nvSpPr>
        <p:spPr>
          <a:xfrm>
            <a:off x="2256300" y="1869524"/>
            <a:ext cx="2270400" cy="12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텍스트</a:t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2837988" y="3270225"/>
            <a:ext cx="1107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버튼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