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sldIdLst>
    <p:sldId id="256" r:id="rId2"/>
    <p:sldId id="257" r:id="rId3"/>
    <p:sldId id="266" r:id="rId4"/>
    <p:sldId id="260" r:id="rId5"/>
    <p:sldId id="265" r:id="rId6"/>
    <p:sldId id="267" r:id="rId7"/>
    <p:sldId id="263" r:id="rId8"/>
    <p:sldId id="264" r:id="rId9"/>
    <p:sldId id="262" r:id="rId10"/>
    <p:sldId id="258" r:id="rId11"/>
    <p:sldId id="268" r:id="rId12"/>
    <p:sldId id="269" r:id="rId13"/>
    <p:sldId id="261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9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8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3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6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7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BF84-86D0-4D67-8509-2F854EECD3C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E506-3711-4162-8B0E-5648BEEF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8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xuberant-pointy-pastry.glitch.m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A3C4FB-6FC8-4287-6FD3-AD5141C2F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838" y="4200925"/>
            <a:ext cx="5226424" cy="140546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Omyaasree</a:t>
            </a:r>
            <a:r>
              <a:rPr lang="en-US" dirty="0"/>
              <a:t> Balaji</a:t>
            </a:r>
          </a:p>
          <a:p>
            <a:r>
              <a:rPr lang="en-US" dirty="0"/>
              <a:t>Email: osbalaji@dons.usfca.edu</a:t>
            </a:r>
          </a:p>
          <a:p>
            <a:r>
              <a:rPr lang="en-US" dirty="0"/>
              <a:t>Cs-110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D3A53-72D8-FFB6-EF85-B1752228EBDE}"/>
              </a:ext>
            </a:extLst>
          </p:cNvPr>
          <p:cNvSpPr txBox="1"/>
          <p:nvPr/>
        </p:nvSpPr>
        <p:spPr>
          <a:xfrm>
            <a:off x="3420035" y="839160"/>
            <a:ext cx="8282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Harmony-Hub</a:t>
            </a:r>
            <a:r>
              <a:rPr lang="en-US" dirty="0"/>
              <a:t> : </a:t>
            </a:r>
            <a:r>
              <a:rPr lang="en-US" dirty="0">
                <a:latin typeface="Comic Sans MS" panose="030F0702030302020204" pitchFamily="66" charset="0"/>
              </a:rPr>
              <a:t>the cool experience for the cool you!! </a:t>
            </a:r>
          </a:p>
        </p:txBody>
      </p:sp>
      <p:pic>
        <p:nvPicPr>
          <p:cNvPr id="5" name="Picture 4" descr="This contains an image of: ">
            <a:extLst>
              <a:ext uri="{FF2B5EF4-FFF2-40B4-BE49-F238E27FC236}">
                <a16:creationId xmlns:a16="http://schemas.microsoft.com/office/drawing/2014/main" id="{3ED87C10-0401-CF64-06E5-E8203C4D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7671" cy="28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AE90F-DC95-27FB-0726-68B79023C9D8}"/>
              </a:ext>
            </a:extLst>
          </p:cNvPr>
          <p:cNvSpPr txBox="1"/>
          <p:nvPr/>
        </p:nvSpPr>
        <p:spPr>
          <a:xfrm>
            <a:off x="268941" y="6018840"/>
            <a:ext cx="8919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3- Final project upload (December14)</a:t>
            </a:r>
          </a:p>
        </p:txBody>
      </p:sp>
    </p:spTree>
    <p:extLst>
      <p:ext uri="{BB962C8B-B14F-4D97-AF65-F5344CB8AC3E}">
        <p14:creationId xmlns:p14="http://schemas.microsoft.com/office/powerpoint/2010/main" val="263237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F3D77-8AD7-30CF-8F48-5846C0230EE5}"/>
              </a:ext>
            </a:extLst>
          </p:cNvPr>
          <p:cNvSpPr txBox="1"/>
          <p:nvPr/>
        </p:nvSpPr>
        <p:spPr>
          <a:xfrm>
            <a:off x="475129" y="358588"/>
            <a:ext cx="9879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 completed: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and implementation of API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source code to a global webapp.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right and verified output of songs, artists and popularity.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a checkbox to all the songs in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Upcoming Milestones (ACHIEVED) </a:t>
            </a:r>
            <a:r>
              <a:rPr lang="en-US" sz="1100" dirty="0"/>
              <a:t>yay!!: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list of selected songs and display them in the next page by the user’s will.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Beautification of the webapp for a user friendly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homepage and end page for the webapp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Road Blocks (CLEARED):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list  of the songs and display is in order with repeated feature to search song.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6DF6E-55DB-03F2-E336-BD8C084BD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1" t="3696" r="2868"/>
          <a:stretch/>
        </p:blipFill>
        <p:spPr bwMode="auto">
          <a:xfrm>
            <a:off x="9853576" y="126724"/>
            <a:ext cx="2166731" cy="6604552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8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D4B775-2072-36C9-2ED7-624ACAD03C9D}"/>
              </a:ext>
            </a:extLst>
          </p:cNvPr>
          <p:cNvSpPr txBox="1"/>
          <p:nvPr/>
        </p:nvSpPr>
        <p:spPr>
          <a:xfrm>
            <a:off x="210671" y="260901"/>
            <a:ext cx="6104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Milestones (ACHIEVED) </a:t>
            </a:r>
            <a:r>
              <a:rPr lang="en-US" sz="1100" dirty="0"/>
              <a:t>yay!!: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list of selected songs and display them in the next page by the user’s will.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Beautification of the webapp for a user friendly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homepage and end page for the webapp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4880B-FA58-62D3-7A30-BEB67696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4" y="1900518"/>
            <a:ext cx="5256948" cy="2897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4BE43-E83F-E3B6-F541-B9C4CA6C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454" y="3562232"/>
            <a:ext cx="5112851" cy="2400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BC7AF-1B46-7E97-54E0-E4FDD49D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44" y="5406891"/>
            <a:ext cx="3254022" cy="55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07D4EC-7289-8521-7B51-51483D2F9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879" y="1900518"/>
            <a:ext cx="2550459" cy="9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054D5-8361-DBB9-0B1A-AE1A2E97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55" y="1054254"/>
            <a:ext cx="4103388" cy="41227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602CF7-D8B9-7E7B-7865-4D46C7639B52}"/>
              </a:ext>
            </a:extLst>
          </p:cNvPr>
          <p:cNvSpPr txBox="1"/>
          <p:nvPr/>
        </p:nvSpPr>
        <p:spPr>
          <a:xfrm>
            <a:off x="533400" y="663406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Road Blocks (CLEARED):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list  of the songs and display is in order with repeated feature to search song.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13D1C-65BE-9F94-8F63-05142F28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9" y="3115626"/>
            <a:ext cx="6416596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9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0AC125B-805F-F4D2-5C00-7A75B32DC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5" y="4723249"/>
            <a:ext cx="1856814" cy="18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A062E-8B16-C7CA-3289-F647B9726B51}"/>
              </a:ext>
            </a:extLst>
          </p:cNvPr>
          <p:cNvSpPr txBox="1"/>
          <p:nvPr/>
        </p:nvSpPr>
        <p:spPr>
          <a:xfrm>
            <a:off x="134471" y="1386094"/>
            <a:ext cx="5468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API KEY:</a:t>
            </a:r>
          </a:p>
          <a:p>
            <a:endParaRPr lang="en-US" dirty="0"/>
          </a:p>
          <a:p>
            <a:r>
              <a:rPr lang="en-US" dirty="0"/>
              <a:t> 'da859b9b879f78be4c8b25c81e3b3891’</a:t>
            </a:r>
          </a:p>
          <a:p>
            <a:endParaRPr lang="en-US" dirty="0"/>
          </a:p>
          <a:p>
            <a:r>
              <a:rPr lang="en-US" dirty="0"/>
              <a:t>LAST.FM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FBCB91-F762-F7D1-4B53-79B4C1F5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48" y="3816390"/>
            <a:ext cx="7102455" cy="906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A74DF9-192E-BD3B-7A4F-8F2D3A503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94" y="5137262"/>
            <a:ext cx="7125317" cy="10287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89473-E792-897B-FC46-8EC3105C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954" y="1246965"/>
            <a:ext cx="3314987" cy="487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BEEC2A-D7E2-6F15-506C-4527D1B7B952}"/>
              </a:ext>
            </a:extLst>
          </p:cNvPr>
          <p:cNvSpPr txBox="1"/>
          <p:nvPr/>
        </p:nvSpPr>
        <p:spPr>
          <a:xfrm>
            <a:off x="134471" y="206188"/>
            <a:ext cx="842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TO KEEP NOTE OF: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8AAA8-743C-3E88-EEF6-E55A1212DFA8}"/>
              </a:ext>
            </a:extLst>
          </p:cNvPr>
          <p:cNvSpPr txBox="1"/>
          <p:nvPr/>
        </p:nvSpPr>
        <p:spPr>
          <a:xfrm>
            <a:off x="134471" y="2844796"/>
            <a:ext cx="647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HarmonyHub</a:t>
            </a:r>
            <a:r>
              <a:rPr lang="en-US" dirty="0"/>
              <a:t>!! customizes and provides the best 30 songs with your keyword</a:t>
            </a:r>
          </a:p>
        </p:txBody>
      </p:sp>
    </p:spTree>
    <p:extLst>
      <p:ext uri="{BB962C8B-B14F-4D97-AF65-F5344CB8AC3E}">
        <p14:creationId xmlns:p14="http://schemas.microsoft.com/office/powerpoint/2010/main" val="7269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A7E46-064C-195A-1DDC-C743EE81F7DD}"/>
              </a:ext>
            </a:extLst>
          </p:cNvPr>
          <p:cNvSpPr txBox="1"/>
          <p:nvPr/>
        </p:nvSpPr>
        <p:spPr>
          <a:xfrm>
            <a:off x="842682" y="215153"/>
            <a:ext cx="6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FUTURE: (if I had more experience and knowledge)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8CF12-2793-4159-BCAA-0B437B3505D5}"/>
              </a:ext>
            </a:extLst>
          </p:cNvPr>
          <p:cNvSpPr txBox="1"/>
          <p:nvPr/>
        </p:nvSpPr>
        <p:spPr>
          <a:xfrm>
            <a:off x="842682" y="1192306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 look more into different music APIs which would not only provide the features but the option to play the mp3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able to develop more features which would help the user to create not 1 but multiple playlists. Which I really wished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the links of the songs you selected which you could use to enjoy your song right away.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3CA938-BF5E-D78D-B2FC-B6F620DF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454" y="2505635"/>
            <a:ext cx="24669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1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E33D7-2044-DCCC-2CD9-7D1EA09FE888}"/>
              </a:ext>
            </a:extLst>
          </p:cNvPr>
          <p:cNvSpPr txBox="1"/>
          <p:nvPr/>
        </p:nvSpPr>
        <p:spPr>
          <a:xfrm>
            <a:off x="1100664" y="1886872"/>
            <a:ext cx="3795186" cy="18659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 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5CA9B-4082-DB6F-34B9-E9D4DCC8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softEdge rad="647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26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B6640-B307-7C87-454F-A788D46A3235}"/>
              </a:ext>
            </a:extLst>
          </p:cNvPr>
          <p:cNvSpPr txBox="1"/>
          <p:nvPr/>
        </p:nvSpPr>
        <p:spPr>
          <a:xfrm>
            <a:off x="528918" y="654424"/>
            <a:ext cx="88840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playlist creator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welcome to Harmony-Hub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awesome web app throws the spotlight on you! Drop a keyword that vibes with your mood, and boom! It serves up a killer playlist with all the jams matching your keyword.</a:t>
            </a:r>
          </a:p>
          <a:p>
            <a:br>
              <a:rPr lang="en-US" dirty="0"/>
            </a:br>
            <a:r>
              <a:rPr lang="en-US" dirty="0"/>
              <a:t>Specifics provided: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 of the song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 of the artist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Popularity or plays of each song </a:t>
            </a:r>
          </a:p>
          <a:p>
            <a:endParaRPr lang="en-US" dirty="0"/>
          </a:p>
          <a:p>
            <a:r>
              <a:rPr lang="en-US" dirty="0"/>
              <a:t>Lets you pick from every song displayed and create a cute or cool playlist of your liking.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184EB-758A-AF27-FF96-390FF8E73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1" r="2" b="2272"/>
          <a:stretch/>
        </p:blipFill>
        <p:spPr bwMode="auto">
          <a:xfrm>
            <a:off x="9829591" y="71718"/>
            <a:ext cx="2299656" cy="1884824"/>
          </a:xfrm>
          <a:custGeom>
            <a:avLst/>
            <a:gdLst/>
            <a:ahLst/>
            <a:cxnLst/>
            <a:rect l="l" t="t" r="r" b="b"/>
            <a:pathLst>
              <a:path w="6766273" h="5545722">
                <a:moveTo>
                  <a:pt x="0" y="0"/>
                </a:moveTo>
                <a:lnTo>
                  <a:pt x="6576149" y="0"/>
                </a:lnTo>
                <a:lnTo>
                  <a:pt x="6631498" y="194912"/>
                </a:lnTo>
                <a:cubicBezTo>
                  <a:pt x="6719480" y="536872"/>
                  <a:pt x="6766273" y="895364"/>
                  <a:pt x="6766273" y="1264785"/>
                </a:cubicBezTo>
                <a:cubicBezTo>
                  <a:pt x="6766273" y="3629081"/>
                  <a:pt x="4849632" y="5545722"/>
                  <a:pt x="2485336" y="5545722"/>
                </a:cubicBezTo>
                <a:cubicBezTo>
                  <a:pt x="1598725" y="5545722"/>
                  <a:pt x="775066" y="5276195"/>
                  <a:pt x="91824" y="4814605"/>
                </a:cubicBezTo>
                <a:lnTo>
                  <a:pt x="0" y="4749308"/>
                </a:lnTo>
                <a:close/>
              </a:path>
            </a:pathLst>
          </a:cu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  <a:effectLst>
            <a:outerShdw blurRad="254000" algn="tl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DD39-2903-9BD2-3EF1-6236FB90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62" y="990599"/>
            <a:ext cx="9905955" cy="1371599"/>
          </a:xfrm>
        </p:spPr>
        <p:txBody>
          <a:bodyPr/>
          <a:lstStyle/>
          <a:p>
            <a:r>
              <a:rPr lang="en-US" dirty="0"/>
              <a:t>Have we succeeded our motives and objectives?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675F0-653E-94EB-5797-E9CF4804B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692" y="2259107"/>
            <a:ext cx="9904459" cy="3532092"/>
          </a:xfrm>
        </p:spPr>
        <p:txBody>
          <a:bodyPr/>
          <a:lstStyle/>
          <a:p>
            <a:r>
              <a:rPr lang="en-US" dirty="0"/>
              <a:t>Create a list of selected songs and display them in the next page by the user’s will.</a:t>
            </a:r>
          </a:p>
          <a:p>
            <a:r>
              <a:rPr lang="en-US" dirty="0"/>
              <a:t>Beautification of the webapp for a user friendly experience.</a:t>
            </a:r>
          </a:p>
          <a:p>
            <a:r>
              <a:rPr lang="en-US" dirty="0"/>
              <a:t>Creating a homepage and end page for the webapp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F50FDEF-7954-68CC-24E4-54D2B281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787" y="3663717"/>
            <a:ext cx="327214" cy="3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7F7203-DA83-2BA8-09B3-A7F43626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787" y="4208833"/>
            <a:ext cx="327214" cy="3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82EBA43-6565-221C-5041-5187D26B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682" y="3095783"/>
            <a:ext cx="327214" cy="3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2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01881-DEC3-383F-4DF2-C9167924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0" y="2637808"/>
            <a:ext cx="5157513" cy="3762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54575F-03BE-8139-2E16-D08FE7F3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478" y="851647"/>
            <a:ext cx="2537680" cy="3330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FF3A7-C38E-3BFD-EF96-D5F5382C903D}"/>
              </a:ext>
            </a:extLst>
          </p:cNvPr>
          <p:cNvSpPr txBox="1"/>
          <p:nvPr/>
        </p:nvSpPr>
        <p:spPr>
          <a:xfrm>
            <a:off x="6669741" y="457200"/>
            <a:ext cx="369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been hosted globally on glitch.com ^-^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B6EE7-1AB7-4E5E-D010-6F602BC49635}"/>
              </a:ext>
            </a:extLst>
          </p:cNvPr>
          <p:cNvSpPr txBox="1"/>
          <p:nvPr/>
        </p:nvSpPr>
        <p:spPr>
          <a:xfrm>
            <a:off x="6431843" y="2102064"/>
            <a:ext cx="506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https://exuberant-pointy-pastry.glitch.me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0B8D1-E0C9-7B48-FF93-BF0BCC946D48}"/>
              </a:ext>
            </a:extLst>
          </p:cNvPr>
          <p:cNvSpPr txBox="1"/>
          <p:nvPr/>
        </p:nvSpPr>
        <p:spPr>
          <a:xfrm>
            <a:off x="6606988" y="3792071"/>
            <a:ext cx="488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URL is not substantial-curvy.glitch.me anymore </a:t>
            </a:r>
            <a:br>
              <a:rPr lang="en-US" dirty="0"/>
            </a:br>
            <a:r>
              <a:rPr lang="en-US" dirty="0"/>
              <a:t>*-*</a:t>
            </a:r>
          </a:p>
        </p:txBody>
      </p:sp>
    </p:spTree>
    <p:extLst>
      <p:ext uri="{BB962C8B-B14F-4D97-AF65-F5344CB8AC3E}">
        <p14:creationId xmlns:p14="http://schemas.microsoft.com/office/powerpoint/2010/main" val="415901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8622D99-6679-7094-E9F9-871B5ACA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669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A274AA-23B4-D15E-565D-21B838E211AB}"/>
              </a:ext>
            </a:extLst>
          </p:cNvPr>
          <p:cNvSpPr txBox="1"/>
          <p:nvPr/>
        </p:nvSpPr>
        <p:spPr>
          <a:xfrm>
            <a:off x="5298142" y="1640541"/>
            <a:ext cx="3899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files Submitted(5)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HarmonyHub-omyaasree.py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Templates</a:t>
            </a:r>
            <a:br>
              <a:rPr lang="en-US" sz="2400" dirty="0"/>
            </a:br>
            <a:r>
              <a:rPr lang="en-US" sz="2400" dirty="0"/>
              <a:t>  -form_input.html</a:t>
            </a:r>
          </a:p>
          <a:p>
            <a:r>
              <a:rPr lang="en-US" sz="2400" dirty="0"/>
              <a:t>     - welcome.html</a:t>
            </a:r>
          </a:p>
          <a:p>
            <a:r>
              <a:rPr lang="en-US" sz="2400" dirty="0"/>
              <a:t>     -selected_songs.html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Slides (</a:t>
            </a:r>
            <a:r>
              <a:rPr lang="en-US" sz="2400" dirty="0" err="1"/>
              <a:t>Powerpoint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 Video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627D6-178E-26A9-CBFA-7AE5DBE5BC79}"/>
              </a:ext>
            </a:extLst>
          </p:cNvPr>
          <p:cNvSpPr txBox="1"/>
          <p:nvPr/>
        </p:nvSpPr>
        <p:spPr>
          <a:xfrm>
            <a:off x="1004047" y="2830650"/>
            <a:ext cx="3379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packages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Render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9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26C02-8C76-E986-8E60-5C57D8B1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" y="121633"/>
            <a:ext cx="6629975" cy="3307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D7C0C-22A0-4AAA-A3DF-CADBB120B0B2}"/>
              </a:ext>
            </a:extLst>
          </p:cNvPr>
          <p:cNvSpPr txBox="1"/>
          <p:nvPr/>
        </p:nvSpPr>
        <p:spPr>
          <a:xfrm>
            <a:off x="555811" y="3648635"/>
            <a:ext cx="430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welcome.html: html file for the working and display of the Welcome page at the start of the </a:t>
            </a:r>
            <a:r>
              <a:rPr lang="en-US" dirty="0" err="1"/>
              <a:t>WebPage</a:t>
            </a:r>
            <a:r>
              <a:rPr lang="en-US" dirty="0"/>
              <a:t> &gt;_&lt;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18DC3-5418-2A13-40AB-6CBC289DB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00" r="18007" b="18555"/>
          <a:stretch/>
        </p:blipFill>
        <p:spPr>
          <a:xfrm>
            <a:off x="5477435" y="1885134"/>
            <a:ext cx="6503439" cy="4434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033B0-49F6-60B4-7E1C-C14CDFB74917}"/>
              </a:ext>
            </a:extLst>
          </p:cNvPr>
          <p:cNvSpPr txBox="1"/>
          <p:nvPr/>
        </p:nvSpPr>
        <p:spPr>
          <a:xfrm>
            <a:off x="9206753" y="304800"/>
            <a:ext cx="253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was Milestone number 3 in the Beta update(December 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EAECE-C5FC-8A52-4E37-7DE0627CE096}"/>
              </a:ext>
            </a:extLst>
          </p:cNvPr>
          <p:cNvSpPr txBox="1"/>
          <p:nvPr/>
        </p:nvSpPr>
        <p:spPr>
          <a:xfrm>
            <a:off x="690282" y="4894729"/>
            <a:ext cx="405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 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C8EF32-9779-FB00-4EB4-93EA10756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991" y="4456348"/>
            <a:ext cx="4776547" cy="16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977F1-A9DD-86F8-4ACA-DDC2F3C88A02}"/>
              </a:ext>
            </a:extLst>
          </p:cNvPr>
          <p:cNvSpPr txBox="1"/>
          <p:nvPr/>
        </p:nvSpPr>
        <p:spPr>
          <a:xfrm>
            <a:off x="7969624" y="2169459"/>
            <a:ext cx="356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form_input.html : file for the running and output page for the </a:t>
            </a:r>
            <a:r>
              <a:rPr lang="en-US" dirty="0" err="1"/>
              <a:t>form_input</a:t>
            </a:r>
            <a:r>
              <a:rPr lang="en-US" dirty="0"/>
              <a:t>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C7286-2506-5387-57D7-96C958AE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2" y="232589"/>
            <a:ext cx="6576630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A8CF3-08E7-8B5E-1239-B2DC0447D192}"/>
              </a:ext>
            </a:extLst>
          </p:cNvPr>
          <p:cNvSpPr txBox="1"/>
          <p:nvPr/>
        </p:nvSpPr>
        <p:spPr>
          <a:xfrm>
            <a:off x="6741459" y="2151530"/>
            <a:ext cx="356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Selected_song.html : file for the output page with checkboxes for display of all the songs.*-*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C9033-277B-DF96-A870-15359D92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7" y="145930"/>
            <a:ext cx="6515665" cy="368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C8B87-6803-D734-448F-91187F14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4" y="4054245"/>
            <a:ext cx="10685929" cy="239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17C81A-AF52-6322-3C17-183B336AE110}"/>
              </a:ext>
            </a:extLst>
          </p:cNvPr>
          <p:cNvSpPr txBox="1"/>
          <p:nvPr/>
        </p:nvSpPr>
        <p:spPr>
          <a:xfrm>
            <a:off x="9699811" y="294092"/>
            <a:ext cx="42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END!!!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A50EB2-241C-CB35-92D6-252EB221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57" y="211967"/>
            <a:ext cx="2257045" cy="18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2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72279-D16E-0748-B9A9-692F25A11EB0}"/>
              </a:ext>
            </a:extLst>
          </p:cNvPr>
          <p:cNvSpPr txBox="1"/>
          <p:nvPr/>
        </p:nvSpPr>
        <p:spPr>
          <a:xfrm>
            <a:off x="7969624" y="2169459"/>
            <a:ext cx="356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and function definitions used throughout the program for the functioning of the </a:t>
            </a:r>
            <a:r>
              <a:rPr lang="en-US" dirty="0" err="1"/>
              <a:t>WebPage</a:t>
            </a:r>
            <a:r>
              <a:rPr lang="en-US" dirty="0"/>
              <a:t> ^-^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36CDE-65A1-32D3-2E01-CD58DCB25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92215-E5ED-B862-42E2-5C69C397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8738"/>
            <a:ext cx="6400800" cy="345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8E081-D6A5-6B8C-9DE6-19036EF7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0837"/>
            <a:ext cx="6400800" cy="803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091405-0D67-AC4E-11E3-1A8E1E276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06105"/>
            <a:ext cx="6400800" cy="679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98D99E-0DAD-A13F-1C0D-FFDEEE065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85982"/>
            <a:ext cx="6400800" cy="548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38FD20-F1D0-D6C3-C6FB-DF0B82B17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09058"/>
            <a:ext cx="6400800" cy="573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8307D-BB8C-E472-1E69-17664F0776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743445"/>
            <a:ext cx="6400800" cy="59369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205E307-8C99-009D-EC69-017863F0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41" y="4380581"/>
            <a:ext cx="2474259" cy="24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BC009A-DC89-CF4D-505B-89E7FCAE87AE}"/>
              </a:ext>
            </a:extLst>
          </p:cNvPr>
          <p:cNvSpPr txBox="1"/>
          <p:nvPr/>
        </p:nvSpPr>
        <p:spPr>
          <a:xfrm>
            <a:off x="9601199" y="3636883"/>
            <a:ext cx="260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END!!!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760</TotalTime>
  <Words>617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Comic Sans MS</vt:lpstr>
      <vt:lpstr>Tw Cen MT</vt:lpstr>
      <vt:lpstr>Circuit</vt:lpstr>
      <vt:lpstr>PowerPoint Presentation</vt:lpstr>
      <vt:lpstr>PowerPoint Presentation</vt:lpstr>
      <vt:lpstr>Have we succeeded our motives and objectives?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Omyaa Sree</dc:creator>
  <cp:lastModifiedBy>Omyaa Sree</cp:lastModifiedBy>
  <cp:revision>4</cp:revision>
  <dcterms:created xsi:type="dcterms:W3CDTF">2023-12-06T02:36:49Z</dcterms:created>
  <dcterms:modified xsi:type="dcterms:W3CDTF">2023-12-15T07:09:36Z</dcterms:modified>
</cp:coreProperties>
</file>