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16"/>
  </p:notesMasterIdLst>
  <p:sldIdLst>
    <p:sldId id="15716977" r:id="rId4"/>
    <p:sldId id="11088492" r:id="rId5"/>
    <p:sldId id="11088493" r:id="rId6"/>
    <p:sldId id="15717573" r:id="rId7"/>
    <p:sldId id="15717574" r:id="rId8"/>
    <p:sldId id="15717575" r:id="rId9"/>
    <p:sldId id="15717580" r:id="rId10"/>
    <p:sldId id="15717576" r:id="rId11"/>
    <p:sldId id="15717581" r:id="rId12"/>
    <p:sldId id="15717577" r:id="rId13"/>
    <p:sldId id="15717578" r:id="rId14"/>
    <p:sldId id="11088498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775E7"/>
    <a:srgbClr val="F6F6F8"/>
    <a:srgbClr val="F6F6F6"/>
    <a:srgbClr val="F8F8FA"/>
    <a:srgbClr val="ECEDF1"/>
    <a:srgbClr val="D1313D"/>
    <a:srgbClr val="C0504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7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Sans M" panose="00020600040101010101" pitchFamily="18" charset="-122"/>
                <a:ea typeface="OPPOSans M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Sans M" panose="00020600040101010101" pitchFamily="18" charset="-122"/>
                <a:ea typeface="OPPOSans M" panose="00020600040101010101" pitchFamily="18" charset="-122"/>
              </a:defRPr>
            </a:lvl1pPr>
          </a:lstStyle>
          <a:p>
            <a:fld id="{642ECDD8-75DC-4B9D-820F-93BFC858781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Sans M" panose="00020600040101010101" pitchFamily="18" charset="-122"/>
                <a:ea typeface="OPPOSans M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Sans M" panose="00020600040101010101" pitchFamily="18" charset="-122"/>
                <a:ea typeface="OPPOSans M" panose="00020600040101010101" pitchFamily="18" charset="-122"/>
              </a:defRPr>
            </a:lvl1pPr>
          </a:lstStyle>
          <a:p>
            <a:fld id="{29339845-FC04-4B72-946A-B2C4AD177CD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Sans M" panose="00020600040101010101" pitchFamily="18" charset="-122"/>
        <a:ea typeface="OPPOSans M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Sans M" panose="00020600040101010101" pitchFamily="18" charset="-122"/>
        <a:ea typeface="OPPOSans M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Sans M" panose="00020600040101010101" pitchFamily="18" charset="-122"/>
        <a:ea typeface="OPPOSans M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Sans M" panose="00020600040101010101" pitchFamily="18" charset="-122"/>
        <a:ea typeface="OPPOSans M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Sans M" panose="00020600040101010101" pitchFamily="18" charset="-122"/>
        <a:ea typeface="OPPOSans M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490623" y="275534"/>
            <a:ext cx="3210755" cy="523220"/>
            <a:chOff x="4541588" y="275534"/>
            <a:chExt cx="3210755" cy="523220"/>
          </a:xfrm>
        </p:grpSpPr>
        <p:sp>
          <p:nvSpPr>
            <p:cNvPr id="5" name="文本框 4"/>
            <p:cNvSpPr txBox="1"/>
            <p:nvPr/>
          </p:nvSpPr>
          <p:spPr>
            <a:xfrm>
              <a:off x="5152236" y="275534"/>
              <a:ext cx="20328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R" panose="00020600040101010101" pitchFamily="18" charset="-122"/>
                </a:rPr>
                <a:t>请输入标题</a:t>
              </a:r>
              <a:endParaRPr lang="zh-CN" altLang="en-US" sz="2800" dirty="0">
                <a:solidFill>
                  <a:schemeClr val="tx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R" panose="00020600040101010101" pitchFamily="18" charset="-122"/>
              </a:endParaRPr>
            </a:p>
          </p:txBody>
        </p:sp>
        <p:grpSp>
          <p:nvGrpSpPr>
            <p:cNvPr id="9" name="组合 8"/>
            <p:cNvGrpSpPr/>
            <p:nvPr userDrawn="1"/>
          </p:nvGrpSpPr>
          <p:grpSpPr>
            <a:xfrm flipV="1">
              <a:off x="4541588" y="432455"/>
              <a:ext cx="396751" cy="209377"/>
              <a:chOff x="482110" y="5884319"/>
              <a:chExt cx="826992" cy="436428"/>
            </a:xfrm>
          </p:grpSpPr>
          <p:sp>
            <p:nvSpPr>
              <p:cNvPr id="10" name="矩形: 圆角 9"/>
              <p:cNvSpPr/>
              <p:nvPr/>
            </p:nvSpPr>
            <p:spPr>
              <a:xfrm rot="2701409" flipH="1" flipV="1">
                <a:off x="482110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 rot="2701409" flipH="1" flipV="1">
                <a:off x="872674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grpSp>
          <p:nvGrpSpPr>
            <p:cNvPr id="7" name="组合 6"/>
            <p:cNvGrpSpPr/>
            <p:nvPr userDrawn="1"/>
          </p:nvGrpSpPr>
          <p:grpSpPr>
            <a:xfrm flipH="1" flipV="1">
              <a:off x="7355592" y="436285"/>
              <a:ext cx="396751" cy="209377"/>
              <a:chOff x="482110" y="5884319"/>
              <a:chExt cx="826992" cy="436428"/>
            </a:xfrm>
          </p:grpSpPr>
          <p:sp>
            <p:nvSpPr>
              <p:cNvPr id="11" name="矩形: 圆角 10"/>
              <p:cNvSpPr/>
              <p:nvPr/>
            </p:nvSpPr>
            <p:spPr>
              <a:xfrm rot="2701409" flipH="1" flipV="1">
                <a:off x="482110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  <p:sp>
            <p:nvSpPr>
              <p:cNvPr id="13" name="矩形: 圆角 12"/>
              <p:cNvSpPr/>
              <p:nvPr/>
            </p:nvSpPr>
            <p:spPr>
              <a:xfrm rot="2701409" flipH="1" flipV="1">
                <a:off x="872674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490623" y="275534"/>
            <a:ext cx="3210755" cy="523220"/>
            <a:chOff x="4541588" y="275534"/>
            <a:chExt cx="3210755" cy="523220"/>
          </a:xfrm>
        </p:grpSpPr>
        <p:sp>
          <p:nvSpPr>
            <p:cNvPr id="5" name="文本框 4"/>
            <p:cNvSpPr txBox="1"/>
            <p:nvPr/>
          </p:nvSpPr>
          <p:spPr>
            <a:xfrm>
              <a:off x="5152236" y="275534"/>
              <a:ext cx="20328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R" panose="00020600040101010101" pitchFamily="18" charset="-122"/>
                </a:rPr>
                <a:t>请输入标题</a:t>
              </a:r>
              <a:endParaRPr lang="zh-CN" altLang="en-US" sz="2800" dirty="0">
                <a:solidFill>
                  <a:schemeClr val="tx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R" panose="00020600040101010101" pitchFamily="18" charset="-122"/>
              </a:endParaRPr>
            </a:p>
          </p:txBody>
        </p:sp>
        <p:grpSp>
          <p:nvGrpSpPr>
            <p:cNvPr id="9" name="组合 8"/>
            <p:cNvGrpSpPr/>
            <p:nvPr userDrawn="1"/>
          </p:nvGrpSpPr>
          <p:grpSpPr>
            <a:xfrm flipV="1">
              <a:off x="4541588" y="432455"/>
              <a:ext cx="396751" cy="209377"/>
              <a:chOff x="482110" y="5884319"/>
              <a:chExt cx="826992" cy="436428"/>
            </a:xfrm>
          </p:grpSpPr>
          <p:sp>
            <p:nvSpPr>
              <p:cNvPr id="10" name="矩形: 圆角 9"/>
              <p:cNvSpPr/>
              <p:nvPr/>
            </p:nvSpPr>
            <p:spPr>
              <a:xfrm rot="2701409" flipH="1" flipV="1">
                <a:off x="482110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 rot="2701409" flipH="1" flipV="1">
                <a:off x="872674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grpSp>
          <p:nvGrpSpPr>
            <p:cNvPr id="7" name="组合 6"/>
            <p:cNvGrpSpPr/>
            <p:nvPr userDrawn="1"/>
          </p:nvGrpSpPr>
          <p:grpSpPr>
            <a:xfrm flipH="1" flipV="1">
              <a:off x="7355592" y="436285"/>
              <a:ext cx="396751" cy="209377"/>
              <a:chOff x="482110" y="5884319"/>
              <a:chExt cx="826992" cy="436428"/>
            </a:xfrm>
          </p:grpSpPr>
          <p:sp>
            <p:nvSpPr>
              <p:cNvPr id="11" name="矩形: 圆角 10"/>
              <p:cNvSpPr/>
              <p:nvPr/>
            </p:nvSpPr>
            <p:spPr>
              <a:xfrm rot="2701409" flipH="1" flipV="1">
                <a:off x="482110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  <p:sp>
            <p:nvSpPr>
              <p:cNvPr id="13" name="矩形: 圆角 12"/>
              <p:cNvSpPr/>
              <p:nvPr/>
            </p:nvSpPr>
            <p:spPr>
              <a:xfrm rot="2701409" flipH="1" flipV="1">
                <a:off x="872674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9" Type="http://schemas.openxmlformats.org/officeDocument/2006/relationships/slideLayout" Target="../slideLayouts/slideLayout6.xml"/><Relationship Id="rId28" Type="http://schemas.openxmlformats.org/officeDocument/2006/relationships/tags" Target="../tags/tag71.xml"/><Relationship Id="rId27" Type="http://schemas.openxmlformats.org/officeDocument/2006/relationships/tags" Target="../tags/tag70.xml"/><Relationship Id="rId26" Type="http://schemas.openxmlformats.org/officeDocument/2006/relationships/tags" Target="../tags/tag69.xml"/><Relationship Id="rId25" Type="http://schemas.openxmlformats.org/officeDocument/2006/relationships/tags" Target="../tags/tag68.xml"/><Relationship Id="rId24" Type="http://schemas.openxmlformats.org/officeDocument/2006/relationships/tags" Target="../tags/tag67.xml"/><Relationship Id="rId23" Type="http://schemas.openxmlformats.org/officeDocument/2006/relationships/tags" Target="../tags/tag66.xml"/><Relationship Id="rId22" Type="http://schemas.openxmlformats.org/officeDocument/2006/relationships/tags" Target="../tags/tag65.xml"/><Relationship Id="rId21" Type="http://schemas.openxmlformats.org/officeDocument/2006/relationships/tags" Target="../tags/tag64.xml"/><Relationship Id="rId20" Type="http://schemas.openxmlformats.org/officeDocument/2006/relationships/tags" Target="../tags/tag63.xml"/><Relationship Id="rId2" Type="http://schemas.openxmlformats.org/officeDocument/2006/relationships/tags" Target="../tags/tag45.xml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6" Type="http://schemas.openxmlformats.org/officeDocument/2006/relationships/slideLayout" Target="../slideLayouts/slideLayout6.xml"/><Relationship Id="rId15" Type="http://schemas.openxmlformats.org/officeDocument/2006/relationships/image" Target="../media/image4.png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49921" y="1885343"/>
            <a:ext cx="10154920" cy="3166429"/>
            <a:chOff x="649921" y="1796169"/>
            <a:chExt cx="10154920" cy="3166429"/>
          </a:xfrm>
        </p:grpSpPr>
        <p:sp>
          <p:nvSpPr>
            <p:cNvPr id="22" name="文本框 21"/>
            <p:cNvSpPr txBox="1"/>
            <p:nvPr/>
          </p:nvSpPr>
          <p:spPr>
            <a:xfrm>
              <a:off x="649921" y="2713109"/>
              <a:ext cx="10154920" cy="1445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 保险知识问答助手</a:t>
              </a:r>
              <a:endPara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801927" y="1796169"/>
              <a:ext cx="69348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accent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Insurance Knowledge Q&amp;A Assistant</a:t>
              </a:r>
              <a:endParaRPr lang="en-US" altLang="zh-CN" sz="2400" b="1" dirty="0">
                <a:solidFill>
                  <a:schemeClr val="accent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777831" y="4621603"/>
              <a:ext cx="4856645" cy="340995"/>
              <a:chOff x="3777831" y="4298887"/>
              <a:chExt cx="4856645" cy="340995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3777831" y="4302552"/>
                <a:ext cx="2311400" cy="337185"/>
                <a:chOff x="10863" y="8535"/>
                <a:chExt cx="3640" cy="531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10863" y="8651"/>
                  <a:ext cx="300" cy="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OPPOSans M" panose="00020600040101010101" pitchFamily="18" charset="-122"/>
                    <a:ea typeface="OPPOSans M" panose="00020600040101010101" pitchFamily="18" charset="-122"/>
                    <a:cs typeface="OPPOSans M" panose="00020600040101010101" pitchFamily="18" charset="-122"/>
                    <a:sym typeface="OPPOSans M" panose="00020600040101010101" pitchFamily="18" charset="-122"/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1289" y="8535"/>
                  <a:ext cx="3214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POSans M" panose="00020600040101010101" pitchFamily="18" charset="-122"/>
                      <a:ea typeface="OPPOSans M" panose="00020600040101010101" pitchFamily="18" charset="-122"/>
                      <a:cs typeface="OPPOSans M" panose="00020600040101010101" pitchFamily="18" charset="-122"/>
                      <a:sym typeface="OPPOSans M" panose="00020600040101010101" pitchFamily="18" charset="-122"/>
                    </a:rPr>
                    <a:t>指导老师：张艳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POSans M" panose="00020600040101010101" pitchFamily="18" charset="-122"/>
                      <a:ea typeface="OPPOSans M" panose="00020600040101010101" pitchFamily="18" charset="-122"/>
                      <a:cs typeface="OPPOSans M" panose="00020600040101010101" pitchFamily="18" charset="-122"/>
                      <a:sym typeface="OPPOSans M" panose="00020600040101010101" pitchFamily="18" charset="-122"/>
                    </a:rPr>
                    <a:t>婷</a:t>
                  </a: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POSans M" panose="00020600040101010101" pitchFamily="18" charset="-122"/>
                    <a:ea typeface="OPPOSans M" panose="00020600040101010101" pitchFamily="18" charset="-122"/>
                    <a:cs typeface="OPPOSans M" panose="00020600040101010101" pitchFamily="18" charset="-122"/>
                    <a:sym typeface="OPPOSans M" panose="00020600040101010101" pitchFamily="18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6635496" y="4298887"/>
                <a:ext cx="1998980" cy="340995"/>
                <a:chOff x="10863" y="8535"/>
                <a:chExt cx="3148" cy="537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10863" y="8651"/>
                  <a:ext cx="300" cy="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OPPOSans M" panose="00020600040101010101" pitchFamily="18" charset="-122"/>
                    <a:ea typeface="OPPOSans M" panose="00020600040101010101" pitchFamily="18" charset="-122"/>
                    <a:cs typeface="OPPOSans M" panose="00020600040101010101" pitchFamily="18" charset="-122"/>
                    <a:sym typeface="OPPOSans M" panose="00020600040101010101" pitchFamily="18" charset="-122"/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1289" y="8535"/>
                  <a:ext cx="2722" cy="5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POSans M" panose="00020600040101010101" pitchFamily="18" charset="-122"/>
                      <a:ea typeface="OPPOSans M" panose="00020600040101010101" pitchFamily="18" charset="-122"/>
                      <a:cs typeface="OPPOSans M" panose="00020600040101010101" pitchFamily="18" charset="-122"/>
                      <a:sym typeface="OPPOSans M" panose="00020600040101010101" pitchFamily="18" charset="-122"/>
                    </a:rPr>
                    <a:t>时间：</a:t>
                  </a: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POSans M" panose="00020600040101010101" pitchFamily="18" charset="-122"/>
                      <a:ea typeface="OPPOSans M" panose="00020600040101010101" pitchFamily="18" charset="-122"/>
                      <a:cs typeface="OPPOSans M" panose="00020600040101010101" pitchFamily="18" charset="-122"/>
                      <a:sym typeface="OPPOSans M" panose="00020600040101010101" pitchFamily="18" charset="-122"/>
                    </a:rPr>
                    <a:t>2024.4.26</a:t>
                  </a:r>
                  <a:endPara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POSans M" panose="00020600040101010101" pitchFamily="18" charset="-122"/>
                    <a:ea typeface="OPPOSans M" panose="00020600040101010101" pitchFamily="18" charset="-122"/>
                    <a:cs typeface="OPPOSans M" panose="00020600040101010101" pitchFamily="18" charset="-122"/>
                    <a:sym typeface="OPPOSans M" panose="00020600040101010101" pitchFamily="18" charset="-122"/>
                  </a:endParaRPr>
                </a:p>
              </p:txBody>
            </p:sp>
          </p:grpSp>
        </p:grpSp>
      </p:grpSp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239101" y="4788102"/>
            <a:ext cx="1905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442936" y="4715077"/>
            <a:ext cx="2040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汇报人：第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12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组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06</a:t>
              </a:r>
              <a:endParaRPr lang="en-US" altLang="zh-CN" sz="1600" b="1" dirty="0">
                <a:ln>
                  <a:noFill/>
                </a:ln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509395" y="913765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模型演示</a:t>
            </a:r>
            <a:endParaRPr lang="zh-CN" altLang="en-US" sz="2400" dirty="0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rcRect l="28148" r="27962"/>
          <a:stretch>
            <a:fillRect/>
          </a:stretch>
        </p:blipFill>
        <p:spPr>
          <a:xfrm>
            <a:off x="3564890" y="548005"/>
            <a:ext cx="6516370" cy="5810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07</a:t>
              </a:r>
              <a:endParaRPr lang="en-US" altLang="zh-CN" sz="1600" b="1" dirty="0">
                <a:ln>
                  <a:noFill/>
                </a:ln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未来展望</a:t>
            </a:r>
            <a:endParaRPr lang="zh-CN" altLang="en-US" sz="2400" dirty="0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30" name="Group 3"/>
          <p:cNvGrpSpPr/>
          <p:nvPr/>
        </p:nvGrpSpPr>
        <p:grpSpPr>
          <a:xfrm>
            <a:off x="984524" y="1611606"/>
            <a:ext cx="10222953" cy="4150871"/>
            <a:chOff x="657845" y="1916406"/>
            <a:chExt cx="10222953" cy="4150871"/>
          </a:xfrm>
        </p:grpSpPr>
        <p:grpSp>
          <p:nvGrpSpPr>
            <p:cNvPr id="41" name="组合 40"/>
            <p:cNvGrpSpPr/>
            <p:nvPr/>
          </p:nvGrpSpPr>
          <p:grpSpPr>
            <a:xfrm>
              <a:off x="657845" y="1916406"/>
              <a:ext cx="4815544" cy="1998823"/>
              <a:chOff x="657845" y="1916406"/>
              <a:chExt cx="4815544" cy="1998823"/>
            </a:xfrm>
          </p:grpSpPr>
          <p:cxnSp>
            <p:nvCxnSpPr>
              <p:cNvPr id="69" name="直接连接符 68"/>
              <p:cNvCxnSpPr/>
              <p:nvPr>
                <p:custDataLst>
                  <p:tags r:id="rId1"/>
                </p:custDataLst>
              </p:nvPr>
            </p:nvCxnSpPr>
            <p:spPr>
              <a:xfrm>
                <a:off x="729845" y="2014965"/>
                <a:ext cx="0" cy="190026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流程图: 接点 69"/>
              <p:cNvSpPr/>
              <p:nvPr>
                <p:custDataLst>
                  <p:tags r:id="rId2"/>
                </p:custDataLst>
              </p:nvPr>
            </p:nvSpPr>
            <p:spPr>
              <a:xfrm>
                <a:off x="657845" y="1916406"/>
                <a:ext cx="144000" cy="1440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sp>
            <p:nvSpPr>
              <p:cNvPr id="3" name="矩形 2"/>
              <p:cNvSpPr/>
              <p:nvPr>
                <p:custDataLst>
                  <p:tags r:id="rId3"/>
                </p:custDataLst>
              </p:nvPr>
            </p:nvSpPr>
            <p:spPr>
              <a:xfrm>
                <a:off x="998589" y="2177559"/>
                <a:ext cx="4474800" cy="173446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1287081" y="2383586"/>
                <a:ext cx="3138805" cy="1368752"/>
                <a:chOff x="1324254" y="2413272"/>
                <a:chExt cx="3138805" cy="1368752"/>
              </a:xfrm>
            </p:grpSpPr>
            <p:cxnSp>
              <p:nvCxnSpPr>
                <p:cNvPr id="74" name="直接连接符 73"/>
                <p:cNvCxnSpPr/>
                <p:nvPr>
                  <p:custDataLst>
                    <p:tags r:id="rId4"/>
                  </p:custDataLst>
                </p:nvPr>
              </p:nvCxnSpPr>
              <p:spPr>
                <a:xfrm flipV="1">
                  <a:off x="1419504" y="3003167"/>
                  <a:ext cx="570511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9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324254" y="2413272"/>
                  <a:ext cx="3138805" cy="5219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模型优化</a:t>
                  </a:r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76" name="10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324254" y="3044789"/>
                  <a:ext cx="3076296" cy="7372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进一步微调和优化基于InternLM的7B模型，以提高问答准确性和覆盖范围。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  <a:sym typeface="Calibri" panose="020F0502020204030204" pitchFamily="34" charset="0"/>
                  </a:endParaRPr>
                </a:p>
              </p:txBody>
            </p:sp>
          </p:grpSp>
          <p:sp>
            <p:nvSpPr>
              <p:cNvPr id="73" name="instructor-giving-a-lecture-with-circular-graphic-on-screen_43194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642344" y="2826833"/>
                <a:ext cx="496085" cy="435912"/>
              </a:xfrm>
              <a:custGeom>
                <a:avLst/>
                <a:gdLst>
                  <a:gd name="connsiteX0" fmla="*/ 511060 w 597041"/>
                  <a:gd name="connsiteY0" fmla="*/ 318176 h 524623"/>
                  <a:gd name="connsiteX1" fmla="*/ 555430 w 597041"/>
                  <a:gd name="connsiteY1" fmla="*/ 318176 h 524623"/>
                  <a:gd name="connsiteX2" fmla="*/ 555430 w 597041"/>
                  <a:gd name="connsiteY2" fmla="*/ 328291 h 524623"/>
                  <a:gd name="connsiteX3" fmla="*/ 511060 w 597041"/>
                  <a:gd name="connsiteY3" fmla="*/ 328291 h 524623"/>
                  <a:gd name="connsiteX4" fmla="*/ 511060 w 597041"/>
                  <a:gd name="connsiteY4" fmla="*/ 298175 h 524623"/>
                  <a:gd name="connsiteX5" fmla="*/ 555430 w 597041"/>
                  <a:gd name="connsiteY5" fmla="*/ 298175 h 524623"/>
                  <a:gd name="connsiteX6" fmla="*/ 555430 w 597041"/>
                  <a:gd name="connsiteY6" fmla="*/ 309670 h 524623"/>
                  <a:gd name="connsiteX7" fmla="*/ 511060 w 597041"/>
                  <a:gd name="connsiteY7" fmla="*/ 309670 h 524623"/>
                  <a:gd name="connsiteX8" fmla="*/ 511060 w 597041"/>
                  <a:gd name="connsiteY8" fmla="*/ 279554 h 524623"/>
                  <a:gd name="connsiteX9" fmla="*/ 555430 w 597041"/>
                  <a:gd name="connsiteY9" fmla="*/ 279554 h 524623"/>
                  <a:gd name="connsiteX10" fmla="*/ 555430 w 597041"/>
                  <a:gd name="connsiteY10" fmla="*/ 291049 h 524623"/>
                  <a:gd name="connsiteX11" fmla="*/ 511060 w 597041"/>
                  <a:gd name="connsiteY11" fmla="*/ 291049 h 524623"/>
                  <a:gd name="connsiteX12" fmla="*/ 511060 w 597041"/>
                  <a:gd name="connsiteY12" fmla="*/ 260932 h 524623"/>
                  <a:gd name="connsiteX13" fmla="*/ 555430 w 597041"/>
                  <a:gd name="connsiteY13" fmla="*/ 260932 h 524623"/>
                  <a:gd name="connsiteX14" fmla="*/ 555430 w 597041"/>
                  <a:gd name="connsiteY14" fmla="*/ 270818 h 524623"/>
                  <a:gd name="connsiteX15" fmla="*/ 511060 w 597041"/>
                  <a:gd name="connsiteY15" fmla="*/ 270818 h 524623"/>
                  <a:gd name="connsiteX16" fmla="*/ 511060 w 597041"/>
                  <a:gd name="connsiteY16" fmla="*/ 242311 h 524623"/>
                  <a:gd name="connsiteX17" fmla="*/ 555430 w 597041"/>
                  <a:gd name="connsiteY17" fmla="*/ 242311 h 524623"/>
                  <a:gd name="connsiteX18" fmla="*/ 555430 w 597041"/>
                  <a:gd name="connsiteY18" fmla="*/ 253576 h 524623"/>
                  <a:gd name="connsiteX19" fmla="*/ 511060 w 597041"/>
                  <a:gd name="connsiteY19" fmla="*/ 253576 h 524623"/>
                  <a:gd name="connsiteX20" fmla="*/ 436378 w 597041"/>
                  <a:gd name="connsiteY20" fmla="*/ 240701 h 524623"/>
                  <a:gd name="connsiteX21" fmla="*/ 489449 w 597041"/>
                  <a:gd name="connsiteY21" fmla="*/ 240701 h 524623"/>
                  <a:gd name="connsiteX22" fmla="*/ 460762 w 597041"/>
                  <a:gd name="connsiteY22" fmla="*/ 302313 h 524623"/>
                  <a:gd name="connsiteX23" fmla="*/ 423469 w 597041"/>
                  <a:gd name="connsiteY23" fmla="*/ 265059 h 524623"/>
                  <a:gd name="connsiteX24" fmla="*/ 436378 w 597041"/>
                  <a:gd name="connsiteY24" fmla="*/ 240701 h 524623"/>
                  <a:gd name="connsiteX25" fmla="*/ 386069 w 597041"/>
                  <a:gd name="connsiteY25" fmla="*/ 146214 h 524623"/>
                  <a:gd name="connsiteX26" fmla="*/ 386069 w 597041"/>
                  <a:gd name="connsiteY26" fmla="*/ 199256 h 524623"/>
                  <a:gd name="connsiteX27" fmla="*/ 353060 w 597041"/>
                  <a:gd name="connsiteY27" fmla="*/ 235096 h 524623"/>
                  <a:gd name="connsiteX28" fmla="*/ 388940 w 597041"/>
                  <a:gd name="connsiteY28" fmla="*/ 270935 h 524623"/>
                  <a:gd name="connsiteX29" fmla="*/ 411902 w 597041"/>
                  <a:gd name="connsiteY29" fmla="*/ 262334 h 524623"/>
                  <a:gd name="connsiteX30" fmla="*/ 449217 w 597041"/>
                  <a:gd name="connsiteY30" fmla="*/ 299607 h 524623"/>
                  <a:gd name="connsiteX31" fmla="*/ 388940 w 597041"/>
                  <a:gd name="connsiteY31" fmla="*/ 322544 h 524623"/>
                  <a:gd name="connsiteX32" fmla="*/ 301394 w 597041"/>
                  <a:gd name="connsiteY32" fmla="*/ 235096 h 524623"/>
                  <a:gd name="connsiteX33" fmla="*/ 386069 w 597041"/>
                  <a:gd name="connsiteY33" fmla="*/ 146214 h 524623"/>
                  <a:gd name="connsiteX34" fmla="*/ 391973 w 597041"/>
                  <a:gd name="connsiteY34" fmla="*/ 143225 h 524623"/>
                  <a:gd name="connsiteX35" fmla="*/ 394841 w 597041"/>
                  <a:gd name="connsiteY35" fmla="*/ 143225 h 524623"/>
                  <a:gd name="connsiteX36" fmla="*/ 482322 w 597041"/>
                  <a:gd name="connsiteY36" fmla="*/ 232087 h 524623"/>
                  <a:gd name="connsiteX37" fmla="*/ 482322 w 597041"/>
                  <a:gd name="connsiteY37" fmla="*/ 234954 h 524623"/>
                  <a:gd name="connsiteX38" fmla="*/ 430694 w 597041"/>
                  <a:gd name="connsiteY38" fmla="*/ 234954 h 524623"/>
                  <a:gd name="connsiteX39" fmla="*/ 430694 w 597041"/>
                  <a:gd name="connsiteY39" fmla="*/ 232087 h 524623"/>
                  <a:gd name="connsiteX40" fmla="*/ 394841 w 597041"/>
                  <a:gd name="connsiteY40" fmla="*/ 196256 h 524623"/>
                  <a:gd name="connsiteX41" fmla="*/ 391973 w 597041"/>
                  <a:gd name="connsiteY41" fmla="*/ 196256 h 524623"/>
                  <a:gd name="connsiteX42" fmla="*/ 209538 w 597041"/>
                  <a:gd name="connsiteY42" fmla="*/ 117542 h 524623"/>
                  <a:gd name="connsiteX43" fmla="*/ 209538 w 597041"/>
                  <a:gd name="connsiteY43" fmla="*/ 179177 h 524623"/>
                  <a:gd name="connsiteX44" fmla="*/ 281298 w 597041"/>
                  <a:gd name="connsiteY44" fmla="*/ 213579 h 524623"/>
                  <a:gd name="connsiteX45" fmla="*/ 281298 w 597041"/>
                  <a:gd name="connsiteY45" fmla="*/ 258014 h 524623"/>
                  <a:gd name="connsiteX46" fmla="*/ 209538 w 597041"/>
                  <a:gd name="connsiteY46" fmla="*/ 225046 h 524623"/>
                  <a:gd name="connsiteX47" fmla="*/ 209538 w 597041"/>
                  <a:gd name="connsiteY47" fmla="*/ 341150 h 524623"/>
                  <a:gd name="connsiteX48" fmla="*/ 367410 w 597041"/>
                  <a:gd name="connsiteY48" fmla="*/ 341150 h 524623"/>
                  <a:gd name="connsiteX49" fmla="*/ 394679 w 597041"/>
                  <a:gd name="connsiteY49" fmla="*/ 341150 h 524623"/>
                  <a:gd name="connsiteX50" fmla="*/ 571208 w 597041"/>
                  <a:gd name="connsiteY50" fmla="*/ 341150 h 524623"/>
                  <a:gd name="connsiteX51" fmla="*/ 571208 w 597041"/>
                  <a:gd name="connsiteY51" fmla="*/ 117542 h 524623"/>
                  <a:gd name="connsiteX52" fmla="*/ 363104 w 597041"/>
                  <a:gd name="connsiteY52" fmla="*/ 73107 h 524623"/>
                  <a:gd name="connsiteX53" fmla="*/ 410466 w 597041"/>
                  <a:gd name="connsiteY53" fmla="*/ 73107 h 524623"/>
                  <a:gd name="connsiteX54" fmla="*/ 410466 w 597041"/>
                  <a:gd name="connsiteY54" fmla="*/ 93174 h 524623"/>
                  <a:gd name="connsiteX55" fmla="*/ 588430 w 597041"/>
                  <a:gd name="connsiteY55" fmla="*/ 93174 h 524623"/>
                  <a:gd name="connsiteX56" fmla="*/ 597041 w 597041"/>
                  <a:gd name="connsiteY56" fmla="*/ 93174 h 524623"/>
                  <a:gd name="connsiteX57" fmla="*/ 597041 w 597041"/>
                  <a:gd name="connsiteY57" fmla="*/ 117542 h 524623"/>
                  <a:gd name="connsiteX58" fmla="*/ 588430 w 597041"/>
                  <a:gd name="connsiteY58" fmla="*/ 117542 h 524623"/>
                  <a:gd name="connsiteX59" fmla="*/ 588430 w 597041"/>
                  <a:gd name="connsiteY59" fmla="*/ 358350 h 524623"/>
                  <a:gd name="connsiteX60" fmla="*/ 394679 w 597041"/>
                  <a:gd name="connsiteY60" fmla="*/ 358350 h 524623"/>
                  <a:gd name="connsiteX61" fmla="*/ 394679 w 597041"/>
                  <a:gd name="connsiteY61" fmla="*/ 402785 h 524623"/>
                  <a:gd name="connsiteX62" fmla="*/ 490837 w 597041"/>
                  <a:gd name="connsiteY62" fmla="*/ 511723 h 524623"/>
                  <a:gd name="connsiteX63" fmla="*/ 456392 w 597041"/>
                  <a:gd name="connsiteY63" fmla="*/ 511723 h 524623"/>
                  <a:gd name="connsiteX64" fmla="*/ 390373 w 597041"/>
                  <a:gd name="connsiteY64" fmla="*/ 438620 h 524623"/>
                  <a:gd name="connsiteX65" fmla="*/ 390373 w 597041"/>
                  <a:gd name="connsiteY65" fmla="*/ 511723 h 524623"/>
                  <a:gd name="connsiteX66" fmla="*/ 370280 w 597041"/>
                  <a:gd name="connsiteY66" fmla="*/ 511723 h 524623"/>
                  <a:gd name="connsiteX67" fmla="*/ 370280 w 597041"/>
                  <a:gd name="connsiteY67" fmla="*/ 438620 h 524623"/>
                  <a:gd name="connsiteX68" fmla="*/ 305696 w 597041"/>
                  <a:gd name="connsiteY68" fmla="*/ 511723 h 524623"/>
                  <a:gd name="connsiteX69" fmla="*/ 271252 w 597041"/>
                  <a:gd name="connsiteY69" fmla="*/ 511723 h 524623"/>
                  <a:gd name="connsiteX70" fmla="*/ 367410 w 597041"/>
                  <a:gd name="connsiteY70" fmla="*/ 402785 h 524623"/>
                  <a:gd name="connsiteX71" fmla="*/ 367410 w 597041"/>
                  <a:gd name="connsiteY71" fmla="*/ 358350 h 524623"/>
                  <a:gd name="connsiteX72" fmla="*/ 192316 w 597041"/>
                  <a:gd name="connsiteY72" fmla="*/ 358350 h 524623"/>
                  <a:gd name="connsiteX73" fmla="*/ 192316 w 597041"/>
                  <a:gd name="connsiteY73" fmla="*/ 217879 h 524623"/>
                  <a:gd name="connsiteX74" fmla="*/ 169353 w 597041"/>
                  <a:gd name="connsiteY74" fmla="*/ 207845 h 524623"/>
                  <a:gd name="connsiteX75" fmla="*/ 163612 w 597041"/>
                  <a:gd name="connsiteY75" fmla="*/ 329683 h 524623"/>
                  <a:gd name="connsiteX76" fmla="*/ 159307 w 597041"/>
                  <a:gd name="connsiteY76" fmla="*/ 329683 h 524623"/>
                  <a:gd name="connsiteX77" fmla="*/ 159307 w 597041"/>
                  <a:gd name="connsiteY77" fmla="*/ 346883 h 524623"/>
                  <a:gd name="connsiteX78" fmla="*/ 159307 w 597041"/>
                  <a:gd name="connsiteY78" fmla="*/ 359784 h 524623"/>
                  <a:gd name="connsiteX79" fmla="*/ 159307 w 597041"/>
                  <a:gd name="connsiteY79" fmla="*/ 490222 h 524623"/>
                  <a:gd name="connsiteX80" fmla="*/ 165047 w 597041"/>
                  <a:gd name="connsiteY80" fmla="*/ 490222 h 524623"/>
                  <a:gd name="connsiteX81" fmla="*/ 193751 w 597041"/>
                  <a:gd name="connsiteY81" fmla="*/ 497389 h 524623"/>
                  <a:gd name="connsiteX82" fmla="*/ 193751 w 597041"/>
                  <a:gd name="connsiteY82" fmla="*/ 524623 h 524623"/>
                  <a:gd name="connsiteX83" fmla="*/ 169353 w 597041"/>
                  <a:gd name="connsiteY83" fmla="*/ 524623 h 524623"/>
                  <a:gd name="connsiteX84" fmla="*/ 139214 w 597041"/>
                  <a:gd name="connsiteY84" fmla="*/ 520323 h 524623"/>
                  <a:gd name="connsiteX85" fmla="*/ 139214 w 597041"/>
                  <a:gd name="connsiteY85" fmla="*/ 524623 h 524623"/>
                  <a:gd name="connsiteX86" fmla="*/ 106204 w 597041"/>
                  <a:gd name="connsiteY86" fmla="*/ 524623 h 524623"/>
                  <a:gd name="connsiteX87" fmla="*/ 106204 w 597041"/>
                  <a:gd name="connsiteY87" fmla="*/ 494522 h 524623"/>
                  <a:gd name="connsiteX88" fmla="*/ 106204 w 597041"/>
                  <a:gd name="connsiteY88" fmla="*/ 490222 h 524623"/>
                  <a:gd name="connsiteX89" fmla="*/ 106204 w 597041"/>
                  <a:gd name="connsiteY89" fmla="*/ 359784 h 524623"/>
                  <a:gd name="connsiteX90" fmla="*/ 87547 w 597041"/>
                  <a:gd name="connsiteY90" fmla="*/ 359784 h 524623"/>
                  <a:gd name="connsiteX91" fmla="*/ 87547 w 597041"/>
                  <a:gd name="connsiteY91" fmla="*/ 490222 h 524623"/>
                  <a:gd name="connsiteX92" fmla="*/ 87547 w 597041"/>
                  <a:gd name="connsiteY92" fmla="*/ 494522 h 524623"/>
                  <a:gd name="connsiteX93" fmla="*/ 87547 w 597041"/>
                  <a:gd name="connsiteY93" fmla="*/ 524623 h 524623"/>
                  <a:gd name="connsiteX94" fmla="*/ 54537 w 597041"/>
                  <a:gd name="connsiteY94" fmla="*/ 524623 h 524623"/>
                  <a:gd name="connsiteX95" fmla="*/ 54537 w 597041"/>
                  <a:gd name="connsiteY95" fmla="*/ 520323 h 524623"/>
                  <a:gd name="connsiteX96" fmla="*/ 25834 w 597041"/>
                  <a:gd name="connsiteY96" fmla="*/ 524623 h 524623"/>
                  <a:gd name="connsiteX97" fmla="*/ 0 w 597041"/>
                  <a:gd name="connsiteY97" fmla="*/ 524623 h 524623"/>
                  <a:gd name="connsiteX98" fmla="*/ 0 w 597041"/>
                  <a:gd name="connsiteY98" fmla="*/ 497389 h 524623"/>
                  <a:gd name="connsiteX99" fmla="*/ 30139 w 597041"/>
                  <a:gd name="connsiteY99" fmla="*/ 490222 h 524623"/>
                  <a:gd name="connsiteX100" fmla="*/ 34445 w 597041"/>
                  <a:gd name="connsiteY100" fmla="*/ 490222 h 524623"/>
                  <a:gd name="connsiteX101" fmla="*/ 34445 w 597041"/>
                  <a:gd name="connsiteY101" fmla="*/ 359784 h 524623"/>
                  <a:gd name="connsiteX102" fmla="*/ 34445 w 597041"/>
                  <a:gd name="connsiteY102" fmla="*/ 346883 h 524623"/>
                  <a:gd name="connsiteX103" fmla="*/ 34445 w 597041"/>
                  <a:gd name="connsiteY103" fmla="*/ 329683 h 524623"/>
                  <a:gd name="connsiteX104" fmla="*/ 31574 w 597041"/>
                  <a:gd name="connsiteY104" fmla="*/ 329683 h 524623"/>
                  <a:gd name="connsiteX105" fmla="*/ 30139 w 597041"/>
                  <a:gd name="connsiteY105" fmla="*/ 302448 h 524623"/>
                  <a:gd name="connsiteX106" fmla="*/ 4306 w 597041"/>
                  <a:gd name="connsiteY106" fmla="*/ 302448 h 524623"/>
                  <a:gd name="connsiteX107" fmla="*/ 8611 w 597041"/>
                  <a:gd name="connsiteY107" fmla="*/ 169144 h 524623"/>
                  <a:gd name="connsiteX108" fmla="*/ 67454 w 597041"/>
                  <a:gd name="connsiteY108" fmla="*/ 159110 h 524623"/>
                  <a:gd name="connsiteX109" fmla="*/ 94723 w 597041"/>
                  <a:gd name="connsiteY109" fmla="*/ 190645 h 524623"/>
                  <a:gd name="connsiteX110" fmla="*/ 123427 w 597041"/>
                  <a:gd name="connsiteY110" fmla="*/ 159110 h 524623"/>
                  <a:gd name="connsiteX111" fmla="*/ 165047 w 597041"/>
                  <a:gd name="connsiteY111" fmla="*/ 159110 h 524623"/>
                  <a:gd name="connsiteX112" fmla="*/ 192316 w 597041"/>
                  <a:gd name="connsiteY112" fmla="*/ 172010 h 524623"/>
                  <a:gd name="connsiteX113" fmla="*/ 192316 w 597041"/>
                  <a:gd name="connsiteY113" fmla="*/ 117542 h 524623"/>
                  <a:gd name="connsiteX114" fmla="*/ 180835 w 597041"/>
                  <a:gd name="connsiteY114" fmla="*/ 117542 h 524623"/>
                  <a:gd name="connsiteX115" fmla="*/ 180835 w 597041"/>
                  <a:gd name="connsiteY115" fmla="*/ 93174 h 524623"/>
                  <a:gd name="connsiteX116" fmla="*/ 192316 w 597041"/>
                  <a:gd name="connsiteY116" fmla="*/ 93174 h 524623"/>
                  <a:gd name="connsiteX117" fmla="*/ 363104 w 597041"/>
                  <a:gd name="connsiteY117" fmla="*/ 93174 h 524623"/>
                  <a:gd name="connsiteX118" fmla="*/ 96902 w 597041"/>
                  <a:gd name="connsiteY118" fmla="*/ 0 h 524623"/>
                  <a:gd name="connsiteX119" fmla="*/ 170814 w 597041"/>
                  <a:gd name="connsiteY119" fmla="*/ 73797 h 524623"/>
                  <a:gd name="connsiteX120" fmla="*/ 96902 w 597041"/>
                  <a:gd name="connsiteY120" fmla="*/ 147594 h 524623"/>
                  <a:gd name="connsiteX121" fmla="*/ 22990 w 597041"/>
                  <a:gd name="connsiteY121" fmla="*/ 73797 h 524623"/>
                  <a:gd name="connsiteX122" fmla="*/ 96902 w 597041"/>
                  <a:gd name="connsiteY122" fmla="*/ 0 h 524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</a:cxnLst>
                <a:rect l="l" t="t" r="r" b="b"/>
                <a:pathLst>
                  <a:path w="597041" h="524623">
                    <a:moveTo>
                      <a:pt x="511060" y="318176"/>
                    </a:moveTo>
                    <a:lnTo>
                      <a:pt x="555430" y="318176"/>
                    </a:lnTo>
                    <a:lnTo>
                      <a:pt x="555430" y="328291"/>
                    </a:lnTo>
                    <a:lnTo>
                      <a:pt x="511060" y="328291"/>
                    </a:lnTo>
                    <a:close/>
                    <a:moveTo>
                      <a:pt x="511060" y="298175"/>
                    </a:moveTo>
                    <a:lnTo>
                      <a:pt x="555430" y="298175"/>
                    </a:lnTo>
                    <a:lnTo>
                      <a:pt x="555430" y="309670"/>
                    </a:lnTo>
                    <a:lnTo>
                      <a:pt x="511060" y="309670"/>
                    </a:lnTo>
                    <a:close/>
                    <a:moveTo>
                      <a:pt x="511060" y="279554"/>
                    </a:moveTo>
                    <a:lnTo>
                      <a:pt x="555430" y="279554"/>
                    </a:lnTo>
                    <a:lnTo>
                      <a:pt x="555430" y="291049"/>
                    </a:lnTo>
                    <a:lnTo>
                      <a:pt x="511060" y="291049"/>
                    </a:lnTo>
                    <a:close/>
                    <a:moveTo>
                      <a:pt x="511060" y="260932"/>
                    </a:moveTo>
                    <a:lnTo>
                      <a:pt x="555430" y="260932"/>
                    </a:lnTo>
                    <a:lnTo>
                      <a:pt x="555430" y="270818"/>
                    </a:lnTo>
                    <a:lnTo>
                      <a:pt x="511060" y="270818"/>
                    </a:lnTo>
                    <a:close/>
                    <a:moveTo>
                      <a:pt x="511060" y="242311"/>
                    </a:moveTo>
                    <a:lnTo>
                      <a:pt x="555430" y="242311"/>
                    </a:lnTo>
                    <a:lnTo>
                      <a:pt x="555430" y="253576"/>
                    </a:lnTo>
                    <a:lnTo>
                      <a:pt x="511060" y="253576"/>
                    </a:lnTo>
                    <a:close/>
                    <a:moveTo>
                      <a:pt x="436378" y="240701"/>
                    </a:moveTo>
                    <a:lnTo>
                      <a:pt x="489449" y="240701"/>
                    </a:lnTo>
                    <a:cubicBezTo>
                      <a:pt x="488015" y="265059"/>
                      <a:pt x="476540" y="286552"/>
                      <a:pt x="460762" y="302313"/>
                    </a:cubicBezTo>
                    <a:lnTo>
                      <a:pt x="423469" y="265059"/>
                    </a:lnTo>
                    <a:cubicBezTo>
                      <a:pt x="430641" y="257895"/>
                      <a:pt x="434944" y="250731"/>
                      <a:pt x="436378" y="240701"/>
                    </a:cubicBezTo>
                    <a:close/>
                    <a:moveTo>
                      <a:pt x="386069" y="146214"/>
                    </a:moveTo>
                    <a:lnTo>
                      <a:pt x="386069" y="199256"/>
                    </a:lnTo>
                    <a:cubicBezTo>
                      <a:pt x="367412" y="200690"/>
                      <a:pt x="353060" y="216459"/>
                      <a:pt x="353060" y="235096"/>
                    </a:cubicBezTo>
                    <a:cubicBezTo>
                      <a:pt x="353060" y="253732"/>
                      <a:pt x="370282" y="270935"/>
                      <a:pt x="388940" y="270935"/>
                    </a:cubicBezTo>
                    <a:cubicBezTo>
                      <a:pt x="397551" y="270935"/>
                      <a:pt x="406162" y="266634"/>
                      <a:pt x="411902" y="262334"/>
                    </a:cubicBezTo>
                    <a:lnTo>
                      <a:pt x="449217" y="299607"/>
                    </a:lnTo>
                    <a:cubicBezTo>
                      <a:pt x="433430" y="313943"/>
                      <a:pt x="411902" y="322544"/>
                      <a:pt x="388940" y="322544"/>
                    </a:cubicBezTo>
                    <a:cubicBezTo>
                      <a:pt x="340144" y="322544"/>
                      <a:pt x="301394" y="283837"/>
                      <a:pt x="301394" y="235096"/>
                    </a:cubicBezTo>
                    <a:cubicBezTo>
                      <a:pt x="301394" y="187788"/>
                      <a:pt x="338709" y="147648"/>
                      <a:pt x="386069" y="146214"/>
                    </a:cubicBezTo>
                    <a:close/>
                    <a:moveTo>
                      <a:pt x="391973" y="143225"/>
                    </a:moveTo>
                    <a:cubicBezTo>
                      <a:pt x="393407" y="143225"/>
                      <a:pt x="393407" y="143225"/>
                      <a:pt x="394841" y="143225"/>
                    </a:cubicBezTo>
                    <a:cubicBezTo>
                      <a:pt x="443601" y="143225"/>
                      <a:pt x="482322" y="183356"/>
                      <a:pt x="482322" y="232087"/>
                    </a:cubicBezTo>
                    <a:cubicBezTo>
                      <a:pt x="482322" y="232087"/>
                      <a:pt x="482322" y="233521"/>
                      <a:pt x="482322" y="234954"/>
                    </a:cubicBezTo>
                    <a:lnTo>
                      <a:pt x="430694" y="234954"/>
                    </a:lnTo>
                    <a:cubicBezTo>
                      <a:pt x="430694" y="233521"/>
                      <a:pt x="430694" y="232087"/>
                      <a:pt x="430694" y="232087"/>
                    </a:cubicBezTo>
                    <a:cubicBezTo>
                      <a:pt x="430694" y="212022"/>
                      <a:pt x="414919" y="196256"/>
                      <a:pt x="394841" y="196256"/>
                    </a:cubicBezTo>
                    <a:cubicBezTo>
                      <a:pt x="393407" y="196256"/>
                      <a:pt x="393407" y="196256"/>
                      <a:pt x="391973" y="196256"/>
                    </a:cubicBezTo>
                    <a:close/>
                    <a:moveTo>
                      <a:pt x="209538" y="117542"/>
                    </a:moveTo>
                    <a:lnTo>
                      <a:pt x="209538" y="179177"/>
                    </a:lnTo>
                    <a:lnTo>
                      <a:pt x="281298" y="213579"/>
                    </a:lnTo>
                    <a:lnTo>
                      <a:pt x="281298" y="258014"/>
                    </a:lnTo>
                    <a:lnTo>
                      <a:pt x="209538" y="225046"/>
                    </a:lnTo>
                    <a:lnTo>
                      <a:pt x="209538" y="341150"/>
                    </a:lnTo>
                    <a:lnTo>
                      <a:pt x="367410" y="341150"/>
                    </a:lnTo>
                    <a:lnTo>
                      <a:pt x="394679" y="341150"/>
                    </a:lnTo>
                    <a:lnTo>
                      <a:pt x="571208" y="341150"/>
                    </a:lnTo>
                    <a:lnTo>
                      <a:pt x="571208" y="117542"/>
                    </a:lnTo>
                    <a:close/>
                    <a:moveTo>
                      <a:pt x="363104" y="73107"/>
                    </a:moveTo>
                    <a:lnTo>
                      <a:pt x="410466" y="73107"/>
                    </a:lnTo>
                    <a:lnTo>
                      <a:pt x="410466" y="93174"/>
                    </a:lnTo>
                    <a:lnTo>
                      <a:pt x="588430" y="93174"/>
                    </a:lnTo>
                    <a:lnTo>
                      <a:pt x="597041" y="93174"/>
                    </a:lnTo>
                    <a:lnTo>
                      <a:pt x="597041" y="117542"/>
                    </a:lnTo>
                    <a:lnTo>
                      <a:pt x="588430" y="117542"/>
                    </a:lnTo>
                    <a:lnTo>
                      <a:pt x="588430" y="358350"/>
                    </a:lnTo>
                    <a:lnTo>
                      <a:pt x="394679" y="358350"/>
                    </a:lnTo>
                    <a:lnTo>
                      <a:pt x="394679" y="402785"/>
                    </a:lnTo>
                    <a:lnTo>
                      <a:pt x="490837" y="511723"/>
                    </a:lnTo>
                    <a:lnTo>
                      <a:pt x="456392" y="511723"/>
                    </a:lnTo>
                    <a:lnTo>
                      <a:pt x="390373" y="438620"/>
                    </a:lnTo>
                    <a:lnTo>
                      <a:pt x="390373" y="511723"/>
                    </a:lnTo>
                    <a:lnTo>
                      <a:pt x="370280" y="511723"/>
                    </a:lnTo>
                    <a:lnTo>
                      <a:pt x="370280" y="438620"/>
                    </a:lnTo>
                    <a:lnTo>
                      <a:pt x="305696" y="511723"/>
                    </a:lnTo>
                    <a:lnTo>
                      <a:pt x="271252" y="511723"/>
                    </a:lnTo>
                    <a:lnTo>
                      <a:pt x="367410" y="402785"/>
                    </a:lnTo>
                    <a:lnTo>
                      <a:pt x="367410" y="358350"/>
                    </a:lnTo>
                    <a:lnTo>
                      <a:pt x="192316" y="358350"/>
                    </a:lnTo>
                    <a:lnTo>
                      <a:pt x="192316" y="217879"/>
                    </a:lnTo>
                    <a:lnTo>
                      <a:pt x="169353" y="207845"/>
                    </a:lnTo>
                    <a:lnTo>
                      <a:pt x="163612" y="329683"/>
                    </a:lnTo>
                    <a:lnTo>
                      <a:pt x="159307" y="329683"/>
                    </a:lnTo>
                    <a:lnTo>
                      <a:pt x="159307" y="346883"/>
                    </a:lnTo>
                    <a:lnTo>
                      <a:pt x="159307" y="359784"/>
                    </a:lnTo>
                    <a:lnTo>
                      <a:pt x="159307" y="490222"/>
                    </a:lnTo>
                    <a:lnTo>
                      <a:pt x="165047" y="490222"/>
                    </a:lnTo>
                    <a:lnTo>
                      <a:pt x="193751" y="497389"/>
                    </a:lnTo>
                    <a:lnTo>
                      <a:pt x="193751" y="524623"/>
                    </a:lnTo>
                    <a:lnTo>
                      <a:pt x="169353" y="524623"/>
                    </a:lnTo>
                    <a:lnTo>
                      <a:pt x="139214" y="520323"/>
                    </a:lnTo>
                    <a:lnTo>
                      <a:pt x="139214" y="524623"/>
                    </a:lnTo>
                    <a:lnTo>
                      <a:pt x="106204" y="524623"/>
                    </a:lnTo>
                    <a:lnTo>
                      <a:pt x="106204" y="494522"/>
                    </a:lnTo>
                    <a:lnTo>
                      <a:pt x="106204" y="490222"/>
                    </a:lnTo>
                    <a:lnTo>
                      <a:pt x="106204" y="359784"/>
                    </a:lnTo>
                    <a:lnTo>
                      <a:pt x="87547" y="359784"/>
                    </a:lnTo>
                    <a:lnTo>
                      <a:pt x="87547" y="490222"/>
                    </a:lnTo>
                    <a:lnTo>
                      <a:pt x="87547" y="494522"/>
                    </a:lnTo>
                    <a:lnTo>
                      <a:pt x="87547" y="524623"/>
                    </a:lnTo>
                    <a:lnTo>
                      <a:pt x="54537" y="524623"/>
                    </a:lnTo>
                    <a:lnTo>
                      <a:pt x="54537" y="520323"/>
                    </a:lnTo>
                    <a:lnTo>
                      <a:pt x="25834" y="524623"/>
                    </a:lnTo>
                    <a:lnTo>
                      <a:pt x="0" y="524623"/>
                    </a:lnTo>
                    <a:lnTo>
                      <a:pt x="0" y="497389"/>
                    </a:lnTo>
                    <a:lnTo>
                      <a:pt x="30139" y="490222"/>
                    </a:lnTo>
                    <a:lnTo>
                      <a:pt x="34445" y="490222"/>
                    </a:lnTo>
                    <a:lnTo>
                      <a:pt x="34445" y="359784"/>
                    </a:lnTo>
                    <a:lnTo>
                      <a:pt x="34445" y="346883"/>
                    </a:lnTo>
                    <a:lnTo>
                      <a:pt x="34445" y="329683"/>
                    </a:lnTo>
                    <a:lnTo>
                      <a:pt x="31574" y="329683"/>
                    </a:lnTo>
                    <a:lnTo>
                      <a:pt x="30139" y="302448"/>
                    </a:lnTo>
                    <a:lnTo>
                      <a:pt x="4306" y="302448"/>
                    </a:lnTo>
                    <a:lnTo>
                      <a:pt x="8611" y="169144"/>
                    </a:lnTo>
                    <a:lnTo>
                      <a:pt x="67454" y="159110"/>
                    </a:lnTo>
                    <a:lnTo>
                      <a:pt x="94723" y="190645"/>
                    </a:lnTo>
                    <a:lnTo>
                      <a:pt x="123427" y="159110"/>
                    </a:lnTo>
                    <a:lnTo>
                      <a:pt x="165047" y="159110"/>
                    </a:lnTo>
                    <a:lnTo>
                      <a:pt x="192316" y="172010"/>
                    </a:lnTo>
                    <a:lnTo>
                      <a:pt x="192316" y="117542"/>
                    </a:lnTo>
                    <a:lnTo>
                      <a:pt x="180835" y="117542"/>
                    </a:lnTo>
                    <a:lnTo>
                      <a:pt x="180835" y="93174"/>
                    </a:lnTo>
                    <a:lnTo>
                      <a:pt x="192316" y="93174"/>
                    </a:lnTo>
                    <a:lnTo>
                      <a:pt x="363104" y="93174"/>
                    </a:lnTo>
                    <a:close/>
                    <a:moveTo>
                      <a:pt x="96902" y="0"/>
                    </a:moveTo>
                    <a:cubicBezTo>
                      <a:pt x="137722" y="0"/>
                      <a:pt x="170814" y="33040"/>
                      <a:pt x="170814" y="73797"/>
                    </a:cubicBezTo>
                    <a:cubicBezTo>
                      <a:pt x="170814" y="114554"/>
                      <a:pt x="137722" y="147594"/>
                      <a:pt x="96902" y="147594"/>
                    </a:cubicBezTo>
                    <a:cubicBezTo>
                      <a:pt x="56082" y="147594"/>
                      <a:pt x="22990" y="114554"/>
                      <a:pt x="22990" y="73797"/>
                    </a:cubicBezTo>
                    <a:cubicBezTo>
                      <a:pt x="22990" y="33040"/>
                      <a:pt x="56082" y="0"/>
                      <a:pt x="969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6065254" y="1916406"/>
              <a:ext cx="4815544" cy="1998823"/>
              <a:chOff x="657845" y="1916406"/>
              <a:chExt cx="4815544" cy="1998823"/>
            </a:xfrm>
          </p:grpSpPr>
          <p:cxnSp>
            <p:nvCxnSpPr>
              <p:cNvPr id="4" name="直接连接符 3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729845" y="2014965"/>
                <a:ext cx="0" cy="190026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流程图: 接点 61"/>
              <p:cNvSpPr/>
              <p:nvPr>
                <p:custDataLst>
                  <p:tags r:id="rId9"/>
                </p:custDataLst>
              </p:nvPr>
            </p:nvSpPr>
            <p:spPr>
              <a:xfrm>
                <a:off x="657845" y="1916406"/>
                <a:ext cx="144000" cy="1440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sp>
            <p:nvSpPr>
              <p:cNvPr id="6" name="矩形 5"/>
              <p:cNvSpPr/>
              <p:nvPr>
                <p:custDataLst>
                  <p:tags r:id="rId10"/>
                </p:custDataLst>
              </p:nvPr>
            </p:nvSpPr>
            <p:spPr>
              <a:xfrm>
                <a:off x="998589" y="2177559"/>
                <a:ext cx="4474800" cy="173446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287081" y="2383586"/>
                <a:ext cx="3076296" cy="1368752"/>
                <a:chOff x="1324254" y="2413272"/>
                <a:chExt cx="3076296" cy="1368752"/>
              </a:xfrm>
            </p:grpSpPr>
            <p:cxnSp>
              <p:nvCxnSpPr>
                <p:cNvPr id="8" name="直接连接符 7"/>
                <p:cNvCxnSpPr/>
                <p:nvPr>
                  <p:custDataLst>
                    <p:tags r:id="rId11"/>
                  </p:custDataLst>
                </p:nvPr>
              </p:nvCxnSpPr>
              <p:spPr>
                <a:xfrm flipV="1">
                  <a:off x="1419504" y="3003167"/>
                  <a:ext cx="570511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9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1324254" y="2413272"/>
                  <a:ext cx="2115852" cy="5219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数据集扩充</a:t>
                  </a:r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68" name="10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324254" y="3044789"/>
                  <a:ext cx="3076296" cy="7372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加入更多涵盖不同场景的数据，提升助手对保险领域的覆盖范围和深度。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  <a:sym typeface="Calibri" panose="020F0502020204030204" pitchFamily="34" charset="0"/>
                  </a:endParaRPr>
                </a:p>
              </p:txBody>
            </p:sp>
          </p:grpSp>
          <p:sp>
            <p:nvSpPr>
              <p:cNvPr id="65" name="instructor-giving-a-lecture-with-circular-graphic-on-screen_43194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642344" y="2808544"/>
                <a:ext cx="496085" cy="472489"/>
              </a:xfrm>
              <a:custGeom>
                <a:avLst/>
                <a:gdLst>
                  <a:gd name="connsiteX0" fmla="*/ 69048 w 609763"/>
                  <a:gd name="connsiteY0" fmla="*/ 467002 h 580760"/>
                  <a:gd name="connsiteX1" fmla="*/ 84749 w 609763"/>
                  <a:gd name="connsiteY1" fmla="*/ 482703 h 580760"/>
                  <a:gd name="connsiteX2" fmla="*/ 69048 w 609763"/>
                  <a:gd name="connsiteY2" fmla="*/ 498404 h 580760"/>
                  <a:gd name="connsiteX3" fmla="*/ 53347 w 609763"/>
                  <a:gd name="connsiteY3" fmla="*/ 482703 h 580760"/>
                  <a:gd name="connsiteX4" fmla="*/ 69048 w 609763"/>
                  <a:gd name="connsiteY4" fmla="*/ 467002 h 580760"/>
                  <a:gd name="connsiteX5" fmla="*/ 69048 w 609763"/>
                  <a:gd name="connsiteY5" fmla="*/ 327212 h 580760"/>
                  <a:gd name="connsiteX6" fmla="*/ 84749 w 609763"/>
                  <a:gd name="connsiteY6" fmla="*/ 342913 h 580760"/>
                  <a:gd name="connsiteX7" fmla="*/ 69048 w 609763"/>
                  <a:gd name="connsiteY7" fmla="*/ 358614 h 580760"/>
                  <a:gd name="connsiteX8" fmla="*/ 53347 w 609763"/>
                  <a:gd name="connsiteY8" fmla="*/ 342913 h 580760"/>
                  <a:gd name="connsiteX9" fmla="*/ 69048 w 609763"/>
                  <a:gd name="connsiteY9" fmla="*/ 327212 h 580760"/>
                  <a:gd name="connsiteX10" fmla="*/ 443351 w 609763"/>
                  <a:gd name="connsiteY10" fmla="*/ 299768 h 580760"/>
                  <a:gd name="connsiteX11" fmla="*/ 370388 w 609763"/>
                  <a:gd name="connsiteY11" fmla="*/ 324702 h 580760"/>
                  <a:gd name="connsiteX12" fmla="*/ 358882 w 609763"/>
                  <a:gd name="connsiteY12" fmla="*/ 368686 h 580760"/>
                  <a:gd name="connsiteX13" fmla="*/ 363653 w 609763"/>
                  <a:gd name="connsiteY13" fmla="*/ 378772 h 580760"/>
                  <a:gd name="connsiteX14" fmla="*/ 347096 w 609763"/>
                  <a:gd name="connsiteY14" fmla="*/ 410429 h 580760"/>
                  <a:gd name="connsiteX15" fmla="*/ 360285 w 609763"/>
                  <a:gd name="connsiteY15" fmla="*/ 417153 h 580760"/>
                  <a:gd name="connsiteX16" fmla="*/ 359163 w 609763"/>
                  <a:gd name="connsiteY16" fmla="*/ 426118 h 580760"/>
                  <a:gd name="connsiteX17" fmla="*/ 365056 w 609763"/>
                  <a:gd name="connsiteY17" fmla="*/ 441526 h 580760"/>
                  <a:gd name="connsiteX18" fmla="*/ 363933 w 609763"/>
                  <a:gd name="connsiteY18" fmla="*/ 455534 h 580760"/>
                  <a:gd name="connsiteX19" fmla="*/ 381332 w 609763"/>
                  <a:gd name="connsiteY19" fmla="*/ 463658 h 580760"/>
                  <a:gd name="connsiteX20" fmla="*/ 404063 w 609763"/>
                  <a:gd name="connsiteY20" fmla="*/ 460016 h 580760"/>
                  <a:gd name="connsiteX21" fmla="*/ 392277 w 609763"/>
                  <a:gd name="connsiteY21" fmla="*/ 489993 h 580760"/>
                  <a:gd name="connsiteX22" fmla="*/ 499476 w 609763"/>
                  <a:gd name="connsiteY22" fmla="*/ 489993 h 580760"/>
                  <a:gd name="connsiteX23" fmla="*/ 468888 w 609763"/>
                  <a:gd name="connsiteY23" fmla="*/ 437884 h 580760"/>
                  <a:gd name="connsiteX24" fmla="*/ 499196 w 609763"/>
                  <a:gd name="connsiteY24" fmla="*/ 360842 h 580760"/>
                  <a:gd name="connsiteX25" fmla="*/ 443351 w 609763"/>
                  <a:gd name="connsiteY25" fmla="*/ 299768 h 580760"/>
                  <a:gd name="connsiteX26" fmla="*/ 394522 w 609763"/>
                  <a:gd name="connsiteY26" fmla="*/ 208438 h 580760"/>
                  <a:gd name="connsiteX27" fmla="*/ 405466 w 609763"/>
                  <a:gd name="connsiteY27" fmla="*/ 213481 h 580760"/>
                  <a:gd name="connsiteX28" fmla="*/ 416972 w 609763"/>
                  <a:gd name="connsiteY28" fmla="*/ 244578 h 580760"/>
                  <a:gd name="connsiteX29" fmla="*/ 431845 w 609763"/>
                  <a:gd name="connsiteY29" fmla="*/ 252702 h 580760"/>
                  <a:gd name="connsiteX30" fmla="*/ 441106 w 609763"/>
                  <a:gd name="connsiteY30" fmla="*/ 245699 h 580760"/>
                  <a:gd name="connsiteX31" fmla="*/ 455137 w 609763"/>
                  <a:gd name="connsiteY31" fmla="*/ 215162 h 580760"/>
                  <a:gd name="connsiteX32" fmla="*/ 466082 w 609763"/>
                  <a:gd name="connsiteY32" fmla="*/ 211240 h 580760"/>
                  <a:gd name="connsiteX33" fmla="*/ 534555 w 609763"/>
                  <a:gd name="connsiteY33" fmla="*/ 242617 h 580760"/>
                  <a:gd name="connsiteX34" fmla="*/ 538764 w 609763"/>
                  <a:gd name="connsiteY34" fmla="*/ 253823 h 580760"/>
                  <a:gd name="connsiteX35" fmla="*/ 524733 w 609763"/>
                  <a:gd name="connsiteY35" fmla="*/ 284080 h 580760"/>
                  <a:gd name="connsiteX36" fmla="*/ 529223 w 609763"/>
                  <a:gd name="connsiteY36" fmla="*/ 300329 h 580760"/>
                  <a:gd name="connsiteX37" fmla="*/ 541009 w 609763"/>
                  <a:gd name="connsiteY37" fmla="*/ 301729 h 580760"/>
                  <a:gd name="connsiteX38" fmla="*/ 572439 w 609763"/>
                  <a:gd name="connsiteY38" fmla="*/ 290243 h 580760"/>
                  <a:gd name="connsiteX39" fmla="*/ 583103 w 609763"/>
                  <a:gd name="connsiteY39" fmla="*/ 295286 h 580760"/>
                  <a:gd name="connsiteX40" fmla="*/ 609201 w 609763"/>
                  <a:gd name="connsiteY40" fmla="*/ 365885 h 580760"/>
                  <a:gd name="connsiteX41" fmla="*/ 604431 w 609763"/>
                  <a:gd name="connsiteY41" fmla="*/ 376530 h 580760"/>
                  <a:gd name="connsiteX42" fmla="*/ 573001 w 609763"/>
                  <a:gd name="connsiteY42" fmla="*/ 388297 h 580760"/>
                  <a:gd name="connsiteX43" fmla="*/ 565143 w 609763"/>
                  <a:gd name="connsiteY43" fmla="*/ 396982 h 580760"/>
                  <a:gd name="connsiteX44" fmla="*/ 572159 w 609763"/>
                  <a:gd name="connsiteY44" fmla="*/ 412110 h 580760"/>
                  <a:gd name="connsiteX45" fmla="*/ 602466 w 609763"/>
                  <a:gd name="connsiteY45" fmla="*/ 426118 h 580760"/>
                  <a:gd name="connsiteX46" fmla="*/ 606395 w 609763"/>
                  <a:gd name="connsiteY46" fmla="*/ 437044 h 580760"/>
                  <a:gd name="connsiteX47" fmla="*/ 574965 w 609763"/>
                  <a:gd name="connsiteY47" fmla="*/ 505681 h 580760"/>
                  <a:gd name="connsiteX48" fmla="*/ 563740 w 609763"/>
                  <a:gd name="connsiteY48" fmla="*/ 509604 h 580760"/>
                  <a:gd name="connsiteX49" fmla="*/ 533432 w 609763"/>
                  <a:gd name="connsiteY49" fmla="*/ 495596 h 580760"/>
                  <a:gd name="connsiteX50" fmla="*/ 517156 w 609763"/>
                  <a:gd name="connsiteY50" fmla="*/ 500358 h 580760"/>
                  <a:gd name="connsiteX51" fmla="*/ 515753 w 609763"/>
                  <a:gd name="connsiteY51" fmla="*/ 511845 h 580760"/>
                  <a:gd name="connsiteX52" fmla="*/ 527258 w 609763"/>
                  <a:gd name="connsiteY52" fmla="*/ 543222 h 580760"/>
                  <a:gd name="connsiteX53" fmla="*/ 522488 w 609763"/>
                  <a:gd name="connsiteY53" fmla="*/ 554148 h 580760"/>
                  <a:gd name="connsiteX54" fmla="*/ 451489 w 609763"/>
                  <a:gd name="connsiteY54" fmla="*/ 580202 h 580760"/>
                  <a:gd name="connsiteX55" fmla="*/ 440825 w 609763"/>
                  <a:gd name="connsiteY55" fmla="*/ 575160 h 580760"/>
                  <a:gd name="connsiteX56" fmla="*/ 429320 w 609763"/>
                  <a:gd name="connsiteY56" fmla="*/ 543782 h 580760"/>
                  <a:gd name="connsiteX57" fmla="*/ 414727 w 609763"/>
                  <a:gd name="connsiteY57" fmla="*/ 535658 h 580760"/>
                  <a:gd name="connsiteX58" fmla="*/ 405186 w 609763"/>
                  <a:gd name="connsiteY58" fmla="*/ 542942 h 580760"/>
                  <a:gd name="connsiteX59" fmla="*/ 391154 w 609763"/>
                  <a:gd name="connsiteY59" fmla="*/ 573198 h 580760"/>
                  <a:gd name="connsiteX60" fmla="*/ 380210 w 609763"/>
                  <a:gd name="connsiteY60" fmla="*/ 577401 h 580760"/>
                  <a:gd name="connsiteX61" fmla="*/ 311456 w 609763"/>
                  <a:gd name="connsiteY61" fmla="*/ 545743 h 580760"/>
                  <a:gd name="connsiteX62" fmla="*/ 307527 w 609763"/>
                  <a:gd name="connsiteY62" fmla="*/ 534537 h 580760"/>
                  <a:gd name="connsiteX63" fmla="*/ 321559 w 609763"/>
                  <a:gd name="connsiteY63" fmla="*/ 504561 h 580760"/>
                  <a:gd name="connsiteX64" fmla="*/ 317069 w 609763"/>
                  <a:gd name="connsiteY64" fmla="*/ 488312 h 580760"/>
                  <a:gd name="connsiteX65" fmla="*/ 305282 w 609763"/>
                  <a:gd name="connsiteY65" fmla="*/ 486631 h 580760"/>
                  <a:gd name="connsiteX66" fmla="*/ 273852 w 609763"/>
                  <a:gd name="connsiteY66" fmla="*/ 498397 h 580760"/>
                  <a:gd name="connsiteX67" fmla="*/ 263188 w 609763"/>
                  <a:gd name="connsiteY67" fmla="*/ 493355 h 580760"/>
                  <a:gd name="connsiteX68" fmla="*/ 236809 w 609763"/>
                  <a:gd name="connsiteY68" fmla="*/ 422756 h 580760"/>
                  <a:gd name="connsiteX69" fmla="*/ 241861 w 609763"/>
                  <a:gd name="connsiteY69" fmla="*/ 411830 h 580760"/>
                  <a:gd name="connsiteX70" fmla="*/ 273291 w 609763"/>
                  <a:gd name="connsiteY70" fmla="*/ 400344 h 580760"/>
                  <a:gd name="connsiteX71" fmla="*/ 281429 w 609763"/>
                  <a:gd name="connsiteY71" fmla="*/ 385776 h 580760"/>
                  <a:gd name="connsiteX72" fmla="*/ 274133 w 609763"/>
                  <a:gd name="connsiteY72" fmla="*/ 376530 h 580760"/>
                  <a:gd name="connsiteX73" fmla="*/ 243825 w 609763"/>
                  <a:gd name="connsiteY73" fmla="*/ 362523 h 580760"/>
                  <a:gd name="connsiteX74" fmla="*/ 239896 w 609763"/>
                  <a:gd name="connsiteY74" fmla="*/ 351317 h 580760"/>
                  <a:gd name="connsiteX75" fmla="*/ 271327 w 609763"/>
                  <a:gd name="connsiteY75" fmla="*/ 282959 h 580760"/>
                  <a:gd name="connsiteX76" fmla="*/ 282552 w 609763"/>
                  <a:gd name="connsiteY76" fmla="*/ 278757 h 580760"/>
                  <a:gd name="connsiteX77" fmla="*/ 312859 w 609763"/>
                  <a:gd name="connsiteY77" fmla="*/ 292764 h 580760"/>
                  <a:gd name="connsiteX78" fmla="*/ 328855 w 609763"/>
                  <a:gd name="connsiteY78" fmla="*/ 288282 h 580760"/>
                  <a:gd name="connsiteX79" fmla="*/ 330539 w 609763"/>
                  <a:gd name="connsiteY79" fmla="*/ 276796 h 580760"/>
                  <a:gd name="connsiteX80" fmla="*/ 318752 w 609763"/>
                  <a:gd name="connsiteY80" fmla="*/ 245418 h 580760"/>
                  <a:gd name="connsiteX81" fmla="*/ 323804 w 609763"/>
                  <a:gd name="connsiteY81" fmla="*/ 234492 h 580760"/>
                  <a:gd name="connsiteX82" fmla="*/ 69048 w 609763"/>
                  <a:gd name="connsiteY82" fmla="*/ 187422 h 580760"/>
                  <a:gd name="connsiteX83" fmla="*/ 84749 w 609763"/>
                  <a:gd name="connsiteY83" fmla="*/ 203123 h 580760"/>
                  <a:gd name="connsiteX84" fmla="*/ 69048 w 609763"/>
                  <a:gd name="connsiteY84" fmla="*/ 218824 h 580760"/>
                  <a:gd name="connsiteX85" fmla="*/ 53347 w 609763"/>
                  <a:gd name="connsiteY85" fmla="*/ 203123 h 580760"/>
                  <a:gd name="connsiteX86" fmla="*/ 69048 w 609763"/>
                  <a:gd name="connsiteY86" fmla="*/ 187422 h 580760"/>
                  <a:gd name="connsiteX87" fmla="*/ 70434 w 609763"/>
                  <a:gd name="connsiteY87" fmla="*/ 0 h 580760"/>
                  <a:gd name="connsiteX88" fmla="*/ 409976 w 609763"/>
                  <a:gd name="connsiteY88" fmla="*/ 0 h 580760"/>
                  <a:gd name="connsiteX89" fmla="*/ 436635 w 609763"/>
                  <a:gd name="connsiteY89" fmla="*/ 21853 h 580760"/>
                  <a:gd name="connsiteX90" fmla="*/ 480130 w 609763"/>
                  <a:gd name="connsiteY90" fmla="*/ 180149 h 580760"/>
                  <a:gd name="connsiteX91" fmla="*/ 480410 w 609763"/>
                  <a:gd name="connsiteY91" fmla="*/ 181270 h 580760"/>
                  <a:gd name="connsiteX92" fmla="*/ 480410 w 609763"/>
                  <a:gd name="connsiteY92" fmla="*/ 192196 h 580760"/>
                  <a:gd name="connsiteX93" fmla="*/ 475920 w 609763"/>
                  <a:gd name="connsiteY93" fmla="*/ 189955 h 580760"/>
                  <a:gd name="connsiteX94" fmla="*/ 458522 w 609763"/>
                  <a:gd name="connsiteY94" fmla="*/ 187713 h 580760"/>
                  <a:gd name="connsiteX95" fmla="*/ 458522 w 609763"/>
                  <a:gd name="connsiteY95" fmla="*/ 181270 h 580760"/>
                  <a:gd name="connsiteX96" fmla="*/ 436635 w 609763"/>
                  <a:gd name="connsiteY96" fmla="*/ 159697 h 580760"/>
                  <a:gd name="connsiteX97" fmla="*/ 43775 w 609763"/>
                  <a:gd name="connsiteY97" fmla="*/ 159697 h 580760"/>
                  <a:gd name="connsiteX98" fmla="*/ 21888 w 609763"/>
                  <a:gd name="connsiteY98" fmla="*/ 181270 h 580760"/>
                  <a:gd name="connsiteX99" fmla="*/ 21888 w 609763"/>
                  <a:gd name="connsiteY99" fmla="*/ 224977 h 580760"/>
                  <a:gd name="connsiteX100" fmla="*/ 43775 w 609763"/>
                  <a:gd name="connsiteY100" fmla="*/ 246830 h 580760"/>
                  <a:gd name="connsiteX101" fmla="*/ 295486 w 609763"/>
                  <a:gd name="connsiteY101" fmla="*/ 246830 h 580760"/>
                  <a:gd name="connsiteX102" fmla="*/ 296889 w 609763"/>
                  <a:gd name="connsiteY102" fmla="*/ 253274 h 580760"/>
                  <a:gd name="connsiteX103" fmla="*/ 299976 w 609763"/>
                  <a:gd name="connsiteY103" fmla="*/ 261118 h 580760"/>
                  <a:gd name="connsiteX104" fmla="*/ 292119 w 609763"/>
                  <a:gd name="connsiteY104" fmla="*/ 257756 h 580760"/>
                  <a:gd name="connsiteX105" fmla="*/ 250307 w 609763"/>
                  <a:gd name="connsiteY105" fmla="*/ 273166 h 580760"/>
                  <a:gd name="connsiteX106" fmla="*/ 238241 w 609763"/>
                  <a:gd name="connsiteY106" fmla="*/ 299222 h 580760"/>
                  <a:gd name="connsiteX107" fmla="*/ 43775 w 609763"/>
                  <a:gd name="connsiteY107" fmla="*/ 299222 h 580760"/>
                  <a:gd name="connsiteX108" fmla="*/ 21888 w 609763"/>
                  <a:gd name="connsiteY108" fmla="*/ 321075 h 580760"/>
                  <a:gd name="connsiteX109" fmla="*/ 21888 w 609763"/>
                  <a:gd name="connsiteY109" fmla="*/ 364781 h 580760"/>
                  <a:gd name="connsiteX110" fmla="*/ 43775 w 609763"/>
                  <a:gd name="connsiteY110" fmla="*/ 386634 h 580760"/>
                  <a:gd name="connsiteX111" fmla="*/ 240486 w 609763"/>
                  <a:gd name="connsiteY111" fmla="*/ 386634 h 580760"/>
                  <a:gd name="connsiteX112" fmla="*/ 241889 w 609763"/>
                  <a:gd name="connsiteY112" fmla="*/ 387195 h 580760"/>
                  <a:gd name="connsiteX113" fmla="*/ 233751 w 609763"/>
                  <a:gd name="connsiteY113" fmla="*/ 389997 h 580760"/>
                  <a:gd name="connsiteX114" fmla="*/ 214950 w 609763"/>
                  <a:gd name="connsiteY114" fmla="*/ 430621 h 580760"/>
                  <a:gd name="connsiteX115" fmla="*/ 218317 w 609763"/>
                  <a:gd name="connsiteY115" fmla="*/ 439026 h 580760"/>
                  <a:gd name="connsiteX116" fmla="*/ 43775 w 609763"/>
                  <a:gd name="connsiteY116" fmla="*/ 439026 h 580760"/>
                  <a:gd name="connsiteX117" fmla="*/ 21888 w 609763"/>
                  <a:gd name="connsiteY117" fmla="*/ 460879 h 580760"/>
                  <a:gd name="connsiteX118" fmla="*/ 21888 w 609763"/>
                  <a:gd name="connsiteY118" fmla="*/ 504586 h 580760"/>
                  <a:gd name="connsiteX119" fmla="*/ 43775 w 609763"/>
                  <a:gd name="connsiteY119" fmla="*/ 526439 h 580760"/>
                  <a:gd name="connsiteX120" fmla="*/ 285945 w 609763"/>
                  <a:gd name="connsiteY120" fmla="*/ 526439 h 580760"/>
                  <a:gd name="connsiteX121" fmla="*/ 285103 w 609763"/>
                  <a:gd name="connsiteY121" fmla="*/ 548012 h 580760"/>
                  <a:gd name="connsiteX122" fmla="*/ 43775 w 609763"/>
                  <a:gd name="connsiteY122" fmla="*/ 548012 h 580760"/>
                  <a:gd name="connsiteX123" fmla="*/ 0 w 609763"/>
                  <a:gd name="connsiteY123" fmla="*/ 504586 h 580760"/>
                  <a:gd name="connsiteX124" fmla="*/ 0 w 609763"/>
                  <a:gd name="connsiteY124" fmla="*/ 460879 h 580760"/>
                  <a:gd name="connsiteX125" fmla="*/ 280 w 609763"/>
                  <a:gd name="connsiteY125" fmla="*/ 459479 h 580760"/>
                  <a:gd name="connsiteX126" fmla="*/ 11505 w 609763"/>
                  <a:gd name="connsiteY126" fmla="*/ 394199 h 580760"/>
                  <a:gd name="connsiteX127" fmla="*/ 0 w 609763"/>
                  <a:gd name="connsiteY127" fmla="*/ 364781 h 580760"/>
                  <a:gd name="connsiteX128" fmla="*/ 0 w 609763"/>
                  <a:gd name="connsiteY128" fmla="*/ 321075 h 580760"/>
                  <a:gd name="connsiteX129" fmla="*/ 280 w 609763"/>
                  <a:gd name="connsiteY129" fmla="*/ 319954 h 580760"/>
                  <a:gd name="connsiteX130" fmla="*/ 11505 w 609763"/>
                  <a:gd name="connsiteY130" fmla="*/ 254394 h 580760"/>
                  <a:gd name="connsiteX131" fmla="*/ 0 w 609763"/>
                  <a:gd name="connsiteY131" fmla="*/ 224977 h 580760"/>
                  <a:gd name="connsiteX132" fmla="*/ 0 w 609763"/>
                  <a:gd name="connsiteY132" fmla="*/ 181270 h 580760"/>
                  <a:gd name="connsiteX133" fmla="*/ 280 w 609763"/>
                  <a:gd name="connsiteY133" fmla="*/ 180149 h 580760"/>
                  <a:gd name="connsiteX134" fmla="*/ 43775 w 609763"/>
                  <a:gd name="connsiteY134" fmla="*/ 21853 h 580760"/>
                  <a:gd name="connsiteX135" fmla="*/ 70434 w 609763"/>
                  <a:gd name="connsiteY135" fmla="*/ 0 h 58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609763" h="580760">
                    <a:moveTo>
                      <a:pt x="69048" y="467002"/>
                    </a:moveTo>
                    <a:cubicBezTo>
                      <a:pt x="77719" y="467002"/>
                      <a:pt x="84749" y="474032"/>
                      <a:pt x="84749" y="482703"/>
                    </a:cubicBezTo>
                    <a:cubicBezTo>
                      <a:pt x="84749" y="491374"/>
                      <a:pt x="77719" y="498404"/>
                      <a:pt x="69048" y="498404"/>
                    </a:cubicBezTo>
                    <a:cubicBezTo>
                      <a:pt x="60377" y="498404"/>
                      <a:pt x="53347" y="491374"/>
                      <a:pt x="53347" y="482703"/>
                    </a:cubicBezTo>
                    <a:cubicBezTo>
                      <a:pt x="53347" y="474032"/>
                      <a:pt x="60377" y="467002"/>
                      <a:pt x="69048" y="467002"/>
                    </a:cubicBezTo>
                    <a:close/>
                    <a:moveTo>
                      <a:pt x="69048" y="327212"/>
                    </a:moveTo>
                    <a:cubicBezTo>
                      <a:pt x="77719" y="327212"/>
                      <a:pt x="84749" y="334242"/>
                      <a:pt x="84749" y="342913"/>
                    </a:cubicBezTo>
                    <a:cubicBezTo>
                      <a:pt x="84749" y="351584"/>
                      <a:pt x="77719" y="358614"/>
                      <a:pt x="69048" y="358614"/>
                    </a:cubicBezTo>
                    <a:cubicBezTo>
                      <a:pt x="60377" y="358614"/>
                      <a:pt x="53347" y="351584"/>
                      <a:pt x="53347" y="342913"/>
                    </a:cubicBezTo>
                    <a:cubicBezTo>
                      <a:pt x="53347" y="334242"/>
                      <a:pt x="60377" y="327212"/>
                      <a:pt x="69048" y="327212"/>
                    </a:cubicBezTo>
                    <a:close/>
                    <a:moveTo>
                      <a:pt x="443351" y="299768"/>
                    </a:moveTo>
                    <a:cubicBezTo>
                      <a:pt x="408273" y="295286"/>
                      <a:pt x="381894" y="303130"/>
                      <a:pt x="370388" y="324702"/>
                    </a:cubicBezTo>
                    <a:cubicBezTo>
                      <a:pt x="358882" y="346274"/>
                      <a:pt x="358040" y="365324"/>
                      <a:pt x="358882" y="368686"/>
                    </a:cubicBezTo>
                    <a:cubicBezTo>
                      <a:pt x="359724" y="372328"/>
                      <a:pt x="363653" y="378772"/>
                      <a:pt x="363653" y="378772"/>
                    </a:cubicBezTo>
                    <a:cubicBezTo>
                      <a:pt x="363653" y="378772"/>
                      <a:pt x="345973" y="405947"/>
                      <a:pt x="347096" y="410429"/>
                    </a:cubicBezTo>
                    <a:cubicBezTo>
                      <a:pt x="348218" y="414912"/>
                      <a:pt x="360285" y="417153"/>
                      <a:pt x="360285" y="417153"/>
                    </a:cubicBezTo>
                    <a:cubicBezTo>
                      <a:pt x="360285" y="417153"/>
                      <a:pt x="361408" y="420234"/>
                      <a:pt x="359163" y="426118"/>
                    </a:cubicBezTo>
                    <a:cubicBezTo>
                      <a:pt x="356918" y="432281"/>
                      <a:pt x="363372" y="439005"/>
                      <a:pt x="365056" y="441526"/>
                    </a:cubicBezTo>
                    <a:cubicBezTo>
                      <a:pt x="367020" y="444048"/>
                      <a:pt x="362530" y="451332"/>
                      <a:pt x="363933" y="455534"/>
                    </a:cubicBezTo>
                    <a:cubicBezTo>
                      <a:pt x="365617" y="459736"/>
                      <a:pt x="372913" y="464779"/>
                      <a:pt x="381332" y="463658"/>
                    </a:cubicBezTo>
                    <a:cubicBezTo>
                      <a:pt x="389470" y="462818"/>
                      <a:pt x="400415" y="460857"/>
                      <a:pt x="404063" y="460016"/>
                    </a:cubicBezTo>
                    <a:cubicBezTo>
                      <a:pt x="412482" y="479907"/>
                      <a:pt x="392277" y="489993"/>
                      <a:pt x="392277" y="489993"/>
                    </a:cubicBezTo>
                    <a:lnTo>
                      <a:pt x="499476" y="489993"/>
                    </a:lnTo>
                    <a:cubicBezTo>
                      <a:pt x="499476" y="489993"/>
                      <a:pt x="468327" y="465059"/>
                      <a:pt x="468888" y="437884"/>
                    </a:cubicBezTo>
                    <a:cubicBezTo>
                      <a:pt x="469169" y="422476"/>
                      <a:pt x="499476" y="403145"/>
                      <a:pt x="499196" y="360842"/>
                    </a:cubicBezTo>
                    <a:cubicBezTo>
                      <a:pt x="499196" y="339550"/>
                      <a:pt x="478429" y="304251"/>
                      <a:pt x="443351" y="299768"/>
                    </a:cubicBezTo>
                    <a:close/>
                    <a:moveTo>
                      <a:pt x="394522" y="208438"/>
                    </a:moveTo>
                    <a:cubicBezTo>
                      <a:pt x="399012" y="206757"/>
                      <a:pt x="403782" y="208998"/>
                      <a:pt x="405466" y="213481"/>
                    </a:cubicBezTo>
                    <a:lnTo>
                      <a:pt x="416972" y="244578"/>
                    </a:lnTo>
                    <a:cubicBezTo>
                      <a:pt x="418656" y="249060"/>
                      <a:pt x="428478" y="252702"/>
                      <a:pt x="431845" y="252702"/>
                    </a:cubicBezTo>
                    <a:cubicBezTo>
                      <a:pt x="434932" y="252983"/>
                      <a:pt x="439141" y="249621"/>
                      <a:pt x="441106" y="245699"/>
                    </a:cubicBezTo>
                    <a:lnTo>
                      <a:pt x="455137" y="215162"/>
                    </a:lnTo>
                    <a:cubicBezTo>
                      <a:pt x="456821" y="211240"/>
                      <a:pt x="461872" y="209279"/>
                      <a:pt x="466082" y="211240"/>
                    </a:cubicBezTo>
                    <a:lnTo>
                      <a:pt x="534555" y="242617"/>
                    </a:lnTo>
                    <a:cubicBezTo>
                      <a:pt x="538764" y="244578"/>
                      <a:pt x="540728" y="249621"/>
                      <a:pt x="538764" y="253823"/>
                    </a:cubicBezTo>
                    <a:lnTo>
                      <a:pt x="524733" y="284080"/>
                    </a:lnTo>
                    <a:cubicBezTo>
                      <a:pt x="522768" y="288282"/>
                      <a:pt x="527258" y="297807"/>
                      <a:pt x="529223" y="300329"/>
                    </a:cubicBezTo>
                    <a:cubicBezTo>
                      <a:pt x="531468" y="302570"/>
                      <a:pt x="536519" y="303410"/>
                      <a:pt x="541009" y="301729"/>
                    </a:cubicBezTo>
                    <a:lnTo>
                      <a:pt x="572439" y="290243"/>
                    </a:lnTo>
                    <a:cubicBezTo>
                      <a:pt x="576649" y="288562"/>
                      <a:pt x="581700" y="290803"/>
                      <a:pt x="583103" y="295286"/>
                    </a:cubicBezTo>
                    <a:lnTo>
                      <a:pt x="609201" y="365885"/>
                    </a:lnTo>
                    <a:cubicBezTo>
                      <a:pt x="610885" y="370087"/>
                      <a:pt x="608640" y="375130"/>
                      <a:pt x="604431" y="376530"/>
                    </a:cubicBezTo>
                    <a:lnTo>
                      <a:pt x="573001" y="388297"/>
                    </a:lnTo>
                    <a:cubicBezTo>
                      <a:pt x="568511" y="389698"/>
                      <a:pt x="565143" y="393620"/>
                      <a:pt x="565143" y="396982"/>
                    </a:cubicBezTo>
                    <a:cubicBezTo>
                      <a:pt x="565143" y="400063"/>
                      <a:pt x="567949" y="410149"/>
                      <a:pt x="572159" y="412110"/>
                    </a:cubicBezTo>
                    <a:lnTo>
                      <a:pt x="602466" y="426118"/>
                    </a:lnTo>
                    <a:cubicBezTo>
                      <a:pt x="606676" y="428079"/>
                      <a:pt x="608360" y="433122"/>
                      <a:pt x="606395" y="437044"/>
                    </a:cubicBezTo>
                    <a:lnTo>
                      <a:pt x="574965" y="505681"/>
                    </a:lnTo>
                    <a:cubicBezTo>
                      <a:pt x="573001" y="509884"/>
                      <a:pt x="567949" y="511565"/>
                      <a:pt x="563740" y="509604"/>
                    </a:cubicBezTo>
                    <a:lnTo>
                      <a:pt x="533432" y="495596"/>
                    </a:lnTo>
                    <a:cubicBezTo>
                      <a:pt x="529223" y="493915"/>
                      <a:pt x="519681" y="498117"/>
                      <a:pt x="517156" y="500358"/>
                    </a:cubicBezTo>
                    <a:cubicBezTo>
                      <a:pt x="514911" y="502320"/>
                      <a:pt x="514069" y="507642"/>
                      <a:pt x="515753" y="511845"/>
                    </a:cubicBezTo>
                    <a:lnTo>
                      <a:pt x="527258" y="543222"/>
                    </a:lnTo>
                    <a:cubicBezTo>
                      <a:pt x="528942" y="547704"/>
                      <a:pt x="526697" y="552467"/>
                      <a:pt x="522488" y="554148"/>
                    </a:cubicBezTo>
                    <a:lnTo>
                      <a:pt x="451489" y="580202"/>
                    </a:lnTo>
                    <a:cubicBezTo>
                      <a:pt x="447280" y="581883"/>
                      <a:pt x="442228" y="579642"/>
                      <a:pt x="440825" y="575160"/>
                    </a:cubicBezTo>
                    <a:lnTo>
                      <a:pt x="429320" y="543782"/>
                    </a:lnTo>
                    <a:cubicBezTo>
                      <a:pt x="427636" y="539580"/>
                      <a:pt x="417814" y="535938"/>
                      <a:pt x="414727" y="535658"/>
                    </a:cubicBezTo>
                    <a:cubicBezTo>
                      <a:pt x="411359" y="535658"/>
                      <a:pt x="407150" y="538740"/>
                      <a:pt x="405186" y="542942"/>
                    </a:cubicBezTo>
                    <a:lnTo>
                      <a:pt x="391154" y="573198"/>
                    </a:lnTo>
                    <a:cubicBezTo>
                      <a:pt x="389470" y="577401"/>
                      <a:pt x="384419" y="579362"/>
                      <a:pt x="380210" y="577401"/>
                    </a:cubicBezTo>
                    <a:lnTo>
                      <a:pt x="311456" y="545743"/>
                    </a:lnTo>
                    <a:cubicBezTo>
                      <a:pt x="307527" y="543782"/>
                      <a:pt x="305563" y="538740"/>
                      <a:pt x="307527" y="534537"/>
                    </a:cubicBezTo>
                    <a:lnTo>
                      <a:pt x="321559" y="504561"/>
                    </a:lnTo>
                    <a:cubicBezTo>
                      <a:pt x="323523" y="500078"/>
                      <a:pt x="319033" y="490833"/>
                      <a:pt x="317069" y="488312"/>
                    </a:cubicBezTo>
                    <a:cubicBezTo>
                      <a:pt x="314824" y="485790"/>
                      <a:pt x="309492" y="485230"/>
                      <a:pt x="305282" y="486631"/>
                    </a:cubicBezTo>
                    <a:lnTo>
                      <a:pt x="273852" y="498397"/>
                    </a:lnTo>
                    <a:cubicBezTo>
                      <a:pt x="269643" y="500078"/>
                      <a:pt x="264591" y="497557"/>
                      <a:pt x="263188" y="493355"/>
                    </a:cubicBezTo>
                    <a:lnTo>
                      <a:pt x="236809" y="422756"/>
                    </a:lnTo>
                    <a:cubicBezTo>
                      <a:pt x="235406" y="418273"/>
                      <a:pt x="237651" y="413511"/>
                      <a:pt x="241861" y="411830"/>
                    </a:cubicBezTo>
                    <a:lnTo>
                      <a:pt x="273291" y="400344"/>
                    </a:lnTo>
                    <a:cubicBezTo>
                      <a:pt x="277500" y="398663"/>
                      <a:pt x="281148" y="388857"/>
                      <a:pt x="281429" y="385776"/>
                    </a:cubicBezTo>
                    <a:cubicBezTo>
                      <a:pt x="281710" y="382694"/>
                      <a:pt x="278342" y="378211"/>
                      <a:pt x="274133" y="376530"/>
                    </a:cubicBezTo>
                    <a:lnTo>
                      <a:pt x="243825" y="362523"/>
                    </a:lnTo>
                    <a:cubicBezTo>
                      <a:pt x="239616" y="360562"/>
                      <a:pt x="237932" y="355519"/>
                      <a:pt x="239896" y="351317"/>
                    </a:cubicBezTo>
                    <a:lnTo>
                      <a:pt x="271327" y="282959"/>
                    </a:lnTo>
                    <a:cubicBezTo>
                      <a:pt x="273291" y="278757"/>
                      <a:pt x="278342" y="277076"/>
                      <a:pt x="282552" y="278757"/>
                    </a:cubicBezTo>
                    <a:lnTo>
                      <a:pt x="312859" y="292764"/>
                    </a:lnTo>
                    <a:cubicBezTo>
                      <a:pt x="317069" y="294726"/>
                      <a:pt x="326610" y="290243"/>
                      <a:pt x="328855" y="288282"/>
                    </a:cubicBezTo>
                    <a:cubicBezTo>
                      <a:pt x="331381" y="286321"/>
                      <a:pt x="331942" y="280998"/>
                      <a:pt x="330539" y="276796"/>
                    </a:cubicBezTo>
                    <a:lnTo>
                      <a:pt x="318752" y="245418"/>
                    </a:lnTo>
                    <a:cubicBezTo>
                      <a:pt x="317349" y="240936"/>
                      <a:pt x="319594" y="236173"/>
                      <a:pt x="323804" y="234492"/>
                    </a:cubicBezTo>
                    <a:close/>
                    <a:moveTo>
                      <a:pt x="69048" y="187422"/>
                    </a:moveTo>
                    <a:cubicBezTo>
                      <a:pt x="77719" y="187422"/>
                      <a:pt x="84749" y="194452"/>
                      <a:pt x="84749" y="203123"/>
                    </a:cubicBezTo>
                    <a:cubicBezTo>
                      <a:pt x="84749" y="211794"/>
                      <a:pt x="77719" y="218824"/>
                      <a:pt x="69048" y="218824"/>
                    </a:cubicBezTo>
                    <a:cubicBezTo>
                      <a:pt x="60377" y="218824"/>
                      <a:pt x="53347" y="211794"/>
                      <a:pt x="53347" y="203123"/>
                    </a:cubicBezTo>
                    <a:cubicBezTo>
                      <a:pt x="53347" y="194452"/>
                      <a:pt x="60377" y="187422"/>
                      <a:pt x="69048" y="187422"/>
                    </a:cubicBezTo>
                    <a:close/>
                    <a:moveTo>
                      <a:pt x="70434" y="0"/>
                    </a:moveTo>
                    <a:lnTo>
                      <a:pt x="409976" y="0"/>
                    </a:lnTo>
                    <a:cubicBezTo>
                      <a:pt x="423165" y="0"/>
                      <a:pt x="435231" y="9806"/>
                      <a:pt x="436635" y="21853"/>
                    </a:cubicBezTo>
                    <a:lnTo>
                      <a:pt x="480130" y="180149"/>
                    </a:lnTo>
                    <a:cubicBezTo>
                      <a:pt x="480130" y="180429"/>
                      <a:pt x="480410" y="180989"/>
                      <a:pt x="480410" y="181270"/>
                    </a:cubicBezTo>
                    <a:lnTo>
                      <a:pt x="480410" y="192196"/>
                    </a:lnTo>
                    <a:lnTo>
                      <a:pt x="475920" y="189955"/>
                    </a:lnTo>
                    <a:cubicBezTo>
                      <a:pt x="470308" y="187433"/>
                      <a:pt x="464415" y="186873"/>
                      <a:pt x="458522" y="187713"/>
                    </a:cubicBezTo>
                    <a:lnTo>
                      <a:pt x="458522" y="181270"/>
                    </a:lnTo>
                    <a:cubicBezTo>
                      <a:pt x="458522" y="169502"/>
                      <a:pt x="448701" y="159697"/>
                      <a:pt x="436635" y="159697"/>
                    </a:cubicBezTo>
                    <a:lnTo>
                      <a:pt x="43775" y="159697"/>
                    </a:lnTo>
                    <a:cubicBezTo>
                      <a:pt x="31709" y="159697"/>
                      <a:pt x="21888" y="169502"/>
                      <a:pt x="21888" y="181270"/>
                    </a:cubicBezTo>
                    <a:lnTo>
                      <a:pt x="21888" y="224977"/>
                    </a:lnTo>
                    <a:cubicBezTo>
                      <a:pt x="21888" y="237024"/>
                      <a:pt x="31709" y="246830"/>
                      <a:pt x="43775" y="246830"/>
                    </a:cubicBezTo>
                    <a:lnTo>
                      <a:pt x="295486" y="246830"/>
                    </a:lnTo>
                    <a:cubicBezTo>
                      <a:pt x="295767" y="249071"/>
                      <a:pt x="296328" y="251312"/>
                      <a:pt x="296889" y="253274"/>
                    </a:cubicBezTo>
                    <a:lnTo>
                      <a:pt x="299976" y="261118"/>
                    </a:lnTo>
                    <a:lnTo>
                      <a:pt x="292119" y="257756"/>
                    </a:lnTo>
                    <a:cubicBezTo>
                      <a:pt x="276685" y="250752"/>
                      <a:pt x="257323" y="258037"/>
                      <a:pt x="250307" y="273166"/>
                    </a:cubicBezTo>
                    <a:lnTo>
                      <a:pt x="238241" y="299222"/>
                    </a:lnTo>
                    <a:lnTo>
                      <a:pt x="43775" y="299222"/>
                    </a:lnTo>
                    <a:cubicBezTo>
                      <a:pt x="31709" y="299222"/>
                      <a:pt x="21888" y="309027"/>
                      <a:pt x="21888" y="321075"/>
                    </a:cubicBezTo>
                    <a:lnTo>
                      <a:pt x="21888" y="364781"/>
                    </a:lnTo>
                    <a:cubicBezTo>
                      <a:pt x="21888" y="376829"/>
                      <a:pt x="31709" y="386634"/>
                      <a:pt x="43775" y="386634"/>
                    </a:cubicBezTo>
                    <a:lnTo>
                      <a:pt x="240486" y="386634"/>
                    </a:lnTo>
                    <a:lnTo>
                      <a:pt x="241889" y="387195"/>
                    </a:lnTo>
                    <a:lnTo>
                      <a:pt x="233751" y="389997"/>
                    </a:lnTo>
                    <a:cubicBezTo>
                      <a:pt x="217756" y="396160"/>
                      <a:pt x="209337" y="414091"/>
                      <a:pt x="214950" y="430621"/>
                    </a:cubicBezTo>
                    <a:lnTo>
                      <a:pt x="218317" y="439026"/>
                    </a:lnTo>
                    <a:lnTo>
                      <a:pt x="43775" y="439026"/>
                    </a:lnTo>
                    <a:cubicBezTo>
                      <a:pt x="31709" y="439026"/>
                      <a:pt x="21888" y="448832"/>
                      <a:pt x="21888" y="460879"/>
                    </a:cubicBezTo>
                    <a:lnTo>
                      <a:pt x="21888" y="504586"/>
                    </a:lnTo>
                    <a:cubicBezTo>
                      <a:pt x="21888" y="516633"/>
                      <a:pt x="31709" y="526439"/>
                      <a:pt x="43775" y="526439"/>
                    </a:cubicBezTo>
                    <a:lnTo>
                      <a:pt x="285945" y="526439"/>
                    </a:lnTo>
                    <a:cubicBezTo>
                      <a:pt x="283139" y="533163"/>
                      <a:pt x="282858" y="540728"/>
                      <a:pt x="285103" y="548012"/>
                    </a:cubicBezTo>
                    <a:lnTo>
                      <a:pt x="43775" y="548012"/>
                    </a:lnTo>
                    <a:cubicBezTo>
                      <a:pt x="19643" y="548012"/>
                      <a:pt x="0" y="528681"/>
                      <a:pt x="0" y="504586"/>
                    </a:cubicBezTo>
                    <a:lnTo>
                      <a:pt x="0" y="460879"/>
                    </a:lnTo>
                    <a:cubicBezTo>
                      <a:pt x="0" y="460319"/>
                      <a:pt x="280" y="460039"/>
                      <a:pt x="280" y="459479"/>
                    </a:cubicBezTo>
                    <a:lnTo>
                      <a:pt x="11505" y="394199"/>
                    </a:lnTo>
                    <a:cubicBezTo>
                      <a:pt x="4490" y="386354"/>
                      <a:pt x="0" y="375988"/>
                      <a:pt x="0" y="364781"/>
                    </a:cubicBezTo>
                    <a:lnTo>
                      <a:pt x="0" y="321075"/>
                    </a:lnTo>
                    <a:cubicBezTo>
                      <a:pt x="0" y="320795"/>
                      <a:pt x="280" y="320234"/>
                      <a:pt x="280" y="319954"/>
                    </a:cubicBezTo>
                    <a:lnTo>
                      <a:pt x="11505" y="254394"/>
                    </a:lnTo>
                    <a:cubicBezTo>
                      <a:pt x="4490" y="246550"/>
                      <a:pt x="0" y="236183"/>
                      <a:pt x="0" y="224977"/>
                    </a:cubicBezTo>
                    <a:lnTo>
                      <a:pt x="0" y="181270"/>
                    </a:lnTo>
                    <a:cubicBezTo>
                      <a:pt x="0" y="180989"/>
                      <a:pt x="280" y="180429"/>
                      <a:pt x="280" y="180149"/>
                    </a:cubicBezTo>
                    <a:lnTo>
                      <a:pt x="43775" y="21853"/>
                    </a:lnTo>
                    <a:cubicBezTo>
                      <a:pt x="45178" y="9806"/>
                      <a:pt x="56964" y="0"/>
                      <a:pt x="704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57845" y="4068454"/>
              <a:ext cx="4815544" cy="1998823"/>
              <a:chOff x="657845" y="1916406"/>
              <a:chExt cx="4815544" cy="1998823"/>
            </a:xfrm>
          </p:grpSpPr>
          <p:cxnSp>
            <p:nvCxnSpPr>
              <p:cNvPr id="53" name="直接连接符 52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729845" y="2014965"/>
                <a:ext cx="0" cy="190026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流程图: 接点 53"/>
              <p:cNvSpPr/>
              <p:nvPr>
                <p:custDataLst>
                  <p:tags r:id="rId16"/>
                </p:custDataLst>
              </p:nvPr>
            </p:nvSpPr>
            <p:spPr>
              <a:xfrm>
                <a:off x="657845" y="1916406"/>
                <a:ext cx="144000" cy="1440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sp>
            <p:nvSpPr>
              <p:cNvPr id="55" name="矩形 54"/>
              <p:cNvSpPr/>
              <p:nvPr>
                <p:custDataLst>
                  <p:tags r:id="rId17"/>
                </p:custDataLst>
              </p:nvPr>
            </p:nvSpPr>
            <p:spPr>
              <a:xfrm>
                <a:off x="998589" y="2177559"/>
                <a:ext cx="4474800" cy="173446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1287081" y="2383586"/>
                <a:ext cx="3076296" cy="1368752"/>
                <a:chOff x="1324254" y="2413272"/>
                <a:chExt cx="3076296" cy="1368752"/>
              </a:xfrm>
            </p:grpSpPr>
            <p:cxnSp>
              <p:nvCxnSpPr>
                <p:cNvPr id="58" name="直接连接符 57"/>
                <p:cNvCxnSpPr/>
                <p:nvPr>
                  <p:custDataLst>
                    <p:tags r:id="rId18"/>
                  </p:custDataLst>
                </p:nvPr>
              </p:nvCxnSpPr>
              <p:spPr>
                <a:xfrm flipV="1">
                  <a:off x="1419504" y="3003167"/>
                  <a:ext cx="570511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9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1324254" y="2413272"/>
                  <a:ext cx="2115852" cy="5219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多语言支持</a:t>
                  </a:r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60" name="10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324254" y="3044789"/>
                  <a:ext cx="3076296" cy="7372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考虑引入多语言支持，使助手能够服务更广泛的用户群体。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  <a:sym typeface="Calibri" panose="020F0502020204030204" pitchFamily="34" charset="0"/>
                  </a:endParaRPr>
                </a:p>
              </p:txBody>
            </p:sp>
          </p:grpSp>
          <p:sp>
            <p:nvSpPr>
              <p:cNvPr id="57" name="instructor-giving-a-lecture-with-circular-graphic-on-screen_43194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642344" y="2798013"/>
                <a:ext cx="496085" cy="493551"/>
              </a:xfrm>
              <a:custGeom>
                <a:avLst/>
                <a:gdLst>
                  <a:gd name="connsiteX0" fmla="*/ 502566 w 607850"/>
                  <a:gd name="connsiteY0" fmla="*/ 512235 h 604746"/>
                  <a:gd name="connsiteX1" fmla="*/ 568403 w 607850"/>
                  <a:gd name="connsiteY1" fmla="*/ 512235 h 604746"/>
                  <a:gd name="connsiteX2" fmla="*/ 543915 w 607850"/>
                  <a:gd name="connsiteY2" fmla="*/ 568499 h 604746"/>
                  <a:gd name="connsiteX3" fmla="*/ 535532 w 607850"/>
                  <a:gd name="connsiteY3" fmla="*/ 574050 h 604746"/>
                  <a:gd name="connsiteX4" fmla="*/ 527055 w 607850"/>
                  <a:gd name="connsiteY4" fmla="*/ 568499 h 604746"/>
                  <a:gd name="connsiteX5" fmla="*/ 96840 w 607850"/>
                  <a:gd name="connsiteY5" fmla="*/ 380418 h 604746"/>
                  <a:gd name="connsiteX6" fmla="*/ 379264 w 607850"/>
                  <a:gd name="connsiteY6" fmla="*/ 380418 h 604746"/>
                  <a:gd name="connsiteX7" fmla="*/ 399047 w 607850"/>
                  <a:gd name="connsiteY7" fmla="*/ 400141 h 604746"/>
                  <a:gd name="connsiteX8" fmla="*/ 379264 w 607850"/>
                  <a:gd name="connsiteY8" fmla="*/ 419864 h 604746"/>
                  <a:gd name="connsiteX9" fmla="*/ 96840 w 607850"/>
                  <a:gd name="connsiteY9" fmla="*/ 419864 h 604746"/>
                  <a:gd name="connsiteX10" fmla="*/ 77057 w 607850"/>
                  <a:gd name="connsiteY10" fmla="*/ 400141 h 604746"/>
                  <a:gd name="connsiteX11" fmla="*/ 96840 w 607850"/>
                  <a:gd name="connsiteY11" fmla="*/ 380418 h 604746"/>
                  <a:gd name="connsiteX12" fmla="*/ 96840 w 607850"/>
                  <a:gd name="connsiteY12" fmla="*/ 275205 h 604746"/>
                  <a:gd name="connsiteX13" fmla="*/ 379264 w 607850"/>
                  <a:gd name="connsiteY13" fmla="*/ 275205 h 604746"/>
                  <a:gd name="connsiteX14" fmla="*/ 399047 w 607850"/>
                  <a:gd name="connsiteY14" fmla="*/ 294975 h 604746"/>
                  <a:gd name="connsiteX15" fmla="*/ 379264 w 607850"/>
                  <a:gd name="connsiteY15" fmla="*/ 314651 h 604746"/>
                  <a:gd name="connsiteX16" fmla="*/ 96840 w 607850"/>
                  <a:gd name="connsiteY16" fmla="*/ 314651 h 604746"/>
                  <a:gd name="connsiteX17" fmla="*/ 77057 w 607850"/>
                  <a:gd name="connsiteY17" fmla="*/ 294975 h 604746"/>
                  <a:gd name="connsiteX18" fmla="*/ 96840 w 607850"/>
                  <a:gd name="connsiteY18" fmla="*/ 275205 h 604746"/>
                  <a:gd name="connsiteX19" fmla="*/ 96838 w 607850"/>
                  <a:gd name="connsiteY19" fmla="*/ 170063 h 604746"/>
                  <a:gd name="connsiteX20" fmla="*/ 241616 w 607850"/>
                  <a:gd name="connsiteY20" fmla="*/ 170063 h 604746"/>
                  <a:gd name="connsiteX21" fmla="*/ 261303 w 607850"/>
                  <a:gd name="connsiteY21" fmla="*/ 189822 h 604746"/>
                  <a:gd name="connsiteX22" fmla="*/ 241616 w 607850"/>
                  <a:gd name="connsiteY22" fmla="*/ 209580 h 604746"/>
                  <a:gd name="connsiteX23" fmla="*/ 96838 w 607850"/>
                  <a:gd name="connsiteY23" fmla="*/ 209580 h 604746"/>
                  <a:gd name="connsiteX24" fmla="*/ 77057 w 607850"/>
                  <a:gd name="connsiteY24" fmla="*/ 189822 h 604746"/>
                  <a:gd name="connsiteX25" fmla="*/ 96838 w 607850"/>
                  <a:gd name="connsiteY25" fmla="*/ 170063 h 604746"/>
                  <a:gd name="connsiteX26" fmla="*/ 535526 w 607850"/>
                  <a:gd name="connsiteY26" fmla="*/ 65344 h 604746"/>
                  <a:gd name="connsiteX27" fmla="*/ 568392 w 607850"/>
                  <a:gd name="connsiteY27" fmla="*/ 98175 h 604746"/>
                  <a:gd name="connsiteX28" fmla="*/ 568392 w 607850"/>
                  <a:gd name="connsiteY28" fmla="*/ 117930 h 604746"/>
                  <a:gd name="connsiteX29" fmla="*/ 578940 w 607850"/>
                  <a:gd name="connsiteY29" fmla="*/ 117930 h 604746"/>
                  <a:gd name="connsiteX30" fmla="*/ 607850 w 607850"/>
                  <a:gd name="connsiteY30" fmla="*/ 146810 h 604746"/>
                  <a:gd name="connsiteX31" fmla="*/ 607850 w 607850"/>
                  <a:gd name="connsiteY31" fmla="*/ 275689 h 604746"/>
                  <a:gd name="connsiteX32" fmla="*/ 588168 w 607850"/>
                  <a:gd name="connsiteY32" fmla="*/ 295350 h 604746"/>
                  <a:gd name="connsiteX33" fmla="*/ 568392 w 607850"/>
                  <a:gd name="connsiteY33" fmla="*/ 275689 h 604746"/>
                  <a:gd name="connsiteX34" fmla="*/ 568392 w 607850"/>
                  <a:gd name="connsiteY34" fmla="*/ 499110 h 604746"/>
                  <a:gd name="connsiteX35" fmla="*/ 502566 w 607850"/>
                  <a:gd name="connsiteY35" fmla="*/ 499110 h 604746"/>
                  <a:gd name="connsiteX36" fmla="*/ 502566 w 607850"/>
                  <a:gd name="connsiteY36" fmla="*/ 98175 h 604746"/>
                  <a:gd name="connsiteX37" fmla="*/ 535526 w 607850"/>
                  <a:gd name="connsiteY37" fmla="*/ 65344 h 604746"/>
                  <a:gd name="connsiteX38" fmla="*/ 64431 w 607850"/>
                  <a:gd name="connsiteY38" fmla="*/ 39507 h 604746"/>
                  <a:gd name="connsiteX39" fmla="*/ 39469 w 607850"/>
                  <a:gd name="connsiteY39" fmla="*/ 64435 h 604746"/>
                  <a:gd name="connsiteX40" fmla="*/ 39469 w 607850"/>
                  <a:gd name="connsiteY40" fmla="*/ 540405 h 604746"/>
                  <a:gd name="connsiteX41" fmla="*/ 64431 w 607850"/>
                  <a:gd name="connsiteY41" fmla="*/ 565239 h 604746"/>
                  <a:gd name="connsiteX42" fmla="*/ 396290 w 607850"/>
                  <a:gd name="connsiteY42" fmla="*/ 565239 h 604746"/>
                  <a:gd name="connsiteX43" fmla="*/ 421252 w 607850"/>
                  <a:gd name="connsiteY43" fmla="*/ 540405 h 604746"/>
                  <a:gd name="connsiteX44" fmla="*/ 421252 w 607850"/>
                  <a:gd name="connsiteY44" fmla="*/ 168753 h 604746"/>
                  <a:gd name="connsiteX45" fmla="*/ 420687 w 607850"/>
                  <a:gd name="connsiteY45" fmla="*/ 168189 h 604746"/>
                  <a:gd name="connsiteX46" fmla="*/ 337605 w 607850"/>
                  <a:gd name="connsiteY46" fmla="*/ 168189 h 604746"/>
                  <a:gd name="connsiteX47" fmla="*/ 292861 w 607850"/>
                  <a:gd name="connsiteY47" fmla="*/ 123508 h 604746"/>
                  <a:gd name="connsiteX48" fmla="*/ 292861 w 607850"/>
                  <a:gd name="connsiteY48" fmla="*/ 41012 h 604746"/>
                  <a:gd name="connsiteX49" fmla="*/ 291354 w 607850"/>
                  <a:gd name="connsiteY49" fmla="*/ 39507 h 604746"/>
                  <a:gd name="connsiteX50" fmla="*/ 64431 w 607850"/>
                  <a:gd name="connsiteY50" fmla="*/ 0 h 604746"/>
                  <a:gd name="connsiteX51" fmla="*/ 307650 w 607850"/>
                  <a:gd name="connsiteY51" fmla="*/ 0 h 604746"/>
                  <a:gd name="connsiteX52" fmla="*/ 460721 w 607850"/>
                  <a:gd name="connsiteY52" fmla="*/ 152292 h 604746"/>
                  <a:gd name="connsiteX53" fmla="*/ 460721 w 607850"/>
                  <a:gd name="connsiteY53" fmla="*/ 540405 h 604746"/>
                  <a:gd name="connsiteX54" fmla="*/ 396290 w 607850"/>
                  <a:gd name="connsiteY54" fmla="*/ 604746 h 604746"/>
                  <a:gd name="connsiteX55" fmla="*/ 64431 w 607850"/>
                  <a:gd name="connsiteY55" fmla="*/ 604746 h 604746"/>
                  <a:gd name="connsiteX56" fmla="*/ 0 w 607850"/>
                  <a:gd name="connsiteY56" fmla="*/ 540405 h 604746"/>
                  <a:gd name="connsiteX57" fmla="*/ 0 w 607850"/>
                  <a:gd name="connsiteY57" fmla="*/ 64435 h 604746"/>
                  <a:gd name="connsiteX58" fmla="*/ 64431 w 607850"/>
                  <a:gd name="connsiteY58" fmla="*/ 0 h 604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607850" h="604746">
                    <a:moveTo>
                      <a:pt x="502566" y="512235"/>
                    </a:moveTo>
                    <a:lnTo>
                      <a:pt x="568403" y="512235"/>
                    </a:lnTo>
                    <a:lnTo>
                      <a:pt x="543915" y="568499"/>
                    </a:lnTo>
                    <a:cubicBezTo>
                      <a:pt x="542502" y="571886"/>
                      <a:pt x="539111" y="574050"/>
                      <a:pt x="535532" y="574050"/>
                    </a:cubicBezTo>
                    <a:cubicBezTo>
                      <a:pt x="531859" y="574050"/>
                      <a:pt x="528562" y="571886"/>
                      <a:pt x="527055" y="568499"/>
                    </a:cubicBezTo>
                    <a:close/>
                    <a:moveTo>
                      <a:pt x="96840" y="380418"/>
                    </a:moveTo>
                    <a:lnTo>
                      <a:pt x="379264" y="380418"/>
                    </a:lnTo>
                    <a:cubicBezTo>
                      <a:pt x="390192" y="380418"/>
                      <a:pt x="399047" y="389246"/>
                      <a:pt x="399047" y="400141"/>
                    </a:cubicBezTo>
                    <a:cubicBezTo>
                      <a:pt x="399047" y="411036"/>
                      <a:pt x="390192" y="419864"/>
                      <a:pt x="379264" y="419864"/>
                    </a:cubicBezTo>
                    <a:lnTo>
                      <a:pt x="96840" y="419864"/>
                    </a:lnTo>
                    <a:cubicBezTo>
                      <a:pt x="85912" y="419864"/>
                      <a:pt x="77057" y="411036"/>
                      <a:pt x="77057" y="400141"/>
                    </a:cubicBezTo>
                    <a:cubicBezTo>
                      <a:pt x="77057" y="389246"/>
                      <a:pt x="85912" y="380418"/>
                      <a:pt x="96840" y="380418"/>
                    </a:cubicBezTo>
                    <a:close/>
                    <a:moveTo>
                      <a:pt x="96840" y="275205"/>
                    </a:moveTo>
                    <a:lnTo>
                      <a:pt x="379264" y="275205"/>
                    </a:lnTo>
                    <a:cubicBezTo>
                      <a:pt x="390192" y="275205"/>
                      <a:pt x="399047" y="284054"/>
                      <a:pt x="399047" y="294975"/>
                    </a:cubicBezTo>
                    <a:cubicBezTo>
                      <a:pt x="399047" y="305896"/>
                      <a:pt x="390192" y="314651"/>
                      <a:pt x="379264" y="314651"/>
                    </a:cubicBezTo>
                    <a:lnTo>
                      <a:pt x="96840" y="314651"/>
                    </a:lnTo>
                    <a:cubicBezTo>
                      <a:pt x="85912" y="314651"/>
                      <a:pt x="77057" y="305896"/>
                      <a:pt x="77057" y="294975"/>
                    </a:cubicBezTo>
                    <a:cubicBezTo>
                      <a:pt x="77057" y="284054"/>
                      <a:pt x="85912" y="275205"/>
                      <a:pt x="96840" y="275205"/>
                    </a:cubicBezTo>
                    <a:close/>
                    <a:moveTo>
                      <a:pt x="96838" y="170063"/>
                    </a:moveTo>
                    <a:lnTo>
                      <a:pt x="241616" y="170063"/>
                    </a:lnTo>
                    <a:cubicBezTo>
                      <a:pt x="252543" y="170063"/>
                      <a:pt x="261303" y="178907"/>
                      <a:pt x="261303" y="189822"/>
                    </a:cubicBezTo>
                    <a:cubicBezTo>
                      <a:pt x="261303" y="200736"/>
                      <a:pt x="252543" y="209580"/>
                      <a:pt x="241616" y="209580"/>
                    </a:cubicBezTo>
                    <a:lnTo>
                      <a:pt x="96838" y="209580"/>
                    </a:lnTo>
                    <a:cubicBezTo>
                      <a:pt x="85912" y="209580"/>
                      <a:pt x="77057" y="200736"/>
                      <a:pt x="77057" y="189822"/>
                    </a:cubicBezTo>
                    <a:cubicBezTo>
                      <a:pt x="77057" y="178907"/>
                      <a:pt x="85912" y="170063"/>
                      <a:pt x="96838" y="170063"/>
                    </a:cubicBezTo>
                    <a:close/>
                    <a:moveTo>
                      <a:pt x="535526" y="65344"/>
                    </a:moveTo>
                    <a:cubicBezTo>
                      <a:pt x="553607" y="65344"/>
                      <a:pt x="568392" y="80019"/>
                      <a:pt x="568392" y="98175"/>
                    </a:cubicBezTo>
                    <a:lnTo>
                      <a:pt x="568392" y="117930"/>
                    </a:lnTo>
                    <a:lnTo>
                      <a:pt x="578940" y="117930"/>
                    </a:lnTo>
                    <a:cubicBezTo>
                      <a:pt x="594855" y="117930"/>
                      <a:pt x="607850" y="130818"/>
                      <a:pt x="607850" y="146810"/>
                    </a:cubicBezTo>
                    <a:lnTo>
                      <a:pt x="607850" y="275689"/>
                    </a:lnTo>
                    <a:cubicBezTo>
                      <a:pt x="607850" y="286507"/>
                      <a:pt x="598998" y="295350"/>
                      <a:pt x="588168" y="295350"/>
                    </a:cubicBezTo>
                    <a:cubicBezTo>
                      <a:pt x="577244" y="295350"/>
                      <a:pt x="568392" y="286507"/>
                      <a:pt x="568392" y="275689"/>
                    </a:cubicBezTo>
                    <a:lnTo>
                      <a:pt x="568392" y="499110"/>
                    </a:lnTo>
                    <a:lnTo>
                      <a:pt x="502566" y="499110"/>
                    </a:lnTo>
                    <a:lnTo>
                      <a:pt x="502566" y="98175"/>
                    </a:lnTo>
                    <a:cubicBezTo>
                      <a:pt x="502566" y="80019"/>
                      <a:pt x="517351" y="65344"/>
                      <a:pt x="535526" y="65344"/>
                    </a:cubicBezTo>
                    <a:close/>
                    <a:moveTo>
                      <a:pt x="64431" y="39507"/>
                    </a:moveTo>
                    <a:cubicBezTo>
                      <a:pt x="50678" y="39507"/>
                      <a:pt x="39469" y="50607"/>
                      <a:pt x="39469" y="64435"/>
                    </a:cubicBezTo>
                    <a:lnTo>
                      <a:pt x="39469" y="540405"/>
                    </a:lnTo>
                    <a:cubicBezTo>
                      <a:pt x="39469" y="554139"/>
                      <a:pt x="50678" y="565239"/>
                      <a:pt x="64431" y="565239"/>
                    </a:cubicBezTo>
                    <a:lnTo>
                      <a:pt x="396290" y="565239"/>
                    </a:lnTo>
                    <a:cubicBezTo>
                      <a:pt x="410043" y="565239"/>
                      <a:pt x="421252" y="554139"/>
                      <a:pt x="421252" y="540405"/>
                    </a:cubicBezTo>
                    <a:lnTo>
                      <a:pt x="421252" y="168753"/>
                    </a:lnTo>
                    <a:lnTo>
                      <a:pt x="420687" y="168189"/>
                    </a:lnTo>
                    <a:lnTo>
                      <a:pt x="337605" y="168189"/>
                    </a:lnTo>
                    <a:cubicBezTo>
                      <a:pt x="312925" y="168189"/>
                      <a:pt x="292861" y="148153"/>
                      <a:pt x="292861" y="123508"/>
                    </a:cubicBezTo>
                    <a:lnTo>
                      <a:pt x="292861" y="41012"/>
                    </a:lnTo>
                    <a:lnTo>
                      <a:pt x="291354" y="39507"/>
                    </a:lnTo>
                    <a:close/>
                    <a:moveTo>
                      <a:pt x="64431" y="0"/>
                    </a:moveTo>
                    <a:lnTo>
                      <a:pt x="307650" y="0"/>
                    </a:lnTo>
                    <a:lnTo>
                      <a:pt x="460721" y="152292"/>
                    </a:lnTo>
                    <a:lnTo>
                      <a:pt x="460721" y="540405"/>
                    </a:lnTo>
                    <a:cubicBezTo>
                      <a:pt x="460721" y="575868"/>
                      <a:pt x="431803" y="604746"/>
                      <a:pt x="396290" y="604746"/>
                    </a:cubicBezTo>
                    <a:lnTo>
                      <a:pt x="64431" y="604746"/>
                    </a:lnTo>
                    <a:cubicBezTo>
                      <a:pt x="28918" y="604746"/>
                      <a:pt x="0" y="575868"/>
                      <a:pt x="0" y="540405"/>
                    </a:cubicBezTo>
                    <a:lnTo>
                      <a:pt x="0" y="64435"/>
                    </a:lnTo>
                    <a:cubicBezTo>
                      <a:pt x="0" y="28878"/>
                      <a:pt x="28918" y="0"/>
                      <a:pt x="644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6065254" y="4068454"/>
              <a:ext cx="4815544" cy="1998823"/>
              <a:chOff x="657845" y="1916406"/>
              <a:chExt cx="4815544" cy="1998823"/>
            </a:xfrm>
          </p:grpSpPr>
          <p:cxnSp>
            <p:nvCxnSpPr>
              <p:cNvPr id="45" name="直接连接符 44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729845" y="2014965"/>
                <a:ext cx="0" cy="190026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流程图: 接点 45"/>
              <p:cNvSpPr/>
              <p:nvPr>
                <p:custDataLst>
                  <p:tags r:id="rId23"/>
                </p:custDataLst>
              </p:nvPr>
            </p:nvSpPr>
            <p:spPr>
              <a:xfrm>
                <a:off x="657845" y="1916406"/>
                <a:ext cx="144000" cy="1440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sp>
            <p:nvSpPr>
              <p:cNvPr id="47" name="矩形 46"/>
              <p:cNvSpPr/>
              <p:nvPr>
                <p:custDataLst>
                  <p:tags r:id="rId24"/>
                </p:custDataLst>
              </p:nvPr>
            </p:nvSpPr>
            <p:spPr>
              <a:xfrm>
                <a:off x="998589" y="2177559"/>
                <a:ext cx="4474800" cy="173446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1287081" y="2383586"/>
                <a:ext cx="3076296" cy="1368752"/>
                <a:chOff x="1324254" y="2413272"/>
                <a:chExt cx="3076296" cy="1368752"/>
              </a:xfrm>
            </p:grpSpPr>
            <p:cxnSp>
              <p:nvCxnSpPr>
                <p:cNvPr id="50" name="直接连接符 49"/>
                <p:cNvCxnSpPr/>
                <p:nvPr>
                  <p:custDataLst>
                    <p:tags r:id="rId25"/>
                  </p:custDataLst>
                </p:nvPr>
              </p:nvCxnSpPr>
              <p:spPr>
                <a:xfrm flipV="1">
                  <a:off x="1419504" y="3003167"/>
                  <a:ext cx="570511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9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1324254" y="2413272"/>
                  <a:ext cx="2115852" cy="5219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智能对话</a:t>
                  </a:r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52" name="10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1324254" y="3044789"/>
                  <a:ext cx="3076296" cy="7372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引入更多的对话式功能，使用户能够进行更个性化的保险咨询和指导。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  <a:sym typeface="Calibri" panose="020F0502020204030204" pitchFamily="34" charset="0"/>
                  </a:endParaRPr>
                </a:p>
              </p:txBody>
            </p:sp>
          </p:grpSp>
          <p:sp>
            <p:nvSpPr>
              <p:cNvPr id="49" name="instructor-giving-a-lecture-with-circular-graphic-on-screen_43194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642344" y="2814187"/>
                <a:ext cx="496085" cy="461202"/>
              </a:xfrm>
              <a:custGeom>
                <a:avLst/>
                <a:gdLst>
                  <a:gd name="connsiteX0" fmla="*/ 288320 w 587787"/>
                  <a:gd name="connsiteY0" fmla="*/ 197770 h 546457"/>
                  <a:gd name="connsiteX1" fmla="*/ 385479 w 587787"/>
                  <a:gd name="connsiteY1" fmla="*/ 295323 h 546457"/>
                  <a:gd name="connsiteX2" fmla="*/ 288320 w 587787"/>
                  <a:gd name="connsiteY2" fmla="*/ 295323 h 546457"/>
                  <a:gd name="connsiteX3" fmla="*/ 284633 w 587787"/>
                  <a:gd name="connsiteY3" fmla="*/ 167004 h 546457"/>
                  <a:gd name="connsiteX4" fmla="*/ 227461 w 587787"/>
                  <a:gd name="connsiteY4" fmla="*/ 183582 h 546457"/>
                  <a:gd name="connsiteX5" fmla="*/ 232994 w 587787"/>
                  <a:gd name="connsiteY5" fmla="*/ 194019 h 546457"/>
                  <a:gd name="connsiteX6" fmla="*/ 227461 w 587787"/>
                  <a:gd name="connsiteY6" fmla="*/ 197703 h 546457"/>
                  <a:gd name="connsiteX7" fmla="*/ 221929 w 587787"/>
                  <a:gd name="connsiteY7" fmla="*/ 187265 h 546457"/>
                  <a:gd name="connsiteX8" fmla="*/ 180126 w 587787"/>
                  <a:gd name="connsiteY8" fmla="*/ 229015 h 546457"/>
                  <a:gd name="connsiteX9" fmla="*/ 191191 w 587787"/>
                  <a:gd name="connsiteY9" fmla="*/ 234541 h 546457"/>
                  <a:gd name="connsiteX10" fmla="*/ 187503 w 587787"/>
                  <a:gd name="connsiteY10" fmla="*/ 240067 h 546457"/>
                  <a:gd name="connsiteX11" fmla="*/ 176438 w 587787"/>
                  <a:gd name="connsiteY11" fmla="*/ 234541 h 546457"/>
                  <a:gd name="connsiteX12" fmla="*/ 159839 w 587787"/>
                  <a:gd name="connsiteY12" fmla="*/ 291640 h 546457"/>
                  <a:gd name="connsiteX13" fmla="*/ 172749 w 587787"/>
                  <a:gd name="connsiteY13" fmla="*/ 291640 h 546457"/>
                  <a:gd name="connsiteX14" fmla="*/ 172749 w 587787"/>
                  <a:gd name="connsiteY14" fmla="*/ 299007 h 546457"/>
                  <a:gd name="connsiteX15" fmla="*/ 159839 w 587787"/>
                  <a:gd name="connsiteY15" fmla="*/ 299007 h 546457"/>
                  <a:gd name="connsiteX16" fmla="*/ 176438 w 587787"/>
                  <a:gd name="connsiteY16" fmla="*/ 355492 h 546457"/>
                  <a:gd name="connsiteX17" fmla="*/ 187503 w 587787"/>
                  <a:gd name="connsiteY17" fmla="*/ 349967 h 546457"/>
                  <a:gd name="connsiteX18" fmla="*/ 191191 w 587787"/>
                  <a:gd name="connsiteY18" fmla="*/ 355492 h 546457"/>
                  <a:gd name="connsiteX19" fmla="*/ 180126 w 587787"/>
                  <a:gd name="connsiteY19" fmla="*/ 361018 h 546457"/>
                  <a:gd name="connsiteX20" fmla="*/ 221929 w 587787"/>
                  <a:gd name="connsiteY20" fmla="*/ 403382 h 546457"/>
                  <a:gd name="connsiteX21" fmla="*/ 227461 w 587787"/>
                  <a:gd name="connsiteY21" fmla="*/ 392330 h 546457"/>
                  <a:gd name="connsiteX22" fmla="*/ 232994 w 587787"/>
                  <a:gd name="connsiteY22" fmla="*/ 396014 h 546457"/>
                  <a:gd name="connsiteX23" fmla="*/ 227461 w 587787"/>
                  <a:gd name="connsiteY23" fmla="*/ 407065 h 546457"/>
                  <a:gd name="connsiteX24" fmla="*/ 284633 w 587787"/>
                  <a:gd name="connsiteY24" fmla="*/ 423643 h 546457"/>
                  <a:gd name="connsiteX25" fmla="*/ 284633 w 587787"/>
                  <a:gd name="connsiteY25" fmla="*/ 410749 h 546457"/>
                  <a:gd name="connsiteX26" fmla="*/ 292009 w 587787"/>
                  <a:gd name="connsiteY26" fmla="*/ 410749 h 546457"/>
                  <a:gd name="connsiteX27" fmla="*/ 292009 w 587787"/>
                  <a:gd name="connsiteY27" fmla="*/ 423643 h 546457"/>
                  <a:gd name="connsiteX28" fmla="*/ 348566 w 587787"/>
                  <a:gd name="connsiteY28" fmla="*/ 407065 h 546457"/>
                  <a:gd name="connsiteX29" fmla="*/ 343648 w 587787"/>
                  <a:gd name="connsiteY29" fmla="*/ 396014 h 546457"/>
                  <a:gd name="connsiteX30" fmla="*/ 348566 w 587787"/>
                  <a:gd name="connsiteY30" fmla="*/ 392330 h 546457"/>
                  <a:gd name="connsiteX31" fmla="*/ 354099 w 587787"/>
                  <a:gd name="connsiteY31" fmla="*/ 403382 h 546457"/>
                  <a:gd name="connsiteX32" fmla="*/ 396516 w 587787"/>
                  <a:gd name="connsiteY32" fmla="*/ 361018 h 546457"/>
                  <a:gd name="connsiteX33" fmla="*/ 385451 w 587787"/>
                  <a:gd name="connsiteY33" fmla="*/ 355492 h 546457"/>
                  <a:gd name="connsiteX34" fmla="*/ 389139 w 587787"/>
                  <a:gd name="connsiteY34" fmla="*/ 349967 h 546457"/>
                  <a:gd name="connsiteX35" fmla="*/ 400204 w 587787"/>
                  <a:gd name="connsiteY35" fmla="*/ 355492 h 546457"/>
                  <a:gd name="connsiteX36" fmla="*/ 416803 w 587787"/>
                  <a:gd name="connsiteY36" fmla="*/ 299007 h 546457"/>
                  <a:gd name="connsiteX37" fmla="*/ 403893 w 587787"/>
                  <a:gd name="connsiteY37" fmla="*/ 299007 h 546457"/>
                  <a:gd name="connsiteX38" fmla="*/ 403893 w 587787"/>
                  <a:gd name="connsiteY38" fmla="*/ 291640 h 546457"/>
                  <a:gd name="connsiteX39" fmla="*/ 416803 w 587787"/>
                  <a:gd name="connsiteY39" fmla="*/ 291640 h 546457"/>
                  <a:gd name="connsiteX40" fmla="*/ 400204 w 587787"/>
                  <a:gd name="connsiteY40" fmla="*/ 234541 h 546457"/>
                  <a:gd name="connsiteX41" fmla="*/ 389139 w 587787"/>
                  <a:gd name="connsiteY41" fmla="*/ 240067 h 546457"/>
                  <a:gd name="connsiteX42" fmla="*/ 385451 w 587787"/>
                  <a:gd name="connsiteY42" fmla="*/ 234541 h 546457"/>
                  <a:gd name="connsiteX43" fmla="*/ 396516 w 587787"/>
                  <a:gd name="connsiteY43" fmla="*/ 229015 h 546457"/>
                  <a:gd name="connsiteX44" fmla="*/ 354099 w 587787"/>
                  <a:gd name="connsiteY44" fmla="*/ 187265 h 546457"/>
                  <a:gd name="connsiteX45" fmla="*/ 348566 w 587787"/>
                  <a:gd name="connsiteY45" fmla="*/ 197703 h 546457"/>
                  <a:gd name="connsiteX46" fmla="*/ 343033 w 587787"/>
                  <a:gd name="connsiteY46" fmla="*/ 194019 h 546457"/>
                  <a:gd name="connsiteX47" fmla="*/ 348566 w 587787"/>
                  <a:gd name="connsiteY47" fmla="*/ 183582 h 546457"/>
                  <a:gd name="connsiteX48" fmla="*/ 292009 w 587787"/>
                  <a:gd name="connsiteY48" fmla="*/ 167004 h 546457"/>
                  <a:gd name="connsiteX49" fmla="*/ 292009 w 587787"/>
                  <a:gd name="connsiteY49" fmla="*/ 179898 h 546457"/>
                  <a:gd name="connsiteX50" fmla="*/ 284633 w 587787"/>
                  <a:gd name="connsiteY50" fmla="*/ 179898 h 546457"/>
                  <a:gd name="connsiteX51" fmla="*/ 288321 w 587787"/>
                  <a:gd name="connsiteY51" fmla="*/ 139376 h 546457"/>
                  <a:gd name="connsiteX52" fmla="*/ 444466 w 587787"/>
                  <a:gd name="connsiteY52" fmla="*/ 295323 h 546457"/>
                  <a:gd name="connsiteX53" fmla="*/ 288321 w 587787"/>
                  <a:gd name="connsiteY53" fmla="*/ 451271 h 546457"/>
                  <a:gd name="connsiteX54" fmla="*/ 132176 w 587787"/>
                  <a:gd name="connsiteY54" fmla="*/ 295323 h 546457"/>
                  <a:gd name="connsiteX55" fmla="*/ 288321 w 587787"/>
                  <a:gd name="connsiteY55" fmla="*/ 139376 h 546457"/>
                  <a:gd name="connsiteX56" fmla="*/ 187512 w 587787"/>
                  <a:gd name="connsiteY56" fmla="*/ 33241 h 546457"/>
                  <a:gd name="connsiteX57" fmla="*/ 194910 w 587787"/>
                  <a:gd name="connsiteY57" fmla="*/ 33241 h 546457"/>
                  <a:gd name="connsiteX58" fmla="*/ 194910 w 587787"/>
                  <a:gd name="connsiteY58" fmla="*/ 69441 h 546457"/>
                  <a:gd name="connsiteX59" fmla="*/ 187512 w 587787"/>
                  <a:gd name="connsiteY59" fmla="*/ 69441 h 546457"/>
                  <a:gd name="connsiteX60" fmla="*/ 392877 w 587787"/>
                  <a:gd name="connsiteY60" fmla="*/ 33143 h 546457"/>
                  <a:gd name="connsiteX61" fmla="*/ 398401 w 587787"/>
                  <a:gd name="connsiteY61" fmla="*/ 33143 h 546457"/>
                  <a:gd name="connsiteX62" fmla="*/ 398401 w 587787"/>
                  <a:gd name="connsiteY62" fmla="*/ 69442 h 546457"/>
                  <a:gd name="connsiteX63" fmla="*/ 392877 w 587787"/>
                  <a:gd name="connsiteY63" fmla="*/ 69442 h 546457"/>
                  <a:gd name="connsiteX64" fmla="*/ 290195 w 587787"/>
                  <a:gd name="connsiteY64" fmla="*/ 33143 h 546457"/>
                  <a:gd name="connsiteX65" fmla="*/ 297593 w 587787"/>
                  <a:gd name="connsiteY65" fmla="*/ 33143 h 546457"/>
                  <a:gd name="connsiteX66" fmla="*/ 297593 w 587787"/>
                  <a:gd name="connsiteY66" fmla="*/ 69442 h 546457"/>
                  <a:gd name="connsiteX67" fmla="*/ 290195 w 587787"/>
                  <a:gd name="connsiteY67" fmla="*/ 69442 h 546457"/>
                  <a:gd name="connsiteX68" fmla="*/ 55336 w 587787"/>
                  <a:gd name="connsiteY68" fmla="*/ 33143 h 546457"/>
                  <a:gd name="connsiteX69" fmla="*/ 91611 w 587787"/>
                  <a:gd name="connsiteY69" fmla="*/ 33143 h 546457"/>
                  <a:gd name="connsiteX70" fmla="*/ 91611 w 587787"/>
                  <a:gd name="connsiteY70" fmla="*/ 69370 h 546457"/>
                  <a:gd name="connsiteX71" fmla="*/ 55336 w 587787"/>
                  <a:gd name="connsiteY71" fmla="*/ 69370 h 546457"/>
                  <a:gd name="connsiteX72" fmla="*/ 36890 w 587787"/>
                  <a:gd name="connsiteY72" fmla="*/ 87790 h 546457"/>
                  <a:gd name="connsiteX73" fmla="*/ 36890 w 587787"/>
                  <a:gd name="connsiteY73" fmla="*/ 491196 h 546457"/>
                  <a:gd name="connsiteX74" fmla="*/ 55336 w 587787"/>
                  <a:gd name="connsiteY74" fmla="*/ 509616 h 546457"/>
                  <a:gd name="connsiteX75" fmla="*/ 532451 w 587787"/>
                  <a:gd name="connsiteY75" fmla="*/ 509616 h 546457"/>
                  <a:gd name="connsiteX76" fmla="*/ 550897 w 587787"/>
                  <a:gd name="connsiteY76" fmla="*/ 491196 h 546457"/>
                  <a:gd name="connsiteX77" fmla="*/ 550897 w 587787"/>
                  <a:gd name="connsiteY77" fmla="*/ 87790 h 546457"/>
                  <a:gd name="connsiteX78" fmla="*/ 532451 w 587787"/>
                  <a:gd name="connsiteY78" fmla="*/ 69370 h 546457"/>
                  <a:gd name="connsiteX79" fmla="*/ 497406 w 587787"/>
                  <a:gd name="connsiteY79" fmla="*/ 69370 h 546457"/>
                  <a:gd name="connsiteX80" fmla="*/ 497406 w 587787"/>
                  <a:gd name="connsiteY80" fmla="*/ 33143 h 546457"/>
                  <a:gd name="connsiteX81" fmla="*/ 532451 w 587787"/>
                  <a:gd name="connsiteY81" fmla="*/ 33143 h 546457"/>
                  <a:gd name="connsiteX82" fmla="*/ 587787 w 587787"/>
                  <a:gd name="connsiteY82" fmla="*/ 87790 h 546457"/>
                  <a:gd name="connsiteX83" fmla="*/ 587787 w 587787"/>
                  <a:gd name="connsiteY83" fmla="*/ 491196 h 546457"/>
                  <a:gd name="connsiteX84" fmla="*/ 532451 w 587787"/>
                  <a:gd name="connsiteY84" fmla="*/ 546457 h 546457"/>
                  <a:gd name="connsiteX85" fmla="*/ 55336 w 587787"/>
                  <a:gd name="connsiteY85" fmla="*/ 546457 h 546457"/>
                  <a:gd name="connsiteX86" fmla="*/ 0 w 587787"/>
                  <a:gd name="connsiteY86" fmla="*/ 491196 h 546457"/>
                  <a:gd name="connsiteX87" fmla="*/ 0 w 587787"/>
                  <a:gd name="connsiteY87" fmla="*/ 87790 h 546457"/>
                  <a:gd name="connsiteX88" fmla="*/ 55336 w 587787"/>
                  <a:gd name="connsiteY88" fmla="*/ 33143 h 546457"/>
                  <a:gd name="connsiteX89" fmla="*/ 448214 w 587787"/>
                  <a:gd name="connsiteY89" fmla="*/ 0 h 546457"/>
                  <a:gd name="connsiteX90" fmla="*/ 477707 w 587787"/>
                  <a:gd name="connsiteY90" fmla="*/ 29466 h 546457"/>
                  <a:gd name="connsiteX91" fmla="*/ 477707 w 587787"/>
                  <a:gd name="connsiteY91" fmla="*/ 74893 h 546457"/>
                  <a:gd name="connsiteX92" fmla="*/ 448214 w 587787"/>
                  <a:gd name="connsiteY92" fmla="*/ 104359 h 546457"/>
                  <a:gd name="connsiteX93" fmla="*/ 418721 w 587787"/>
                  <a:gd name="connsiteY93" fmla="*/ 74893 h 546457"/>
                  <a:gd name="connsiteX94" fmla="*/ 418721 w 587787"/>
                  <a:gd name="connsiteY94" fmla="*/ 29466 h 546457"/>
                  <a:gd name="connsiteX95" fmla="*/ 448214 w 587787"/>
                  <a:gd name="connsiteY95" fmla="*/ 0 h 546457"/>
                  <a:gd name="connsiteX96" fmla="*/ 344928 w 587787"/>
                  <a:gd name="connsiteY96" fmla="*/ 0 h 546457"/>
                  <a:gd name="connsiteX97" fmla="*/ 374432 w 587787"/>
                  <a:gd name="connsiteY97" fmla="*/ 29466 h 546457"/>
                  <a:gd name="connsiteX98" fmla="*/ 374432 w 587787"/>
                  <a:gd name="connsiteY98" fmla="*/ 74893 h 546457"/>
                  <a:gd name="connsiteX99" fmla="*/ 344928 w 587787"/>
                  <a:gd name="connsiteY99" fmla="*/ 104359 h 546457"/>
                  <a:gd name="connsiteX100" fmla="*/ 316038 w 587787"/>
                  <a:gd name="connsiteY100" fmla="*/ 74893 h 546457"/>
                  <a:gd name="connsiteX101" fmla="*/ 316038 w 587787"/>
                  <a:gd name="connsiteY101" fmla="*/ 29466 h 546457"/>
                  <a:gd name="connsiteX102" fmla="*/ 344928 w 587787"/>
                  <a:gd name="connsiteY102" fmla="*/ 0 h 546457"/>
                  <a:gd name="connsiteX103" fmla="*/ 242256 w 587787"/>
                  <a:gd name="connsiteY103" fmla="*/ 0 h 546457"/>
                  <a:gd name="connsiteX104" fmla="*/ 271749 w 587787"/>
                  <a:gd name="connsiteY104" fmla="*/ 29466 h 546457"/>
                  <a:gd name="connsiteX105" fmla="*/ 271749 w 587787"/>
                  <a:gd name="connsiteY105" fmla="*/ 74893 h 546457"/>
                  <a:gd name="connsiteX106" fmla="*/ 242256 w 587787"/>
                  <a:gd name="connsiteY106" fmla="*/ 104359 h 546457"/>
                  <a:gd name="connsiteX107" fmla="*/ 212763 w 587787"/>
                  <a:gd name="connsiteY107" fmla="*/ 74893 h 546457"/>
                  <a:gd name="connsiteX108" fmla="*/ 212763 w 587787"/>
                  <a:gd name="connsiteY108" fmla="*/ 29466 h 546457"/>
                  <a:gd name="connsiteX109" fmla="*/ 242256 w 587787"/>
                  <a:gd name="connsiteY109" fmla="*/ 0 h 546457"/>
                  <a:gd name="connsiteX110" fmla="*/ 139574 w 587787"/>
                  <a:gd name="connsiteY110" fmla="*/ 0 h 546457"/>
                  <a:gd name="connsiteX111" fmla="*/ 169067 w 587787"/>
                  <a:gd name="connsiteY111" fmla="*/ 29466 h 546457"/>
                  <a:gd name="connsiteX112" fmla="*/ 169067 w 587787"/>
                  <a:gd name="connsiteY112" fmla="*/ 74893 h 546457"/>
                  <a:gd name="connsiteX113" fmla="*/ 139574 w 587787"/>
                  <a:gd name="connsiteY113" fmla="*/ 104359 h 546457"/>
                  <a:gd name="connsiteX114" fmla="*/ 110081 w 587787"/>
                  <a:gd name="connsiteY114" fmla="*/ 74893 h 546457"/>
                  <a:gd name="connsiteX115" fmla="*/ 110081 w 587787"/>
                  <a:gd name="connsiteY115" fmla="*/ 29466 h 546457"/>
                  <a:gd name="connsiteX116" fmla="*/ 139574 w 587787"/>
                  <a:gd name="connsiteY116" fmla="*/ 0 h 5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587787" h="546457">
                    <a:moveTo>
                      <a:pt x="288320" y="197770"/>
                    </a:moveTo>
                    <a:cubicBezTo>
                      <a:pt x="341819" y="197770"/>
                      <a:pt x="385479" y="241945"/>
                      <a:pt x="385479" y="295323"/>
                    </a:cubicBezTo>
                    <a:lnTo>
                      <a:pt x="288320" y="295323"/>
                    </a:lnTo>
                    <a:close/>
                    <a:moveTo>
                      <a:pt x="284633" y="167004"/>
                    </a:moveTo>
                    <a:cubicBezTo>
                      <a:pt x="264346" y="168846"/>
                      <a:pt x="244059" y="174372"/>
                      <a:pt x="227461" y="183582"/>
                    </a:cubicBezTo>
                    <a:lnTo>
                      <a:pt x="232994" y="194019"/>
                    </a:lnTo>
                    <a:lnTo>
                      <a:pt x="227461" y="197703"/>
                    </a:lnTo>
                    <a:lnTo>
                      <a:pt x="221929" y="187265"/>
                    </a:lnTo>
                    <a:cubicBezTo>
                      <a:pt x="204101" y="197703"/>
                      <a:pt x="191191" y="212438"/>
                      <a:pt x="180126" y="229015"/>
                    </a:cubicBezTo>
                    <a:lnTo>
                      <a:pt x="191191" y="234541"/>
                    </a:lnTo>
                    <a:lnTo>
                      <a:pt x="187503" y="240067"/>
                    </a:lnTo>
                    <a:lnTo>
                      <a:pt x="176438" y="234541"/>
                    </a:lnTo>
                    <a:cubicBezTo>
                      <a:pt x="167216" y="251118"/>
                      <a:pt x="161684" y="271379"/>
                      <a:pt x="159839" y="291640"/>
                    </a:cubicBezTo>
                    <a:lnTo>
                      <a:pt x="172749" y="291640"/>
                    </a:lnTo>
                    <a:lnTo>
                      <a:pt x="172749" y="299007"/>
                    </a:lnTo>
                    <a:lnTo>
                      <a:pt x="159839" y="299007"/>
                    </a:lnTo>
                    <a:cubicBezTo>
                      <a:pt x="161684" y="319268"/>
                      <a:pt x="167216" y="338915"/>
                      <a:pt x="176438" y="355492"/>
                    </a:cubicBezTo>
                    <a:lnTo>
                      <a:pt x="187503" y="349967"/>
                    </a:lnTo>
                    <a:lnTo>
                      <a:pt x="191191" y="355492"/>
                    </a:lnTo>
                    <a:lnTo>
                      <a:pt x="180126" y="361018"/>
                    </a:lnTo>
                    <a:cubicBezTo>
                      <a:pt x="191191" y="377595"/>
                      <a:pt x="205945" y="392330"/>
                      <a:pt x="221929" y="403382"/>
                    </a:cubicBezTo>
                    <a:lnTo>
                      <a:pt x="227461" y="392330"/>
                    </a:lnTo>
                    <a:lnTo>
                      <a:pt x="232994" y="396014"/>
                    </a:lnTo>
                    <a:lnTo>
                      <a:pt x="227461" y="407065"/>
                    </a:lnTo>
                    <a:cubicBezTo>
                      <a:pt x="244059" y="418117"/>
                      <a:pt x="264346" y="423643"/>
                      <a:pt x="284633" y="423643"/>
                    </a:cubicBezTo>
                    <a:lnTo>
                      <a:pt x="284633" y="410749"/>
                    </a:lnTo>
                    <a:lnTo>
                      <a:pt x="292009" y="410749"/>
                    </a:lnTo>
                    <a:lnTo>
                      <a:pt x="292009" y="423643"/>
                    </a:lnTo>
                    <a:cubicBezTo>
                      <a:pt x="312296" y="421801"/>
                      <a:pt x="332583" y="416275"/>
                      <a:pt x="348566" y="407065"/>
                    </a:cubicBezTo>
                    <a:lnTo>
                      <a:pt x="343648" y="396014"/>
                    </a:lnTo>
                    <a:lnTo>
                      <a:pt x="348566" y="392330"/>
                    </a:lnTo>
                    <a:lnTo>
                      <a:pt x="354099" y="403382"/>
                    </a:lnTo>
                    <a:cubicBezTo>
                      <a:pt x="370697" y="392330"/>
                      <a:pt x="385451" y="377595"/>
                      <a:pt x="396516" y="361018"/>
                    </a:cubicBezTo>
                    <a:lnTo>
                      <a:pt x="385451" y="355492"/>
                    </a:lnTo>
                    <a:lnTo>
                      <a:pt x="389139" y="349967"/>
                    </a:lnTo>
                    <a:lnTo>
                      <a:pt x="400204" y="355492"/>
                    </a:lnTo>
                    <a:cubicBezTo>
                      <a:pt x="411270" y="338915"/>
                      <a:pt x="416803" y="319268"/>
                      <a:pt x="416803" y="299007"/>
                    </a:cubicBezTo>
                    <a:lnTo>
                      <a:pt x="403893" y="299007"/>
                    </a:lnTo>
                    <a:lnTo>
                      <a:pt x="403893" y="291640"/>
                    </a:lnTo>
                    <a:lnTo>
                      <a:pt x="416803" y="291640"/>
                    </a:lnTo>
                    <a:cubicBezTo>
                      <a:pt x="414958" y="271379"/>
                      <a:pt x="409426" y="251118"/>
                      <a:pt x="400204" y="234541"/>
                    </a:cubicBezTo>
                    <a:lnTo>
                      <a:pt x="389139" y="240067"/>
                    </a:lnTo>
                    <a:lnTo>
                      <a:pt x="385451" y="234541"/>
                    </a:lnTo>
                    <a:lnTo>
                      <a:pt x="396516" y="229015"/>
                    </a:lnTo>
                    <a:cubicBezTo>
                      <a:pt x="385451" y="212438"/>
                      <a:pt x="370697" y="197703"/>
                      <a:pt x="354099" y="187265"/>
                    </a:cubicBezTo>
                    <a:lnTo>
                      <a:pt x="348566" y="197703"/>
                    </a:lnTo>
                    <a:lnTo>
                      <a:pt x="343033" y="194019"/>
                    </a:lnTo>
                    <a:lnTo>
                      <a:pt x="348566" y="183582"/>
                    </a:lnTo>
                    <a:cubicBezTo>
                      <a:pt x="332583" y="172530"/>
                      <a:pt x="312296" y="167004"/>
                      <a:pt x="292009" y="167004"/>
                    </a:cubicBezTo>
                    <a:lnTo>
                      <a:pt x="292009" y="179898"/>
                    </a:lnTo>
                    <a:lnTo>
                      <a:pt x="284633" y="179898"/>
                    </a:lnTo>
                    <a:close/>
                    <a:moveTo>
                      <a:pt x="288321" y="139376"/>
                    </a:moveTo>
                    <a:cubicBezTo>
                      <a:pt x="374385" y="139376"/>
                      <a:pt x="444466" y="208754"/>
                      <a:pt x="444466" y="295323"/>
                    </a:cubicBezTo>
                    <a:cubicBezTo>
                      <a:pt x="444466" y="381279"/>
                      <a:pt x="374385" y="451271"/>
                      <a:pt x="288321" y="451271"/>
                    </a:cubicBezTo>
                    <a:cubicBezTo>
                      <a:pt x="202257" y="451271"/>
                      <a:pt x="132176" y="381279"/>
                      <a:pt x="132176" y="295323"/>
                    </a:cubicBezTo>
                    <a:cubicBezTo>
                      <a:pt x="132176" y="208754"/>
                      <a:pt x="202257" y="139376"/>
                      <a:pt x="288321" y="139376"/>
                    </a:cubicBezTo>
                    <a:close/>
                    <a:moveTo>
                      <a:pt x="187512" y="33241"/>
                    </a:moveTo>
                    <a:lnTo>
                      <a:pt x="194910" y="33241"/>
                    </a:lnTo>
                    <a:lnTo>
                      <a:pt x="194910" y="69441"/>
                    </a:lnTo>
                    <a:lnTo>
                      <a:pt x="187512" y="69441"/>
                    </a:lnTo>
                    <a:close/>
                    <a:moveTo>
                      <a:pt x="392877" y="33143"/>
                    </a:moveTo>
                    <a:lnTo>
                      <a:pt x="398401" y="33143"/>
                    </a:lnTo>
                    <a:lnTo>
                      <a:pt x="398401" y="69442"/>
                    </a:lnTo>
                    <a:lnTo>
                      <a:pt x="392877" y="69442"/>
                    </a:lnTo>
                    <a:close/>
                    <a:moveTo>
                      <a:pt x="290195" y="33143"/>
                    </a:moveTo>
                    <a:lnTo>
                      <a:pt x="297593" y="33143"/>
                    </a:lnTo>
                    <a:lnTo>
                      <a:pt x="297593" y="69442"/>
                    </a:lnTo>
                    <a:lnTo>
                      <a:pt x="290195" y="69442"/>
                    </a:lnTo>
                    <a:close/>
                    <a:moveTo>
                      <a:pt x="55336" y="33143"/>
                    </a:moveTo>
                    <a:lnTo>
                      <a:pt x="91611" y="33143"/>
                    </a:lnTo>
                    <a:lnTo>
                      <a:pt x="91611" y="69370"/>
                    </a:lnTo>
                    <a:lnTo>
                      <a:pt x="55336" y="69370"/>
                    </a:lnTo>
                    <a:cubicBezTo>
                      <a:pt x="44268" y="69370"/>
                      <a:pt x="36890" y="76738"/>
                      <a:pt x="36890" y="87790"/>
                    </a:cubicBezTo>
                    <a:lnTo>
                      <a:pt x="36890" y="491196"/>
                    </a:lnTo>
                    <a:cubicBezTo>
                      <a:pt x="36890" y="502248"/>
                      <a:pt x="44268" y="509616"/>
                      <a:pt x="55336" y="509616"/>
                    </a:cubicBezTo>
                    <a:lnTo>
                      <a:pt x="532451" y="509616"/>
                    </a:lnTo>
                    <a:cubicBezTo>
                      <a:pt x="543518" y="509616"/>
                      <a:pt x="550897" y="502248"/>
                      <a:pt x="550897" y="491196"/>
                    </a:cubicBezTo>
                    <a:lnTo>
                      <a:pt x="550897" y="87790"/>
                    </a:lnTo>
                    <a:cubicBezTo>
                      <a:pt x="550897" y="76738"/>
                      <a:pt x="543518" y="69370"/>
                      <a:pt x="532451" y="69370"/>
                    </a:cubicBezTo>
                    <a:lnTo>
                      <a:pt x="497406" y="69370"/>
                    </a:lnTo>
                    <a:lnTo>
                      <a:pt x="497406" y="33143"/>
                    </a:lnTo>
                    <a:lnTo>
                      <a:pt x="532451" y="33143"/>
                    </a:lnTo>
                    <a:cubicBezTo>
                      <a:pt x="561964" y="33143"/>
                      <a:pt x="587787" y="58317"/>
                      <a:pt x="587787" y="87790"/>
                    </a:cubicBezTo>
                    <a:lnTo>
                      <a:pt x="587787" y="491196"/>
                    </a:lnTo>
                    <a:cubicBezTo>
                      <a:pt x="587787" y="522511"/>
                      <a:pt x="563808" y="546457"/>
                      <a:pt x="532451" y="546457"/>
                    </a:cubicBezTo>
                    <a:lnTo>
                      <a:pt x="55336" y="546457"/>
                    </a:lnTo>
                    <a:cubicBezTo>
                      <a:pt x="23979" y="546457"/>
                      <a:pt x="0" y="522511"/>
                      <a:pt x="0" y="491196"/>
                    </a:cubicBezTo>
                    <a:lnTo>
                      <a:pt x="0" y="87790"/>
                    </a:lnTo>
                    <a:cubicBezTo>
                      <a:pt x="0" y="56475"/>
                      <a:pt x="23979" y="33143"/>
                      <a:pt x="55336" y="33143"/>
                    </a:cubicBezTo>
                    <a:close/>
                    <a:moveTo>
                      <a:pt x="448214" y="0"/>
                    </a:moveTo>
                    <a:cubicBezTo>
                      <a:pt x="464804" y="0"/>
                      <a:pt x="477707" y="12891"/>
                      <a:pt x="477707" y="29466"/>
                    </a:cubicBezTo>
                    <a:lnTo>
                      <a:pt x="477707" y="74893"/>
                    </a:lnTo>
                    <a:cubicBezTo>
                      <a:pt x="477707" y="91468"/>
                      <a:pt x="464804" y="104359"/>
                      <a:pt x="448214" y="104359"/>
                    </a:cubicBezTo>
                    <a:cubicBezTo>
                      <a:pt x="431624" y="104359"/>
                      <a:pt x="418721" y="89626"/>
                      <a:pt x="418721" y="74893"/>
                    </a:cubicBezTo>
                    <a:lnTo>
                      <a:pt x="418721" y="29466"/>
                    </a:lnTo>
                    <a:cubicBezTo>
                      <a:pt x="418721" y="12891"/>
                      <a:pt x="431624" y="0"/>
                      <a:pt x="448214" y="0"/>
                    </a:cubicBezTo>
                    <a:close/>
                    <a:moveTo>
                      <a:pt x="344928" y="0"/>
                    </a:moveTo>
                    <a:cubicBezTo>
                      <a:pt x="361524" y="0"/>
                      <a:pt x="374432" y="12891"/>
                      <a:pt x="374432" y="29466"/>
                    </a:cubicBezTo>
                    <a:lnTo>
                      <a:pt x="374432" y="74893"/>
                    </a:lnTo>
                    <a:cubicBezTo>
                      <a:pt x="374432" y="91468"/>
                      <a:pt x="361524" y="104359"/>
                      <a:pt x="344928" y="104359"/>
                    </a:cubicBezTo>
                    <a:cubicBezTo>
                      <a:pt x="328946" y="104359"/>
                      <a:pt x="316038" y="89626"/>
                      <a:pt x="316038" y="74893"/>
                    </a:cubicBezTo>
                    <a:lnTo>
                      <a:pt x="316038" y="29466"/>
                    </a:lnTo>
                    <a:cubicBezTo>
                      <a:pt x="316038" y="12891"/>
                      <a:pt x="328946" y="0"/>
                      <a:pt x="344928" y="0"/>
                    </a:cubicBezTo>
                    <a:close/>
                    <a:moveTo>
                      <a:pt x="242256" y="0"/>
                    </a:moveTo>
                    <a:cubicBezTo>
                      <a:pt x="258846" y="0"/>
                      <a:pt x="271749" y="12891"/>
                      <a:pt x="271749" y="29466"/>
                    </a:cubicBezTo>
                    <a:lnTo>
                      <a:pt x="271749" y="74893"/>
                    </a:lnTo>
                    <a:cubicBezTo>
                      <a:pt x="271749" y="91468"/>
                      <a:pt x="258846" y="104359"/>
                      <a:pt x="242256" y="104359"/>
                    </a:cubicBezTo>
                    <a:cubicBezTo>
                      <a:pt x="225666" y="104359"/>
                      <a:pt x="212763" y="89626"/>
                      <a:pt x="212763" y="74893"/>
                    </a:cubicBezTo>
                    <a:lnTo>
                      <a:pt x="212763" y="29466"/>
                    </a:lnTo>
                    <a:cubicBezTo>
                      <a:pt x="212763" y="12891"/>
                      <a:pt x="225666" y="0"/>
                      <a:pt x="242256" y="0"/>
                    </a:cubicBezTo>
                    <a:close/>
                    <a:moveTo>
                      <a:pt x="139574" y="0"/>
                    </a:moveTo>
                    <a:cubicBezTo>
                      <a:pt x="156164" y="0"/>
                      <a:pt x="169067" y="12891"/>
                      <a:pt x="169067" y="29466"/>
                    </a:cubicBezTo>
                    <a:lnTo>
                      <a:pt x="169067" y="74893"/>
                    </a:lnTo>
                    <a:cubicBezTo>
                      <a:pt x="169067" y="91468"/>
                      <a:pt x="156164" y="104359"/>
                      <a:pt x="139574" y="104359"/>
                    </a:cubicBezTo>
                    <a:cubicBezTo>
                      <a:pt x="122984" y="104359"/>
                      <a:pt x="110081" y="89626"/>
                      <a:pt x="110081" y="74893"/>
                    </a:cubicBezTo>
                    <a:lnTo>
                      <a:pt x="110081" y="29466"/>
                    </a:lnTo>
                    <a:cubicBezTo>
                      <a:pt x="110081" y="12891"/>
                      <a:pt x="122984" y="0"/>
                      <a:pt x="13957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04681" y="1885343"/>
            <a:ext cx="8382638" cy="2413157"/>
            <a:chOff x="1904681" y="1796169"/>
            <a:chExt cx="8382638" cy="2413157"/>
          </a:xfrm>
        </p:grpSpPr>
        <p:sp>
          <p:nvSpPr>
            <p:cNvPr id="22" name="文本框 21"/>
            <p:cNvSpPr txBox="1"/>
            <p:nvPr/>
          </p:nvSpPr>
          <p:spPr>
            <a:xfrm>
              <a:off x="1904681" y="2393713"/>
              <a:ext cx="83826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感谢您的观看</a:t>
              </a:r>
              <a:endParaRPr kumimoji="0" lang="zh-CN" alt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801927" y="1796169"/>
              <a:ext cx="69348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F7DE2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Thank you for watching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F7DE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244644" y="3795306"/>
              <a:ext cx="6049435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58136" y="1277157"/>
            <a:ext cx="2675729" cy="1220143"/>
            <a:chOff x="4758136" y="767533"/>
            <a:chExt cx="2675729" cy="1220143"/>
          </a:xfrm>
        </p:grpSpPr>
        <p:sp>
          <p:nvSpPr>
            <p:cNvPr id="80" name="文本框 85"/>
            <p:cNvSpPr txBox="1"/>
            <p:nvPr/>
          </p:nvSpPr>
          <p:spPr>
            <a:xfrm>
              <a:off x="4758136" y="1526011"/>
              <a:ext cx="267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CONTENTS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81" name="文本框 86"/>
            <p:cNvSpPr txBox="1"/>
            <p:nvPr/>
          </p:nvSpPr>
          <p:spPr>
            <a:xfrm>
              <a:off x="5259622" y="767533"/>
              <a:ext cx="16727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目录</a:t>
              </a:r>
              <a:endParaRPr kumimoji="0" lang="zh-CN" altLang="en-US" sz="44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96645" y="3008549"/>
            <a:ext cx="2060575" cy="398901"/>
            <a:chOff x="2522" y="4673"/>
            <a:chExt cx="4567" cy="1384"/>
          </a:xfrm>
        </p:grpSpPr>
        <p:sp>
          <p:nvSpPr>
            <p:cNvPr id="22" name="文本框 139"/>
            <p:cNvSpPr txBox="1"/>
            <p:nvPr>
              <p:custDataLst>
                <p:tags r:id="rId1"/>
              </p:custDataLst>
            </p:nvPr>
          </p:nvSpPr>
          <p:spPr>
            <a:xfrm>
              <a:off x="2522" y="4673"/>
              <a:ext cx="1690" cy="13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Century Gothic" panose="020B0502020202020204" pitchFamily="34" charset="0"/>
                </a:rPr>
                <a:t>01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Century Gothic" panose="020B0502020202020204" pitchFamily="34" charset="0"/>
              </a:endParaRPr>
            </a:p>
          </p:txBody>
        </p:sp>
        <p:cxnSp>
          <p:nvCxnSpPr>
            <p:cNvPr id="23" name="直接连接符 22"/>
            <p:cNvCxnSpPr/>
            <p:nvPr>
              <p:custDataLst>
                <p:tags r:id="rId2"/>
              </p:custDataLst>
            </p:nvPr>
          </p:nvCxnSpPr>
          <p:spPr>
            <a:xfrm flipH="1">
              <a:off x="4082" y="4674"/>
              <a:ext cx="11" cy="134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119"/>
            <p:cNvSpPr txBox="1"/>
            <p:nvPr>
              <p:custDataLst>
                <p:tags r:id="rId3"/>
              </p:custDataLst>
            </p:nvPr>
          </p:nvSpPr>
          <p:spPr>
            <a:xfrm>
              <a:off x="4212" y="4742"/>
              <a:ext cx="2877" cy="1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项目背景</a:t>
              </a:r>
              <a:endPara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96645" y="3891199"/>
            <a:ext cx="2060575" cy="398901"/>
            <a:chOff x="2522" y="4673"/>
            <a:chExt cx="4567" cy="1384"/>
          </a:xfrm>
        </p:grpSpPr>
        <p:sp>
          <p:nvSpPr>
            <p:cNvPr id="26" name="文本框 139"/>
            <p:cNvSpPr txBox="1"/>
            <p:nvPr>
              <p:custDataLst>
                <p:tags r:id="rId4"/>
              </p:custDataLst>
            </p:nvPr>
          </p:nvSpPr>
          <p:spPr>
            <a:xfrm>
              <a:off x="2522" y="4673"/>
              <a:ext cx="1690" cy="13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Century Gothic" panose="020B0502020202020204" pitchFamily="34" charset="0"/>
                </a:rPr>
                <a:t>05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Century Gothic" panose="020B0502020202020204" pitchFamily="34" charset="0"/>
              </a:endParaRPr>
            </a:p>
          </p:txBody>
        </p:sp>
        <p:cxnSp>
          <p:nvCxnSpPr>
            <p:cNvPr id="27" name="直接连接符 26"/>
            <p:cNvCxnSpPr/>
            <p:nvPr>
              <p:custDataLst>
                <p:tags r:id="rId5"/>
              </p:custDataLst>
            </p:nvPr>
          </p:nvCxnSpPr>
          <p:spPr>
            <a:xfrm flipH="1">
              <a:off x="4082" y="4674"/>
              <a:ext cx="11" cy="134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119"/>
            <p:cNvSpPr txBox="1"/>
            <p:nvPr>
              <p:custDataLst>
                <p:tags r:id="rId6"/>
              </p:custDataLst>
            </p:nvPr>
          </p:nvSpPr>
          <p:spPr>
            <a:xfrm>
              <a:off x="4212" y="4742"/>
              <a:ext cx="2877" cy="1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模型训练</a:t>
              </a:r>
              <a:endPara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312795" y="3033949"/>
            <a:ext cx="2333995" cy="1281551"/>
            <a:chOff x="5217" y="4778"/>
            <a:chExt cx="3676" cy="2018"/>
          </a:xfrm>
        </p:grpSpPr>
        <p:grpSp>
          <p:nvGrpSpPr>
            <p:cNvPr id="33" name="组合 32"/>
            <p:cNvGrpSpPr/>
            <p:nvPr/>
          </p:nvGrpSpPr>
          <p:grpSpPr>
            <a:xfrm>
              <a:off x="5217" y="4778"/>
              <a:ext cx="3245" cy="628"/>
              <a:chOff x="2522" y="4673"/>
              <a:chExt cx="4567" cy="1384"/>
            </a:xfrm>
          </p:grpSpPr>
          <p:sp>
            <p:nvSpPr>
              <p:cNvPr id="34" name="文本框 13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2522" y="4673"/>
                <a:ext cx="1690" cy="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OPPOSans B" panose="00020600040101010101" pitchFamily="18" charset="-122"/>
                    <a:ea typeface="OPPOSans B" panose="00020600040101010101" pitchFamily="18" charset="-122"/>
                    <a:cs typeface="OPPOSans B" panose="00020600040101010101" pitchFamily="18" charset="-122"/>
                    <a:sym typeface="Century Gothic" panose="020B0502020202020204" pitchFamily="34" charset="0"/>
                  </a:rPr>
                  <a:t>02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Century Gothic" panose="020B0502020202020204" pitchFamily="34" charset="0"/>
                </a:endParaRPr>
              </a:p>
            </p:txBody>
          </p:sp>
          <p:cxnSp>
            <p:nvCxnSpPr>
              <p:cNvPr id="35" name="直接连接符 34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4082" y="4674"/>
                <a:ext cx="11" cy="134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119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4212" y="4742"/>
                <a:ext cx="2877" cy="1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OPPOSans B" panose="00020600040101010101" pitchFamily="18" charset="-122"/>
                    <a:ea typeface="OPPOSans B" panose="00020600040101010101" pitchFamily="18" charset="-122"/>
                    <a:cs typeface="OPPOSans B" panose="00020600040101010101" pitchFamily="18" charset="-122"/>
                  </a:rPr>
                  <a:t>团队分工</a:t>
                </a:r>
                <a:endPara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5217" y="6168"/>
              <a:ext cx="3676" cy="628"/>
              <a:chOff x="2522" y="4673"/>
              <a:chExt cx="5173" cy="1384"/>
            </a:xfrm>
          </p:grpSpPr>
          <p:sp>
            <p:nvSpPr>
              <p:cNvPr id="38" name="文本框 13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2522" y="4673"/>
                <a:ext cx="1690" cy="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OPPOSans B" panose="00020600040101010101" pitchFamily="18" charset="-122"/>
                    <a:ea typeface="OPPOSans B" panose="00020600040101010101" pitchFamily="18" charset="-122"/>
                    <a:cs typeface="OPPOSans B" panose="00020600040101010101" pitchFamily="18" charset="-122"/>
                    <a:sym typeface="Century Gothic" panose="020B0502020202020204" pitchFamily="34" charset="0"/>
                  </a:rPr>
                  <a:t>06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Century Gothic" panose="020B0502020202020204" pitchFamily="34" charset="0"/>
                </a:endParaRPr>
              </a:p>
            </p:txBody>
          </p:sp>
          <p:cxnSp>
            <p:nvCxnSpPr>
              <p:cNvPr id="39" name="直接连接符 38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4082" y="4674"/>
                <a:ext cx="11" cy="134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1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4212" y="4741"/>
                <a:ext cx="3483" cy="1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OPPOSans B" panose="00020600040101010101" pitchFamily="18" charset="-122"/>
                    <a:ea typeface="OPPOSans B" panose="00020600040101010101" pitchFamily="18" charset="-122"/>
                    <a:cs typeface="OPPOSans B" panose="00020600040101010101" pitchFamily="18" charset="-122"/>
                  </a:rPr>
                  <a:t>模型</a:t>
                </a:r>
                <a:r>
                  <a:rPr kumimoji="0" lang="zh-CN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OPPOSans B" panose="00020600040101010101" pitchFamily="18" charset="-122"/>
                    <a:ea typeface="OPPOSans B" panose="00020600040101010101" pitchFamily="18" charset="-122"/>
                    <a:cs typeface="OPPOSans B" panose="00020600040101010101" pitchFamily="18" charset="-122"/>
                  </a:rPr>
                  <a:t>演示</a:t>
                </a:r>
                <a:endPara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</p:grpSp>
      <p:grpSp>
        <p:nvGrpSpPr>
          <p:cNvPr id="122" name="组合 121"/>
          <p:cNvGrpSpPr/>
          <p:nvPr/>
        </p:nvGrpSpPr>
        <p:grpSpPr>
          <a:xfrm>
            <a:off x="5478145" y="3023154"/>
            <a:ext cx="2235636" cy="398901"/>
            <a:chOff x="2522" y="4673"/>
            <a:chExt cx="4955" cy="1384"/>
          </a:xfrm>
        </p:grpSpPr>
        <p:sp>
          <p:nvSpPr>
            <p:cNvPr id="123" name="文本框 139"/>
            <p:cNvSpPr txBox="1"/>
            <p:nvPr>
              <p:custDataLst>
                <p:tags r:id="rId13"/>
              </p:custDataLst>
            </p:nvPr>
          </p:nvSpPr>
          <p:spPr>
            <a:xfrm>
              <a:off x="2522" y="4673"/>
              <a:ext cx="1690" cy="13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Century Gothic" panose="020B0502020202020204" pitchFamily="34" charset="0"/>
                </a:rPr>
                <a:t>03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Century Gothic" panose="020B0502020202020204" pitchFamily="34" charset="0"/>
              </a:endParaRPr>
            </a:p>
          </p:txBody>
        </p:sp>
        <p:cxnSp>
          <p:nvCxnSpPr>
            <p:cNvPr id="124" name="直接连接符 123"/>
            <p:cNvCxnSpPr/>
            <p:nvPr>
              <p:custDataLst>
                <p:tags r:id="rId14"/>
              </p:custDataLst>
            </p:nvPr>
          </p:nvCxnSpPr>
          <p:spPr>
            <a:xfrm flipH="1">
              <a:off x="4082" y="4674"/>
              <a:ext cx="11" cy="134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19"/>
            <p:cNvSpPr txBox="1"/>
            <p:nvPr>
              <p:custDataLst>
                <p:tags r:id="rId15"/>
              </p:custDataLst>
            </p:nvPr>
          </p:nvSpPr>
          <p:spPr>
            <a:xfrm>
              <a:off x="4212" y="4741"/>
              <a:ext cx="3265" cy="1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项目架构图</a:t>
              </a:r>
              <a:endPara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5478145" y="3905804"/>
            <a:ext cx="2060575" cy="398901"/>
            <a:chOff x="2522" y="4673"/>
            <a:chExt cx="4567" cy="1384"/>
          </a:xfrm>
        </p:grpSpPr>
        <p:sp>
          <p:nvSpPr>
            <p:cNvPr id="127" name="文本框 139"/>
            <p:cNvSpPr txBox="1"/>
            <p:nvPr>
              <p:custDataLst>
                <p:tags r:id="rId16"/>
              </p:custDataLst>
            </p:nvPr>
          </p:nvSpPr>
          <p:spPr>
            <a:xfrm>
              <a:off x="2522" y="4673"/>
              <a:ext cx="1690" cy="13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Century Gothic" panose="020B0502020202020204" pitchFamily="34" charset="0"/>
                </a:rPr>
                <a:t>07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Century Gothic" panose="020B0502020202020204" pitchFamily="34" charset="0"/>
              </a:endParaRPr>
            </a:p>
          </p:txBody>
        </p:sp>
        <p:cxnSp>
          <p:nvCxnSpPr>
            <p:cNvPr id="128" name="直接连接符 127"/>
            <p:cNvCxnSpPr/>
            <p:nvPr>
              <p:custDataLst>
                <p:tags r:id="rId17"/>
              </p:custDataLst>
            </p:nvPr>
          </p:nvCxnSpPr>
          <p:spPr>
            <a:xfrm flipH="1">
              <a:off x="4082" y="4674"/>
              <a:ext cx="11" cy="134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19"/>
            <p:cNvSpPr txBox="1"/>
            <p:nvPr>
              <p:custDataLst>
                <p:tags r:id="rId18"/>
              </p:custDataLst>
            </p:nvPr>
          </p:nvSpPr>
          <p:spPr>
            <a:xfrm>
              <a:off x="4212" y="4742"/>
              <a:ext cx="2877" cy="1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未来展望</a:t>
              </a:r>
              <a:endPara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7661275" y="3028234"/>
            <a:ext cx="2615987" cy="398901"/>
            <a:chOff x="2522" y="4673"/>
            <a:chExt cx="5798" cy="1384"/>
          </a:xfrm>
        </p:grpSpPr>
        <p:sp>
          <p:nvSpPr>
            <p:cNvPr id="182" name="文本框 139"/>
            <p:cNvSpPr txBox="1"/>
            <p:nvPr>
              <p:custDataLst>
                <p:tags r:id="rId19"/>
              </p:custDataLst>
            </p:nvPr>
          </p:nvSpPr>
          <p:spPr>
            <a:xfrm>
              <a:off x="2522" y="4673"/>
              <a:ext cx="1690" cy="13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Century Gothic" panose="020B0502020202020204" pitchFamily="34" charset="0"/>
                </a:rPr>
                <a:t>04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Century Gothic" panose="020B0502020202020204" pitchFamily="34" charset="0"/>
              </a:endParaRPr>
            </a:p>
          </p:txBody>
        </p:sp>
        <p:cxnSp>
          <p:nvCxnSpPr>
            <p:cNvPr id="183" name="直接连接符 182"/>
            <p:cNvCxnSpPr/>
            <p:nvPr>
              <p:custDataLst>
                <p:tags r:id="rId20"/>
              </p:custDataLst>
            </p:nvPr>
          </p:nvCxnSpPr>
          <p:spPr>
            <a:xfrm flipH="1">
              <a:off x="4082" y="4674"/>
              <a:ext cx="11" cy="134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文本框 119"/>
            <p:cNvSpPr txBox="1"/>
            <p:nvPr>
              <p:custDataLst>
                <p:tags r:id="rId21"/>
              </p:custDataLst>
            </p:nvPr>
          </p:nvSpPr>
          <p:spPr>
            <a:xfrm>
              <a:off x="4212" y="4741"/>
              <a:ext cx="4108" cy="1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数据收集、清洗</a:t>
              </a:r>
              <a:endPara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01</a:t>
              </a:r>
              <a:endParaRPr lang="en-US" altLang="zh-CN" sz="1600" b="1" dirty="0">
                <a:ln>
                  <a:noFill/>
                </a:ln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项目背景</a:t>
            </a:r>
            <a:endParaRPr lang="zh-CN" altLang="en-US" sz="2400" dirty="0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4" name="任意多边形 5"/>
          <p:cNvSpPr/>
          <p:nvPr/>
        </p:nvSpPr>
        <p:spPr>
          <a:xfrm>
            <a:off x="3210960" y="1821888"/>
            <a:ext cx="2229617" cy="1098725"/>
          </a:xfrm>
          <a:custGeom>
            <a:avLst/>
            <a:gdLst>
              <a:gd name="connsiteX0" fmla="*/ 1102282 w 2185862"/>
              <a:gd name="connsiteY0" fmla="*/ 0 h 1075799"/>
              <a:gd name="connsiteX1" fmla="*/ 1424014 w 2185862"/>
              <a:gd name="connsiteY1" fmla="*/ 314408 h 1075799"/>
              <a:gd name="connsiteX2" fmla="*/ 1080299 w 2185862"/>
              <a:gd name="connsiteY2" fmla="*/ 632592 h 1075799"/>
              <a:gd name="connsiteX3" fmla="*/ 1754062 w 2185862"/>
              <a:gd name="connsiteY3" fmla="*/ 634226 h 1075799"/>
              <a:gd name="connsiteX4" fmla="*/ 2185862 w 2185862"/>
              <a:gd name="connsiteY4" fmla="*/ 1075799 h 1075799"/>
              <a:gd name="connsiteX5" fmla="*/ 305667 w 2185862"/>
              <a:gd name="connsiteY5" fmla="*/ 1066274 h 1075799"/>
              <a:gd name="connsiteX6" fmla="*/ 305768 w 2185862"/>
              <a:gd name="connsiteY6" fmla="*/ 1065959 h 1075799"/>
              <a:gd name="connsiteX7" fmla="*/ 0 w 2185862"/>
              <a:gd name="connsiteY7" fmla="*/ 1067499 h 1075799"/>
              <a:gd name="connsiteX8" fmla="*/ 442976 w 2185862"/>
              <a:gd name="connsiteY8" fmla="*/ 638502 h 1075799"/>
              <a:gd name="connsiteX9" fmla="*/ 445367 w 2185862"/>
              <a:gd name="connsiteY9" fmla="*/ 631051 h 1075799"/>
              <a:gd name="connsiteX10" fmla="*/ 450656 w 2185862"/>
              <a:gd name="connsiteY10" fmla="*/ 631064 h 107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5862" h="1075799">
                <a:moveTo>
                  <a:pt x="1102282" y="0"/>
                </a:moveTo>
                <a:lnTo>
                  <a:pt x="1424014" y="314408"/>
                </a:lnTo>
                <a:lnTo>
                  <a:pt x="1080299" y="632592"/>
                </a:lnTo>
                <a:lnTo>
                  <a:pt x="1754062" y="634226"/>
                </a:lnTo>
                <a:lnTo>
                  <a:pt x="2185862" y="1075799"/>
                </a:lnTo>
                <a:lnTo>
                  <a:pt x="305667" y="1066274"/>
                </a:lnTo>
                <a:lnTo>
                  <a:pt x="305768" y="1065959"/>
                </a:lnTo>
                <a:lnTo>
                  <a:pt x="0" y="1067499"/>
                </a:lnTo>
                <a:lnTo>
                  <a:pt x="442976" y="638502"/>
                </a:lnTo>
                <a:lnTo>
                  <a:pt x="445367" y="631051"/>
                </a:lnTo>
                <a:lnTo>
                  <a:pt x="450656" y="631064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095911" y="2516737"/>
            <a:ext cx="953770" cy="313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项目背景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6" name="圆角矩形 32"/>
          <p:cNvSpPr/>
          <p:nvPr/>
        </p:nvSpPr>
        <p:spPr bwMode="auto">
          <a:xfrm>
            <a:off x="7772230" y="1821747"/>
            <a:ext cx="458790" cy="45879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2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008135" y="1484785"/>
            <a:ext cx="3546448" cy="3546449"/>
          </a:xfrm>
          <a:prstGeom prst="lin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9" name="圆角矩形 39"/>
          <p:cNvSpPr/>
          <p:nvPr/>
        </p:nvSpPr>
        <p:spPr bwMode="auto">
          <a:xfrm>
            <a:off x="2582876" y="2461823"/>
            <a:ext cx="457097" cy="458789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1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1" name="任意多边形 50"/>
          <p:cNvSpPr/>
          <p:nvPr/>
        </p:nvSpPr>
        <p:spPr>
          <a:xfrm rot="19351598">
            <a:off x="5333921" y="1478086"/>
            <a:ext cx="2532655" cy="1948586"/>
          </a:xfrm>
          <a:custGeom>
            <a:avLst/>
            <a:gdLst>
              <a:gd name="connsiteX0" fmla="*/ 0 w 2502498"/>
              <a:gd name="connsiteY0" fmla="*/ 0 h 1927076"/>
              <a:gd name="connsiteX1" fmla="*/ 1945080 w 2502498"/>
              <a:gd name="connsiteY1" fmla="*/ 1496572 h 1927076"/>
              <a:gd name="connsiteX2" fmla="*/ 2502498 w 2502498"/>
              <a:gd name="connsiteY2" fmla="*/ 1923871 h 1927076"/>
              <a:gd name="connsiteX3" fmla="*/ 1799499 w 2502498"/>
              <a:gd name="connsiteY3" fmla="*/ 1920422 h 1927076"/>
              <a:gd name="connsiteX4" fmla="*/ 1791943 w 2502498"/>
              <a:gd name="connsiteY4" fmla="*/ 1927076 h 1927076"/>
              <a:gd name="connsiteX5" fmla="*/ 1783159 w 2502498"/>
              <a:gd name="connsiteY5" fmla="*/ 1920342 h 1927076"/>
              <a:gd name="connsiteX6" fmla="*/ 270669 w 2502498"/>
              <a:gd name="connsiteY6" fmla="*/ 1912921 h 1927076"/>
              <a:gd name="connsiteX7" fmla="*/ 221995 w 2502498"/>
              <a:gd name="connsiteY7" fmla="*/ 1489568 h 1927076"/>
              <a:gd name="connsiteX8" fmla="*/ 1224971 w 2502498"/>
              <a:gd name="connsiteY8" fmla="*/ 1492441 h 1927076"/>
              <a:gd name="connsiteX9" fmla="*/ 97539 w 2502498"/>
              <a:gd name="connsiteY9" fmla="*/ 628165 h 1927076"/>
              <a:gd name="connsiteX0-1" fmla="*/ 0 w 2482718"/>
              <a:gd name="connsiteY0-2" fmla="*/ 0 h 1905911"/>
              <a:gd name="connsiteX1-3" fmla="*/ 1925300 w 2482718"/>
              <a:gd name="connsiteY1-4" fmla="*/ 1475407 h 1905911"/>
              <a:gd name="connsiteX2-5" fmla="*/ 2482718 w 2482718"/>
              <a:gd name="connsiteY2-6" fmla="*/ 1902706 h 1905911"/>
              <a:gd name="connsiteX3-7" fmla="*/ 1779719 w 2482718"/>
              <a:gd name="connsiteY3-8" fmla="*/ 1899257 h 1905911"/>
              <a:gd name="connsiteX4-9" fmla="*/ 1772163 w 2482718"/>
              <a:gd name="connsiteY4-10" fmla="*/ 1905911 h 1905911"/>
              <a:gd name="connsiteX5-11" fmla="*/ 1763379 w 2482718"/>
              <a:gd name="connsiteY5-12" fmla="*/ 1899177 h 1905911"/>
              <a:gd name="connsiteX6-13" fmla="*/ 250889 w 2482718"/>
              <a:gd name="connsiteY6-14" fmla="*/ 1891756 h 1905911"/>
              <a:gd name="connsiteX7-15" fmla="*/ 202215 w 2482718"/>
              <a:gd name="connsiteY7-16" fmla="*/ 1468403 h 1905911"/>
              <a:gd name="connsiteX8-17" fmla="*/ 1205191 w 2482718"/>
              <a:gd name="connsiteY8-18" fmla="*/ 1471276 h 1905911"/>
              <a:gd name="connsiteX9-19" fmla="*/ 77759 w 2482718"/>
              <a:gd name="connsiteY9-20" fmla="*/ 607000 h 1905911"/>
              <a:gd name="connsiteX10" fmla="*/ 0 w 2482718"/>
              <a:gd name="connsiteY10" fmla="*/ 0 h 1905911"/>
              <a:gd name="connsiteX0-21" fmla="*/ 0 w 2481710"/>
              <a:gd name="connsiteY0-22" fmla="*/ 0 h 1911139"/>
              <a:gd name="connsiteX1-23" fmla="*/ 1924292 w 2481710"/>
              <a:gd name="connsiteY1-24" fmla="*/ 1480635 h 1911139"/>
              <a:gd name="connsiteX2-25" fmla="*/ 2481710 w 2481710"/>
              <a:gd name="connsiteY2-26" fmla="*/ 1907934 h 1911139"/>
              <a:gd name="connsiteX3-27" fmla="*/ 1778711 w 2481710"/>
              <a:gd name="connsiteY3-28" fmla="*/ 1904485 h 1911139"/>
              <a:gd name="connsiteX4-29" fmla="*/ 1771155 w 2481710"/>
              <a:gd name="connsiteY4-30" fmla="*/ 1911139 h 1911139"/>
              <a:gd name="connsiteX5-31" fmla="*/ 1762371 w 2481710"/>
              <a:gd name="connsiteY5-32" fmla="*/ 1904405 h 1911139"/>
              <a:gd name="connsiteX6-33" fmla="*/ 249881 w 2481710"/>
              <a:gd name="connsiteY6-34" fmla="*/ 1896984 h 1911139"/>
              <a:gd name="connsiteX7-35" fmla="*/ 201207 w 2481710"/>
              <a:gd name="connsiteY7-36" fmla="*/ 1473631 h 1911139"/>
              <a:gd name="connsiteX8-37" fmla="*/ 1204183 w 2481710"/>
              <a:gd name="connsiteY8-38" fmla="*/ 1476504 h 1911139"/>
              <a:gd name="connsiteX9-39" fmla="*/ 76751 w 2481710"/>
              <a:gd name="connsiteY9-40" fmla="*/ 612228 h 1911139"/>
              <a:gd name="connsiteX10-41" fmla="*/ 0 w 2481710"/>
              <a:gd name="connsiteY10-42" fmla="*/ 0 h 1911139"/>
              <a:gd name="connsiteX0-43" fmla="*/ 0 w 2481710"/>
              <a:gd name="connsiteY0-44" fmla="*/ 0 h 1911139"/>
              <a:gd name="connsiteX1-45" fmla="*/ 1924292 w 2481710"/>
              <a:gd name="connsiteY1-46" fmla="*/ 1480635 h 1911139"/>
              <a:gd name="connsiteX2-47" fmla="*/ 2481710 w 2481710"/>
              <a:gd name="connsiteY2-48" fmla="*/ 1907934 h 1911139"/>
              <a:gd name="connsiteX3-49" fmla="*/ 1778711 w 2481710"/>
              <a:gd name="connsiteY3-50" fmla="*/ 1904485 h 1911139"/>
              <a:gd name="connsiteX4-51" fmla="*/ 1771155 w 2481710"/>
              <a:gd name="connsiteY4-52" fmla="*/ 1911139 h 1911139"/>
              <a:gd name="connsiteX5-53" fmla="*/ 1762371 w 2481710"/>
              <a:gd name="connsiteY5-54" fmla="*/ 1904405 h 1911139"/>
              <a:gd name="connsiteX6-55" fmla="*/ 249881 w 2481710"/>
              <a:gd name="connsiteY6-56" fmla="*/ 1896984 h 1911139"/>
              <a:gd name="connsiteX7-57" fmla="*/ 196860 w 2481710"/>
              <a:gd name="connsiteY7-58" fmla="*/ 1479301 h 1911139"/>
              <a:gd name="connsiteX8-59" fmla="*/ 1204183 w 2481710"/>
              <a:gd name="connsiteY8-60" fmla="*/ 1476504 h 1911139"/>
              <a:gd name="connsiteX9-61" fmla="*/ 76751 w 2481710"/>
              <a:gd name="connsiteY9-62" fmla="*/ 612228 h 1911139"/>
              <a:gd name="connsiteX10-63" fmla="*/ 0 w 2481710"/>
              <a:gd name="connsiteY10-64" fmla="*/ 0 h 19111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2481710" h="1911139">
                <a:moveTo>
                  <a:pt x="0" y="0"/>
                </a:moveTo>
                <a:lnTo>
                  <a:pt x="1924292" y="1480635"/>
                </a:lnTo>
                <a:lnTo>
                  <a:pt x="2481710" y="1907934"/>
                </a:lnTo>
                <a:lnTo>
                  <a:pt x="1778711" y="1904485"/>
                </a:lnTo>
                <a:lnTo>
                  <a:pt x="1771155" y="1911139"/>
                </a:lnTo>
                <a:lnTo>
                  <a:pt x="1762371" y="1904405"/>
                </a:lnTo>
                <a:lnTo>
                  <a:pt x="249881" y="1896984"/>
                </a:lnTo>
                <a:lnTo>
                  <a:pt x="196860" y="1479301"/>
                </a:lnTo>
                <a:lnTo>
                  <a:pt x="1204183" y="1476504"/>
                </a:lnTo>
                <a:lnTo>
                  <a:pt x="76751" y="612228"/>
                </a:lnTo>
                <a:cubicBezTo>
                  <a:pt x="44238" y="402840"/>
                  <a:pt x="32513" y="20938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61247" y="2516737"/>
            <a:ext cx="953770" cy="313055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项目目标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79926" y="1313522"/>
            <a:ext cx="2716275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Arial" panose="020B0604020202020204" pitchFamily="34" charset="0"/>
              </a:rPr>
              <a:t>为了解决这一问题，我们开发了保险知识问答助手项目。该项目旨在利用先进的自然语言处理技术，构建一个智能问答系统，帮助用户快速、准确地获取与保险相关的信息和建议。该系统基于InternLM的7B模型，结合了丰富的保险领域数据集，能够理解用户的问题并给出专业的保险知识解答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8" name="椭圆 29"/>
          <p:cNvSpPr/>
          <p:nvPr>
            <p:custDataLst>
              <p:tags r:id="rId1"/>
            </p:custDataLst>
          </p:nvPr>
        </p:nvSpPr>
        <p:spPr>
          <a:xfrm>
            <a:off x="3701008" y="2518973"/>
            <a:ext cx="315465" cy="315465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  <a:sym typeface="OPPOSans R" panose="00020600040101010101" pitchFamily="18" charset="-122"/>
            </a:endParaRPr>
          </a:p>
        </p:txBody>
      </p:sp>
      <p:sp>
        <p:nvSpPr>
          <p:cNvPr id="20" name="1"/>
          <p:cNvSpPr/>
          <p:nvPr>
            <p:custDataLst>
              <p:tags r:id="rId2"/>
            </p:custDataLst>
          </p:nvPr>
        </p:nvSpPr>
        <p:spPr bwMode="auto">
          <a:xfrm>
            <a:off x="5737804" y="2535786"/>
            <a:ext cx="262012" cy="262081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  <a:sym typeface="OPPOSans R" panose="00020600040101010101" pitchFamily="18" charset="-122"/>
            </a:endParaRP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1141095" y="3194685"/>
            <a:ext cx="4005580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Arial" panose="020B0604020202020204" pitchFamily="34" charset="0"/>
              </a:rPr>
              <a:t>随着社会的发展和人们生活水平的提高，保险在日常生活中扮演着越来越重要的角色。然而，保险领域的专业知识对普通用户来说常常显得复杂和难以理解，因此在保险领域获取准确、可靠的信息变得至关重要。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02</a:t>
              </a:r>
              <a:endParaRPr lang="en-US" altLang="zh-CN" sz="1600" b="1" dirty="0">
                <a:ln>
                  <a:noFill/>
                </a:ln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团队分工</a:t>
            </a:r>
            <a:endParaRPr lang="zh-CN" altLang="en-US" sz="2400" dirty="0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0825" y="1581150"/>
            <a:ext cx="9681845" cy="4247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/>
              <a:t>俞曹-项目负责人 （负责项目规划，数据清洗及模型训练）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范徐立（负责数据集收集、模型训练）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陈博远（负责模型评测、模型部署）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孙韬强（负责数据集收集、模型量化）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邹锦帛 （负责数据集收集、模型量化）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03</a:t>
              </a:r>
              <a:endParaRPr lang="en-US" altLang="zh-CN" sz="1600" b="1" dirty="0">
                <a:ln>
                  <a:noFill/>
                </a:ln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项目架构图</a:t>
            </a:r>
            <a:endParaRPr lang="zh-CN" altLang="en-US" sz="2400" dirty="0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3" y="1488191"/>
            <a:ext cx="9398845" cy="48332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04</a:t>
              </a:r>
              <a:endParaRPr lang="en-US" altLang="zh-CN" sz="1600" b="1" dirty="0">
                <a:ln>
                  <a:noFill/>
                </a:ln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55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数据收集、清洗</a:t>
            </a:r>
            <a:endParaRPr lang="zh-CN" altLang="en-US" sz="2400" dirty="0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3060" y="165671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数据收集：</a:t>
            </a:r>
            <a:endParaRPr lang="zh-CN" altLang="en-US" dirty="0"/>
          </a:p>
          <a:p>
            <a:pPr indent="457200"/>
            <a:r>
              <a:rPr lang="zh-CN" altLang="en-US" dirty="0"/>
              <a:t>数据集采用中的`ChineseNlpCorpus`提供的包括用户提问、网友回答、最佳回答，共计 8000 余条，数据集样例如下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3060" y="2914650"/>
            <a:ext cx="8442960" cy="25679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04</a:t>
              </a:r>
              <a:endParaRPr lang="en-US" altLang="zh-CN" sz="1600" b="1" dirty="0">
                <a:ln>
                  <a:noFill/>
                </a:ln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55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数据收集、清洗</a:t>
            </a:r>
            <a:endParaRPr lang="zh-CN" altLang="en-US" sz="2400" dirty="0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3060" y="165671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数据清洗：</a:t>
            </a:r>
            <a:endParaRPr lang="zh-CN" altLang="en-US"/>
          </a:p>
          <a:p>
            <a:pPr indent="457200"/>
            <a:r>
              <a:rPr lang="zh-CN" altLang="en-US"/>
              <a:t>使用</a:t>
            </a:r>
            <a:r>
              <a:rPr lang="en-US" altLang="zh-CN"/>
              <a:t>Python</a:t>
            </a:r>
            <a:r>
              <a:rPr lang="zh-CN" altLang="en-US"/>
              <a:t>脚本读取CSV文件，过滤和转换数据，并将结果写入JSON文件；对于每一行数据，根据</a:t>
            </a:r>
            <a:r>
              <a:rPr lang="en-US" altLang="zh-CN"/>
              <a:t>“</a:t>
            </a:r>
            <a:r>
              <a:rPr lang="zh-CN" altLang="en-US"/>
              <a:t>is_best</a:t>
            </a:r>
            <a:r>
              <a:rPr lang="en-US" altLang="zh-CN"/>
              <a:t>”</a:t>
            </a:r>
            <a:r>
              <a:rPr lang="zh-CN" altLang="en-US"/>
              <a:t>的值决定是否添加到最终的JSON输出中。得到以下格式的数据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13815" y="2967990"/>
            <a:ext cx="9166860" cy="2903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05</a:t>
              </a:r>
              <a:endParaRPr lang="en-US" altLang="zh-CN" sz="1600" b="1" dirty="0">
                <a:ln>
                  <a:noFill/>
                </a:ln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模型训练</a:t>
            </a:r>
            <a:endParaRPr lang="zh-CN" altLang="en-US" sz="2400" dirty="0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40760" y="1006475"/>
            <a:ext cx="4175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XTuner InterLM2</a:t>
            </a:r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1126276" y="2364192"/>
            <a:ext cx="83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01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27" name="椭圆 26"/>
          <p:cNvSpPr/>
          <p:nvPr>
            <p:custDataLst>
              <p:tags r:id="rId2"/>
            </p:custDataLst>
          </p:nvPr>
        </p:nvSpPr>
        <p:spPr>
          <a:xfrm>
            <a:off x="2113129" y="5495175"/>
            <a:ext cx="313668" cy="3136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B" panose="00020600040101010101" pitchFamily="18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353572" y="1585636"/>
            <a:ext cx="1777453" cy="3720253"/>
            <a:chOff x="1115616" y="1077584"/>
            <a:chExt cx="1224136" cy="2562492"/>
          </a:xfrm>
        </p:grpSpPr>
        <p:sp>
          <p:nvSpPr>
            <p:cNvPr id="29" name="任意多边形 17"/>
            <p:cNvSpPr/>
            <p:nvPr>
              <p:custDataLst>
                <p:tags r:id="rId3"/>
              </p:custDataLst>
            </p:nvPr>
          </p:nvSpPr>
          <p:spPr>
            <a:xfrm flipV="1">
              <a:off x="1115616" y="1077584"/>
              <a:ext cx="1224136" cy="2562492"/>
            </a:xfrm>
            <a:custGeom>
              <a:avLst/>
              <a:gdLst>
                <a:gd name="connsiteX0" fmla="*/ 213563 w 1224136"/>
                <a:gd name="connsiteY0" fmla="*/ 2562492 h 2562492"/>
                <a:gd name="connsiteX1" fmla="*/ 1010573 w 1224136"/>
                <a:gd name="connsiteY1" fmla="*/ 2562492 h 2562492"/>
                <a:gd name="connsiteX2" fmla="*/ 1224136 w 1224136"/>
                <a:gd name="connsiteY2" fmla="*/ 2348929 h 2562492"/>
                <a:gd name="connsiteX3" fmla="*/ 1224136 w 1224136"/>
                <a:gd name="connsiteY3" fmla="*/ 399791 h 2562492"/>
                <a:gd name="connsiteX4" fmla="*/ 1010573 w 1224136"/>
                <a:gd name="connsiteY4" fmla="*/ 186228 h 2562492"/>
                <a:gd name="connsiteX5" fmla="*/ 720080 w 1224136"/>
                <a:gd name="connsiteY5" fmla="*/ 186228 h 2562492"/>
                <a:gd name="connsiteX6" fmla="*/ 612068 w 1224136"/>
                <a:gd name="connsiteY6" fmla="*/ 0 h 2562492"/>
                <a:gd name="connsiteX7" fmla="*/ 504056 w 1224136"/>
                <a:gd name="connsiteY7" fmla="*/ 186228 h 2562492"/>
                <a:gd name="connsiteX8" fmla="*/ 213563 w 1224136"/>
                <a:gd name="connsiteY8" fmla="*/ 186228 h 2562492"/>
                <a:gd name="connsiteX9" fmla="*/ 0 w 1224136"/>
                <a:gd name="connsiteY9" fmla="*/ 399791 h 2562492"/>
                <a:gd name="connsiteX10" fmla="*/ 0 w 1224136"/>
                <a:gd name="connsiteY10" fmla="*/ 2348929 h 2562492"/>
                <a:gd name="connsiteX11" fmla="*/ 213563 w 1224136"/>
                <a:gd name="connsiteY11" fmla="*/ 2562492 h 256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2562492">
                  <a:moveTo>
                    <a:pt x="213563" y="2562492"/>
                  </a:moveTo>
                  <a:lnTo>
                    <a:pt x="1010573" y="2562492"/>
                  </a:lnTo>
                  <a:cubicBezTo>
                    <a:pt x="1128521" y="2562492"/>
                    <a:pt x="1224136" y="2466877"/>
                    <a:pt x="1224136" y="2348929"/>
                  </a:cubicBezTo>
                  <a:lnTo>
                    <a:pt x="1224136" y="399791"/>
                  </a:lnTo>
                  <a:cubicBezTo>
                    <a:pt x="1224136" y="281843"/>
                    <a:pt x="1128521" y="186228"/>
                    <a:pt x="1010573" y="186228"/>
                  </a:cubicBezTo>
                  <a:lnTo>
                    <a:pt x="720080" y="186228"/>
                  </a:lnTo>
                  <a:lnTo>
                    <a:pt x="612068" y="0"/>
                  </a:lnTo>
                  <a:lnTo>
                    <a:pt x="504056" y="186228"/>
                  </a:lnTo>
                  <a:lnTo>
                    <a:pt x="213563" y="186228"/>
                  </a:lnTo>
                  <a:cubicBezTo>
                    <a:pt x="95615" y="186228"/>
                    <a:pt x="0" y="281843"/>
                    <a:pt x="0" y="399791"/>
                  </a:cubicBezTo>
                  <a:lnTo>
                    <a:pt x="0" y="2348929"/>
                  </a:lnTo>
                  <a:cubicBezTo>
                    <a:pt x="0" y="2466877"/>
                    <a:pt x="95615" y="2562492"/>
                    <a:pt x="213563" y="2562492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0" name="圆角矩形 18"/>
            <p:cNvSpPr/>
            <p:nvPr>
              <p:custDataLst>
                <p:tags r:id="rId4"/>
              </p:custDataLst>
            </p:nvPr>
          </p:nvSpPr>
          <p:spPr>
            <a:xfrm>
              <a:off x="1259632" y="1216298"/>
              <a:ext cx="936104" cy="2088232"/>
            </a:xfrm>
            <a:prstGeom prst="roundRect">
              <a:avLst>
                <a:gd name="adj" fmla="val 14632"/>
              </a:avLst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1" name="矩形 30"/>
            <p:cNvSpPr/>
            <p:nvPr>
              <p:custDataLst>
                <p:tags r:id="rId5"/>
              </p:custDataLst>
            </p:nvPr>
          </p:nvSpPr>
          <p:spPr>
            <a:xfrm>
              <a:off x="1257002" y="1851670"/>
              <a:ext cx="938733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32" name="文本框 16"/>
            <p:cNvSpPr txBox="1"/>
            <p:nvPr>
              <p:custDataLst>
                <p:tags r:id="rId6"/>
              </p:custDataLst>
            </p:nvPr>
          </p:nvSpPr>
          <p:spPr>
            <a:xfrm>
              <a:off x="1384724" y="1369384"/>
              <a:ext cx="683569" cy="35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1</a:t>
              </a:r>
              <a:endPara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33" name="文本框 17"/>
            <p:cNvSpPr txBox="1"/>
            <p:nvPr>
              <p:custDataLst>
                <p:tags r:id="rId7"/>
              </p:custDataLst>
            </p:nvPr>
          </p:nvSpPr>
          <p:spPr>
            <a:xfrm>
              <a:off x="1257000" y="2330057"/>
              <a:ext cx="938732" cy="571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B" panose="00020600040101010101" pitchFamily="18" charset="-122"/>
                </a:rPr>
                <a:t>InternLM-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B" panose="00020600040101010101" pitchFamily="18" charset="-122"/>
                </a:rPr>
                <a:t>C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B" panose="00020600040101010101" pitchFamily="18" charset="-122"/>
                </a:rPr>
                <a:t>hat-7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B" panose="00020600040101010101" pitchFamily="18" charset="-122"/>
                </a:rPr>
                <a:t>B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4457455" y="5495175"/>
            <a:ext cx="313668" cy="3136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B" panose="00020600040101010101" pitchFamily="18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697903" y="1585636"/>
            <a:ext cx="1777453" cy="3720253"/>
            <a:chOff x="1115616" y="1077584"/>
            <a:chExt cx="1224136" cy="2562492"/>
          </a:xfrm>
        </p:grpSpPr>
        <p:sp>
          <p:nvSpPr>
            <p:cNvPr id="47" name="任意多边形 24"/>
            <p:cNvSpPr/>
            <p:nvPr>
              <p:custDataLst>
                <p:tags r:id="rId9"/>
              </p:custDataLst>
            </p:nvPr>
          </p:nvSpPr>
          <p:spPr>
            <a:xfrm flipV="1">
              <a:off x="1115616" y="1077584"/>
              <a:ext cx="1224136" cy="2562492"/>
            </a:xfrm>
            <a:custGeom>
              <a:avLst/>
              <a:gdLst>
                <a:gd name="connsiteX0" fmla="*/ 213563 w 1224136"/>
                <a:gd name="connsiteY0" fmla="*/ 2562492 h 2562492"/>
                <a:gd name="connsiteX1" fmla="*/ 1010573 w 1224136"/>
                <a:gd name="connsiteY1" fmla="*/ 2562492 h 2562492"/>
                <a:gd name="connsiteX2" fmla="*/ 1224136 w 1224136"/>
                <a:gd name="connsiteY2" fmla="*/ 2348929 h 2562492"/>
                <a:gd name="connsiteX3" fmla="*/ 1224136 w 1224136"/>
                <a:gd name="connsiteY3" fmla="*/ 399791 h 2562492"/>
                <a:gd name="connsiteX4" fmla="*/ 1010573 w 1224136"/>
                <a:gd name="connsiteY4" fmla="*/ 186228 h 2562492"/>
                <a:gd name="connsiteX5" fmla="*/ 720080 w 1224136"/>
                <a:gd name="connsiteY5" fmla="*/ 186228 h 2562492"/>
                <a:gd name="connsiteX6" fmla="*/ 612068 w 1224136"/>
                <a:gd name="connsiteY6" fmla="*/ 0 h 2562492"/>
                <a:gd name="connsiteX7" fmla="*/ 504056 w 1224136"/>
                <a:gd name="connsiteY7" fmla="*/ 186228 h 2562492"/>
                <a:gd name="connsiteX8" fmla="*/ 213563 w 1224136"/>
                <a:gd name="connsiteY8" fmla="*/ 186228 h 2562492"/>
                <a:gd name="connsiteX9" fmla="*/ 0 w 1224136"/>
                <a:gd name="connsiteY9" fmla="*/ 399791 h 2562492"/>
                <a:gd name="connsiteX10" fmla="*/ 0 w 1224136"/>
                <a:gd name="connsiteY10" fmla="*/ 2348929 h 2562492"/>
                <a:gd name="connsiteX11" fmla="*/ 213563 w 1224136"/>
                <a:gd name="connsiteY11" fmla="*/ 2562492 h 256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2562492">
                  <a:moveTo>
                    <a:pt x="213563" y="2562492"/>
                  </a:moveTo>
                  <a:lnTo>
                    <a:pt x="1010573" y="2562492"/>
                  </a:lnTo>
                  <a:cubicBezTo>
                    <a:pt x="1128521" y="2562492"/>
                    <a:pt x="1224136" y="2466877"/>
                    <a:pt x="1224136" y="2348929"/>
                  </a:cubicBezTo>
                  <a:lnTo>
                    <a:pt x="1224136" y="399791"/>
                  </a:lnTo>
                  <a:cubicBezTo>
                    <a:pt x="1224136" y="281843"/>
                    <a:pt x="1128521" y="186228"/>
                    <a:pt x="1010573" y="186228"/>
                  </a:cubicBezTo>
                  <a:lnTo>
                    <a:pt x="720080" y="186228"/>
                  </a:lnTo>
                  <a:lnTo>
                    <a:pt x="612068" y="0"/>
                  </a:lnTo>
                  <a:lnTo>
                    <a:pt x="504056" y="186228"/>
                  </a:lnTo>
                  <a:lnTo>
                    <a:pt x="213563" y="186228"/>
                  </a:lnTo>
                  <a:cubicBezTo>
                    <a:pt x="95615" y="186228"/>
                    <a:pt x="0" y="281843"/>
                    <a:pt x="0" y="399791"/>
                  </a:cubicBezTo>
                  <a:lnTo>
                    <a:pt x="0" y="2348929"/>
                  </a:lnTo>
                  <a:cubicBezTo>
                    <a:pt x="0" y="2466877"/>
                    <a:pt x="95615" y="2562492"/>
                    <a:pt x="213563" y="2562492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8" name="圆角矩形 25"/>
            <p:cNvSpPr/>
            <p:nvPr>
              <p:custDataLst>
                <p:tags r:id="rId10"/>
              </p:custDataLst>
            </p:nvPr>
          </p:nvSpPr>
          <p:spPr>
            <a:xfrm>
              <a:off x="1259632" y="1216298"/>
              <a:ext cx="936104" cy="2088232"/>
            </a:xfrm>
            <a:prstGeom prst="roundRect">
              <a:avLst>
                <a:gd name="adj" fmla="val 14632"/>
              </a:avLst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9" name="矩形 48"/>
            <p:cNvSpPr/>
            <p:nvPr>
              <p:custDataLst>
                <p:tags r:id="rId11"/>
              </p:custDataLst>
            </p:nvPr>
          </p:nvSpPr>
          <p:spPr>
            <a:xfrm>
              <a:off x="1257002" y="1851670"/>
              <a:ext cx="938733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50" name="文本框 24"/>
            <p:cNvSpPr txBox="1"/>
            <p:nvPr>
              <p:custDataLst>
                <p:tags r:id="rId12"/>
              </p:custDataLst>
            </p:nvPr>
          </p:nvSpPr>
          <p:spPr>
            <a:xfrm>
              <a:off x="1368152" y="1369384"/>
              <a:ext cx="683569" cy="35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2</a:t>
              </a:r>
              <a:endPara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51" name="文本框 25"/>
            <p:cNvSpPr txBox="1"/>
            <p:nvPr>
              <p:custDataLst>
                <p:tags r:id="rId13"/>
              </p:custDataLst>
            </p:nvPr>
          </p:nvSpPr>
          <p:spPr>
            <a:xfrm>
              <a:off x="1257000" y="2330057"/>
              <a:ext cx="938732" cy="54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B" panose="00020600040101010101" pitchFamily="18" charset="-122"/>
                </a:rPr>
                <a:t>InternLM2-Chat-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B" panose="00020600040101010101" pitchFamily="18" charset="-122"/>
                </a:rPr>
                <a:t>1.8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B" panose="00020600040101010101" pitchFamily="18" charset="-122"/>
                </a:rPr>
                <a:t>B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 t="-48" r="32112"/>
          <a:stretch>
            <a:fillRect/>
          </a:stretch>
        </p:blipFill>
        <p:spPr>
          <a:xfrm>
            <a:off x="5888355" y="1722755"/>
            <a:ext cx="5855970" cy="1209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4" grpId="1"/>
      <p:bldP spid="27" grpId="0" bldLvl="0" animBg="1"/>
      <p:bldP spid="2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05</a:t>
              </a:r>
              <a:endParaRPr lang="en-US" altLang="zh-CN" sz="1600" b="1" dirty="0">
                <a:ln>
                  <a:noFill/>
                </a:ln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模型训练</a:t>
            </a:r>
            <a:endParaRPr lang="zh-CN" altLang="en-US" sz="2400" dirty="0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40760" y="1006475"/>
            <a:ext cx="4175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XTuner</a:t>
            </a:r>
            <a:r>
              <a:rPr lang="zh-CN" altLang="en-US"/>
              <a:t>微调</a:t>
            </a:r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1126276" y="2364192"/>
            <a:ext cx="83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01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49145" y="1580515"/>
            <a:ext cx="9695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使用XTuner训练，XTuner有各个模型的一键训练脚本，很方便。且对InternLM2的支持度最高。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49145" y="2469515"/>
            <a:ext cx="89712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微调方法如下: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根据基座模型复制上面的配置文件，将模型地址pretrained_model_name_or_pat</a:t>
            </a:r>
            <a:r>
              <a:rPr lang="en-US" altLang="zh-CN"/>
              <a:t>h</a:t>
            </a:r>
            <a:r>
              <a:rPr lang="zh-CN" altLang="en-US"/>
              <a:t>和数据集地址data_path修改成自己的。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将得到的 PTH 模型转换为 HuggingFace 模型。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使用xtuner chat ./merged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PA" val="v5.2.9"/>
</p:tagLst>
</file>

<file path=ppt/tags/tag25.xml><?xml version="1.0" encoding="utf-8"?>
<p:tagLst xmlns:p="http://schemas.openxmlformats.org/presentationml/2006/main">
  <p:tag name="PA" val="v5.2.9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COMMONDATA" val="eyJoZGlkIjoiNWExMDlkNmNlZjZjZTMyNjljYTdhNzVlZWI1NzRmMTY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办公资源网：www.bangongziyuan.com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F7DE2"/>
      </a:accent1>
      <a:accent2>
        <a:srgbClr val="7D9FE9"/>
      </a:accent2>
      <a:accent3>
        <a:srgbClr val="A8BCFB"/>
      </a:accent3>
      <a:accent4>
        <a:srgbClr val="BBD0FF"/>
      </a:accent4>
      <a:accent5>
        <a:srgbClr val="D8E1FF"/>
      </a:accent5>
      <a:accent6>
        <a:srgbClr val="E6EBFF"/>
      </a:accent6>
      <a:hlink>
        <a:srgbClr val="4F7DE2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办公资源网：www.bangongziyuan.com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F7DE2"/>
      </a:accent1>
      <a:accent2>
        <a:srgbClr val="7D9FE9"/>
      </a:accent2>
      <a:accent3>
        <a:srgbClr val="A8BCFB"/>
      </a:accent3>
      <a:accent4>
        <a:srgbClr val="BBD0FF"/>
      </a:accent4>
      <a:accent5>
        <a:srgbClr val="D8E1FF"/>
      </a:accent5>
      <a:accent6>
        <a:srgbClr val="E6EBFF"/>
      </a:accent6>
      <a:hlink>
        <a:srgbClr val="4F7DE2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F7DE2"/>
    </a:accent1>
    <a:accent2>
      <a:srgbClr val="7D9FE9"/>
    </a:accent2>
    <a:accent3>
      <a:srgbClr val="A8BCFB"/>
    </a:accent3>
    <a:accent4>
      <a:srgbClr val="BBD0FF"/>
    </a:accent4>
    <a:accent5>
      <a:srgbClr val="D8E1FF"/>
    </a:accent5>
    <a:accent6>
      <a:srgbClr val="E6EBFF"/>
    </a:accent6>
    <a:hlink>
      <a:srgbClr val="4F7DE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F7DE2"/>
    </a:accent1>
    <a:accent2>
      <a:srgbClr val="7D9FE9"/>
    </a:accent2>
    <a:accent3>
      <a:srgbClr val="A8BCFB"/>
    </a:accent3>
    <a:accent4>
      <a:srgbClr val="BBD0FF"/>
    </a:accent4>
    <a:accent5>
      <a:srgbClr val="D8E1FF"/>
    </a:accent5>
    <a:accent6>
      <a:srgbClr val="E6EBFF"/>
    </a:accent6>
    <a:hlink>
      <a:srgbClr val="4F7DE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1108</Words>
  <Application>WPS 演示</Application>
  <PresentationFormat>宽屏</PresentationFormat>
  <Paragraphs>152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OPPOSans M</vt:lpstr>
      <vt:lpstr>OPPOSans R</vt:lpstr>
      <vt:lpstr>思源宋体 CN Heavy</vt:lpstr>
      <vt:lpstr>OPPOSans B</vt:lpstr>
      <vt:lpstr>Century Gothic</vt:lpstr>
      <vt:lpstr>Calibri</vt:lpstr>
      <vt:lpstr>微软雅黑</vt:lpstr>
      <vt:lpstr>Arial Unicode MS</vt:lpstr>
      <vt:lpstr>等线</vt:lpstr>
      <vt:lpstr>办公资源网：www.bangongziyuan.com</vt:lpstr>
      <vt:lpstr>1_办公资源网：www.bangongziyuan.com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俞曹</cp:lastModifiedBy>
  <cp:revision>169</cp:revision>
  <dcterms:created xsi:type="dcterms:W3CDTF">2021-11-01T01:41:00Z</dcterms:created>
  <dcterms:modified xsi:type="dcterms:W3CDTF">2024-04-26T03:02:52Z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8668E4A9FCA3435DAC922E6912E2B437_12</vt:lpwstr>
  </property>
  <property fmtid="{D5CDD505-2E9C-101B-9397-08002B2CF9AE}" pid="3" name="KSOProductBuildVer">
    <vt:lpwstr>2052-12.1.0.16120</vt:lpwstr>
  </property>
</Properties>
</file>