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81" r:id="rId6"/>
    <p:sldId id="278" r:id="rId7"/>
    <p:sldId id="282" r:id="rId8"/>
    <p:sldId id="279" r:id="rId9"/>
    <p:sldId id="280" r:id="rId10"/>
    <p:sldId id="269" r:id="rId11"/>
    <p:sldId id="283" r:id="rId12"/>
    <p:sldId id="272" r:id="rId13"/>
    <p:sldId id="263" r:id="rId14"/>
    <p:sldId id="262" r:id="rId15"/>
    <p:sldId id="284" r:id="rId16"/>
    <p:sldId id="277" r:id="rId17"/>
    <p:sldId id="275" r:id="rId18"/>
  </p:sldIdLst>
  <p:sldSz cx="9144000" cy="5143500" type="screen16x9"/>
  <p:notesSz cx="6858000" cy="9144000"/>
  <p:embeddedFontLst>
    <p:embeddedFont>
      <p:font typeface="Anaheim" panose="02000503000000000000" pitchFamily="2" charset="0"/>
      <p:regular r:id="rId20"/>
    </p:embeddedFont>
    <p:embeddedFont>
      <p:font typeface="Denk One" panose="020B0604020202020204" charset="0"/>
      <p:regular r:id="rId21"/>
    </p:embeddedFont>
    <p:embeddedFont>
      <p:font typeface="Fira Sans Extra Condensed" panose="020B0503050000020004" pitchFamily="34" charset="0"/>
      <p:regular r:id="rId22"/>
      <p:bold r:id="rId23"/>
      <p:italic r:id="rId24"/>
      <p:boldItalic r:id="rId25"/>
    </p:embeddedFont>
    <p:embeddedFont>
      <p:font typeface="Quantico" panose="020B0604020202020204" charset="0"/>
      <p:regular r:id="rId26"/>
      <p:bold r:id="rId27"/>
      <p:italic r:id="rId28"/>
      <p:boldItalic r:id="rId29"/>
    </p:embeddedFont>
    <p:embeddedFont>
      <p:font typeface="Source Code Pro" panose="020B0509030403020204" pitchFamily="49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5EF157-85E9-4584-9145-85FBD2D0CF2C}">
  <a:tblStyle styleId="{145EF157-85E9-4584-9145-85FBD2D0CF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5951120-C28C-4EAF-B702-5BE72A0C067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d1541d378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d1541d378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083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0f7af2584a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0f7af2584a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e5c6e8e05_0_27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e5c6e8e05_0_27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d1541d378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d1541d378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251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1de8bc5b3b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1de8bc5b3b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fd8e885a1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fd8e885a1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f30c3009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f30c3009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d1541d378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d1541d378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d1541d378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d1541d378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474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339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d1541d378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d1541d378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092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732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10f7c6677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10f7c6677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96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03" name="Google Shape;103;p1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720000" y="1357275"/>
            <a:ext cx="4209600" cy="24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717350" y="1295950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717350" y="1651849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4691091" y="1295950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4691095" y="1651851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717350" y="2865407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717350" y="3220675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4691091" y="2865413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4691095" y="3220676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1697375" y="1229575"/>
            <a:ext cx="3294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1697375" y="2291627"/>
            <a:ext cx="3294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5017075" y="3285800"/>
            <a:ext cx="32946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000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045150" y="1866000"/>
            <a:ext cx="39435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1" r:id="rId10"/>
    <p:sldLayoutId id="2147483662" r:id="rId11"/>
    <p:sldLayoutId id="2147483663" r:id="rId12"/>
    <p:sldLayoutId id="2147483666" r:id="rId13"/>
    <p:sldLayoutId id="2147483667" r:id="rId14"/>
    <p:sldLayoutId id="2147483668" r:id="rId15"/>
    <p:sldLayoutId id="214748366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edium.com/nerd-for-tech/install-visual-studio-code-fe3908c5cf15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s.alphadev.biz.id/ramada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6500" y="73957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>
                <a:solidFill>
                  <a:schemeClr val="tx1"/>
                </a:solidFill>
              </a:rPr>
              <a:t>Pengenalan</a:t>
            </a:r>
            <a:r>
              <a:rPr lang="en-US">
                <a:solidFill>
                  <a:schemeClr val="tx1"/>
                </a:solidFill>
              </a:rPr>
              <a:t> web programming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 by Muhamad Firly Ramadan</a:t>
            </a: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0"/>
          <p:cNvGrpSpPr/>
          <p:nvPr/>
        </p:nvGrpSpPr>
        <p:grpSpPr>
          <a:xfrm>
            <a:off x="3125360" y="2463091"/>
            <a:ext cx="399435" cy="365698"/>
            <a:chOff x="1731523" y="2422616"/>
            <a:chExt cx="399435" cy="365698"/>
          </a:xfrm>
        </p:grpSpPr>
        <p:sp>
          <p:nvSpPr>
            <p:cNvPr id="398" name="Google Shape;398;p40"/>
            <p:cNvSpPr/>
            <p:nvPr/>
          </p:nvSpPr>
          <p:spPr>
            <a:xfrm>
              <a:off x="1865294" y="2725009"/>
              <a:ext cx="43604" cy="4360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2005876" y="2725009"/>
              <a:ext cx="43636" cy="43604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731523" y="2422616"/>
              <a:ext cx="399435" cy="365698"/>
            </a:xfrm>
            <a:custGeom>
              <a:avLst/>
              <a:gdLst/>
              <a:ahLst/>
              <a:cxnLst/>
              <a:rect l="l" t="t" r="r" b="b"/>
              <a:pathLst>
                <a:path w="12550" h="11490" extrusionOk="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40"/>
          <p:cNvGrpSpPr/>
          <p:nvPr/>
        </p:nvGrpSpPr>
        <p:grpSpPr>
          <a:xfrm>
            <a:off x="3827825" y="1326120"/>
            <a:ext cx="1500123" cy="2991330"/>
            <a:chOff x="5733722" y="716816"/>
            <a:chExt cx="1851775" cy="3692544"/>
          </a:xfrm>
        </p:grpSpPr>
        <p:sp>
          <p:nvSpPr>
            <p:cNvPr id="421" name="Google Shape;421;p40"/>
            <p:cNvSpPr/>
            <p:nvPr/>
          </p:nvSpPr>
          <p:spPr>
            <a:xfrm>
              <a:off x="5733722" y="716816"/>
              <a:ext cx="1851775" cy="3692544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6568421" y="4212572"/>
              <a:ext cx="182400" cy="108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&lt;/ </a:t>
            </a:r>
            <a:r>
              <a:rPr lang="en">
                <a:solidFill>
                  <a:schemeClr val="tx1"/>
                </a:solidFill>
              </a:rPr>
              <a:t>Jenis jenis website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25" name="Google Shape;425;p40"/>
          <p:cNvSpPr txBox="1"/>
          <p:nvPr/>
        </p:nvSpPr>
        <p:spPr>
          <a:xfrm>
            <a:off x="723900" y="1255650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Personal Web</a:t>
            </a:r>
            <a:endParaRPr sz="18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723900" y="2397102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E-Commerce Web</a:t>
            </a:r>
            <a:endParaRPr sz="18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723900" y="3538627"/>
            <a:ext cx="22606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Web </a:t>
            </a:r>
            <a:r>
              <a:rPr lang="en-US" sz="1800" err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Pemerintahan</a:t>
            </a:r>
            <a:endParaRPr sz="18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6226877" y="1255650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Website </a:t>
            </a:r>
            <a:r>
              <a:rPr lang="en-US" sz="1800" err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Berita</a:t>
            </a:r>
            <a:endParaRPr sz="18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9" name="Google Shape;429;p40"/>
          <p:cNvSpPr txBox="1"/>
          <p:nvPr/>
        </p:nvSpPr>
        <p:spPr>
          <a:xfrm>
            <a:off x="6226877" y="2397102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Web Portal</a:t>
            </a:r>
            <a:endParaRPr sz="18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0" name="Google Shape;430;p40"/>
          <p:cNvSpPr txBox="1"/>
          <p:nvPr/>
        </p:nvSpPr>
        <p:spPr>
          <a:xfrm>
            <a:off x="6226877" y="3538627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Blog Website</a:t>
            </a:r>
            <a:endParaRPr sz="18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723900" y="1585223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Blog pribadi, W</a:t>
            </a:r>
            <a:r>
              <a:rPr lang="en-ID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bsite Portfolio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723900" y="2726746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Tokopedia, Shopee, Lazada, Blibli.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723899" y="3868272"/>
            <a:ext cx="2260599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Website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milik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instansi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pemerintahan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setempat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6226877" y="1585223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Radar Cirebon,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Tribun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News, CNN.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6226877" y="2726746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Detik.com, Kompasiana, Okezone.com dll.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6226877" y="3868272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Medium, Dev to,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Mozila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dll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8" name="Google Shape;9144;p61">
            <a:extLst>
              <a:ext uri="{FF2B5EF4-FFF2-40B4-BE49-F238E27FC236}">
                <a16:creationId xmlns:a16="http://schemas.microsoft.com/office/drawing/2014/main" id="{A32A5990-37B0-54FD-2DB9-F8366E82D3DC}"/>
              </a:ext>
            </a:extLst>
          </p:cNvPr>
          <p:cNvGrpSpPr/>
          <p:nvPr/>
        </p:nvGrpSpPr>
        <p:grpSpPr>
          <a:xfrm>
            <a:off x="3122256" y="1334344"/>
            <a:ext cx="379045" cy="449216"/>
            <a:chOff x="3122257" y="1508594"/>
            <a:chExt cx="294850" cy="349434"/>
          </a:xfrm>
          <a:solidFill>
            <a:schemeClr val="tx1"/>
          </a:solidFill>
        </p:grpSpPr>
        <p:sp>
          <p:nvSpPr>
            <p:cNvPr id="9" name="Google Shape;9145;p61">
              <a:extLst>
                <a:ext uri="{FF2B5EF4-FFF2-40B4-BE49-F238E27FC236}">
                  <a16:creationId xmlns:a16="http://schemas.microsoft.com/office/drawing/2014/main" id="{E92711D6-4D52-96C1-AF02-50BC70D26837}"/>
                </a:ext>
              </a:extLst>
            </p:cNvPr>
            <p:cNvSpPr/>
            <p:nvPr/>
          </p:nvSpPr>
          <p:spPr>
            <a:xfrm>
              <a:off x="3226110" y="1659042"/>
              <a:ext cx="87557" cy="29568"/>
            </a:xfrm>
            <a:custGeom>
              <a:avLst/>
              <a:gdLst/>
              <a:ahLst/>
              <a:cxnLst/>
              <a:rect l="l" t="t" r="r" b="b"/>
              <a:pathLst>
                <a:path w="2751" h="929" extrusionOk="0">
                  <a:moveTo>
                    <a:pt x="1099" y="0"/>
                  </a:moveTo>
                  <a:cubicBezTo>
                    <a:pt x="771" y="0"/>
                    <a:pt x="476" y="33"/>
                    <a:pt x="286" y="60"/>
                  </a:cubicBezTo>
                  <a:cubicBezTo>
                    <a:pt x="119" y="96"/>
                    <a:pt x="0" y="227"/>
                    <a:pt x="0" y="393"/>
                  </a:cubicBezTo>
                  <a:lnTo>
                    <a:pt x="0" y="762"/>
                  </a:lnTo>
                  <a:cubicBezTo>
                    <a:pt x="0" y="846"/>
                    <a:pt x="72" y="929"/>
                    <a:pt x="167" y="929"/>
                  </a:cubicBezTo>
                  <a:cubicBezTo>
                    <a:pt x="250" y="929"/>
                    <a:pt x="322" y="846"/>
                    <a:pt x="322" y="762"/>
                  </a:cubicBezTo>
                  <a:lnTo>
                    <a:pt x="322" y="393"/>
                  </a:lnTo>
                  <a:cubicBezTo>
                    <a:pt x="322" y="393"/>
                    <a:pt x="322" y="369"/>
                    <a:pt x="345" y="369"/>
                  </a:cubicBezTo>
                  <a:cubicBezTo>
                    <a:pt x="509" y="350"/>
                    <a:pt x="813" y="315"/>
                    <a:pt x="1144" y="315"/>
                  </a:cubicBezTo>
                  <a:cubicBezTo>
                    <a:pt x="1222" y="315"/>
                    <a:pt x="1302" y="317"/>
                    <a:pt x="1381" y="322"/>
                  </a:cubicBezTo>
                  <a:cubicBezTo>
                    <a:pt x="1893" y="358"/>
                    <a:pt x="2250" y="488"/>
                    <a:pt x="2465" y="703"/>
                  </a:cubicBezTo>
                  <a:cubicBezTo>
                    <a:pt x="2494" y="733"/>
                    <a:pt x="2536" y="747"/>
                    <a:pt x="2578" y="747"/>
                  </a:cubicBezTo>
                  <a:cubicBezTo>
                    <a:pt x="2619" y="747"/>
                    <a:pt x="2661" y="733"/>
                    <a:pt x="2691" y="703"/>
                  </a:cubicBezTo>
                  <a:cubicBezTo>
                    <a:pt x="2750" y="643"/>
                    <a:pt x="2750" y="536"/>
                    <a:pt x="2679" y="477"/>
                  </a:cubicBezTo>
                  <a:cubicBezTo>
                    <a:pt x="2297" y="95"/>
                    <a:pt x="1652" y="0"/>
                    <a:pt x="10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146;p61">
              <a:extLst>
                <a:ext uri="{FF2B5EF4-FFF2-40B4-BE49-F238E27FC236}">
                  <a16:creationId xmlns:a16="http://schemas.microsoft.com/office/drawing/2014/main" id="{DF8500ED-14D3-1F1A-0360-0DEB0100D42A}"/>
                </a:ext>
              </a:extLst>
            </p:cNvPr>
            <p:cNvSpPr/>
            <p:nvPr/>
          </p:nvSpPr>
          <p:spPr>
            <a:xfrm>
              <a:off x="3171144" y="1612033"/>
              <a:ext cx="196694" cy="245613"/>
            </a:xfrm>
            <a:custGeom>
              <a:avLst/>
              <a:gdLst/>
              <a:ahLst/>
              <a:cxnLst/>
              <a:rect l="l" t="t" r="r" b="b"/>
              <a:pathLst>
                <a:path w="6180" h="7717" extrusionOk="0">
                  <a:moveTo>
                    <a:pt x="4835" y="334"/>
                  </a:moveTo>
                  <a:lnTo>
                    <a:pt x="4835" y="1894"/>
                  </a:lnTo>
                  <a:cubicBezTo>
                    <a:pt x="4835" y="2132"/>
                    <a:pt x="4775" y="2358"/>
                    <a:pt x="4692" y="2561"/>
                  </a:cubicBezTo>
                  <a:cubicBezTo>
                    <a:pt x="4668" y="2585"/>
                    <a:pt x="4668" y="2608"/>
                    <a:pt x="4668" y="2644"/>
                  </a:cubicBezTo>
                  <a:lnTo>
                    <a:pt x="4668" y="3097"/>
                  </a:lnTo>
                  <a:cubicBezTo>
                    <a:pt x="4668" y="3537"/>
                    <a:pt x="4489" y="3930"/>
                    <a:pt x="4180" y="4228"/>
                  </a:cubicBezTo>
                  <a:cubicBezTo>
                    <a:pt x="3900" y="4497"/>
                    <a:pt x="3532" y="4649"/>
                    <a:pt x="3129" y="4649"/>
                  </a:cubicBezTo>
                  <a:cubicBezTo>
                    <a:pt x="3087" y="4649"/>
                    <a:pt x="3044" y="4648"/>
                    <a:pt x="3001" y="4644"/>
                  </a:cubicBezTo>
                  <a:cubicBezTo>
                    <a:pt x="2168" y="4597"/>
                    <a:pt x="1537" y="3894"/>
                    <a:pt x="1537" y="3037"/>
                  </a:cubicBezTo>
                  <a:lnTo>
                    <a:pt x="1537" y="2644"/>
                  </a:lnTo>
                  <a:cubicBezTo>
                    <a:pt x="1537" y="2608"/>
                    <a:pt x="1537" y="2597"/>
                    <a:pt x="1513" y="2561"/>
                  </a:cubicBezTo>
                  <a:cubicBezTo>
                    <a:pt x="1418" y="2358"/>
                    <a:pt x="1370" y="2120"/>
                    <a:pt x="1370" y="1894"/>
                  </a:cubicBezTo>
                  <a:lnTo>
                    <a:pt x="1370" y="1549"/>
                  </a:lnTo>
                  <a:cubicBezTo>
                    <a:pt x="1370" y="882"/>
                    <a:pt x="1918" y="334"/>
                    <a:pt x="2584" y="334"/>
                  </a:cubicBezTo>
                  <a:close/>
                  <a:moveTo>
                    <a:pt x="3954" y="4763"/>
                  </a:moveTo>
                  <a:lnTo>
                    <a:pt x="3954" y="5061"/>
                  </a:lnTo>
                  <a:lnTo>
                    <a:pt x="3096" y="5656"/>
                  </a:lnTo>
                  <a:lnTo>
                    <a:pt x="2215" y="5061"/>
                  </a:lnTo>
                  <a:lnTo>
                    <a:pt x="2215" y="4763"/>
                  </a:lnTo>
                  <a:cubicBezTo>
                    <a:pt x="2441" y="4883"/>
                    <a:pt x="2691" y="4966"/>
                    <a:pt x="2965" y="4978"/>
                  </a:cubicBezTo>
                  <a:lnTo>
                    <a:pt x="3096" y="4978"/>
                  </a:lnTo>
                  <a:cubicBezTo>
                    <a:pt x="3406" y="4978"/>
                    <a:pt x="3704" y="4894"/>
                    <a:pt x="3954" y="4763"/>
                  </a:cubicBezTo>
                  <a:close/>
                  <a:moveTo>
                    <a:pt x="2084" y="5359"/>
                  </a:moveTo>
                  <a:lnTo>
                    <a:pt x="2846" y="5883"/>
                  </a:lnTo>
                  <a:lnTo>
                    <a:pt x="2441" y="6276"/>
                  </a:lnTo>
                  <a:lnTo>
                    <a:pt x="2430" y="6276"/>
                  </a:lnTo>
                  <a:lnTo>
                    <a:pt x="1918" y="5525"/>
                  </a:lnTo>
                  <a:lnTo>
                    <a:pt x="2084" y="5359"/>
                  </a:lnTo>
                  <a:close/>
                  <a:moveTo>
                    <a:pt x="4108" y="5347"/>
                  </a:moveTo>
                  <a:lnTo>
                    <a:pt x="4275" y="5514"/>
                  </a:lnTo>
                  <a:lnTo>
                    <a:pt x="3763" y="6276"/>
                  </a:lnTo>
                  <a:lnTo>
                    <a:pt x="3751" y="6276"/>
                  </a:lnTo>
                  <a:lnTo>
                    <a:pt x="3346" y="5871"/>
                  </a:lnTo>
                  <a:lnTo>
                    <a:pt x="4108" y="5347"/>
                  </a:lnTo>
                  <a:close/>
                  <a:moveTo>
                    <a:pt x="2572" y="1"/>
                  </a:moveTo>
                  <a:cubicBezTo>
                    <a:pt x="1727" y="1"/>
                    <a:pt x="1037" y="692"/>
                    <a:pt x="1037" y="1537"/>
                  </a:cubicBezTo>
                  <a:lnTo>
                    <a:pt x="1037" y="1882"/>
                  </a:lnTo>
                  <a:cubicBezTo>
                    <a:pt x="1037" y="2144"/>
                    <a:pt x="1096" y="2418"/>
                    <a:pt x="1215" y="2668"/>
                  </a:cubicBezTo>
                  <a:lnTo>
                    <a:pt x="1215" y="3025"/>
                  </a:lnTo>
                  <a:cubicBezTo>
                    <a:pt x="1215" y="3620"/>
                    <a:pt x="1489" y="4168"/>
                    <a:pt x="1906" y="4525"/>
                  </a:cubicBezTo>
                  <a:lnTo>
                    <a:pt x="1906" y="5061"/>
                  </a:lnTo>
                  <a:lnTo>
                    <a:pt x="1608" y="5383"/>
                  </a:lnTo>
                  <a:cubicBezTo>
                    <a:pt x="1572" y="5406"/>
                    <a:pt x="1560" y="5454"/>
                    <a:pt x="1560" y="5502"/>
                  </a:cubicBezTo>
                  <a:lnTo>
                    <a:pt x="560" y="5859"/>
                  </a:lnTo>
                  <a:cubicBezTo>
                    <a:pt x="239" y="5978"/>
                    <a:pt x="1" y="6299"/>
                    <a:pt x="1" y="6657"/>
                  </a:cubicBezTo>
                  <a:lnTo>
                    <a:pt x="1" y="7549"/>
                  </a:lnTo>
                  <a:cubicBezTo>
                    <a:pt x="1" y="7645"/>
                    <a:pt x="72" y="7716"/>
                    <a:pt x="167" y="7716"/>
                  </a:cubicBezTo>
                  <a:cubicBezTo>
                    <a:pt x="251" y="7716"/>
                    <a:pt x="322" y="7645"/>
                    <a:pt x="322" y="7549"/>
                  </a:cubicBezTo>
                  <a:lnTo>
                    <a:pt x="322" y="6657"/>
                  </a:lnTo>
                  <a:cubicBezTo>
                    <a:pt x="322" y="6430"/>
                    <a:pt x="465" y="6240"/>
                    <a:pt x="667" y="6168"/>
                  </a:cubicBezTo>
                  <a:lnTo>
                    <a:pt x="1715" y="5775"/>
                  </a:lnTo>
                  <a:lnTo>
                    <a:pt x="2144" y="6430"/>
                  </a:lnTo>
                  <a:cubicBezTo>
                    <a:pt x="2203" y="6526"/>
                    <a:pt x="2287" y="6561"/>
                    <a:pt x="2382" y="6585"/>
                  </a:cubicBezTo>
                  <a:lnTo>
                    <a:pt x="2406" y="6585"/>
                  </a:lnTo>
                  <a:cubicBezTo>
                    <a:pt x="2501" y="6585"/>
                    <a:pt x="2584" y="6549"/>
                    <a:pt x="2644" y="6478"/>
                  </a:cubicBezTo>
                  <a:lnTo>
                    <a:pt x="2918" y="6204"/>
                  </a:lnTo>
                  <a:lnTo>
                    <a:pt x="2918" y="7549"/>
                  </a:lnTo>
                  <a:cubicBezTo>
                    <a:pt x="2918" y="7633"/>
                    <a:pt x="2989" y="7716"/>
                    <a:pt x="3084" y="7716"/>
                  </a:cubicBezTo>
                  <a:cubicBezTo>
                    <a:pt x="3168" y="7716"/>
                    <a:pt x="3239" y="7633"/>
                    <a:pt x="3239" y="7549"/>
                  </a:cubicBezTo>
                  <a:lnTo>
                    <a:pt x="3239" y="6204"/>
                  </a:lnTo>
                  <a:lnTo>
                    <a:pt x="3513" y="6478"/>
                  </a:lnTo>
                  <a:cubicBezTo>
                    <a:pt x="3573" y="6537"/>
                    <a:pt x="3656" y="6585"/>
                    <a:pt x="3751" y="6585"/>
                  </a:cubicBezTo>
                  <a:lnTo>
                    <a:pt x="3775" y="6585"/>
                  </a:lnTo>
                  <a:cubicBezTo>
                    <a:pt x="3882" y="6561"/>
                    <a:pt x="3977" y="6526"/>
                    <a:pt x="4013" y="6430"/>
                  </a:cubicBezTo>
                  <a:lnTo>
                    <a:pt x="4454" y="5775"/>
                  </a:lnTo>
                  <a:lnTo>
                    <a:pt x="5489" y="6168"/>
                  </a:lnTo>
                  <a:cubicBezTo>
                    <a:pt x="5704" y="6240"/>
                    <a:pt x="5835" y="6430"/>
                    <a:pt x="5835" y="6657"/>
                  </a:cubicBezTo>
                  <a:lnTo>
                    <a:pt x="5835" y="7549"/>
                  </a:lnTo>
                  <a:cubicBezTo>
                    <a:pt x="5835" y="7645"/>
                    <a:pt x="5906" y="7716"/>
                    <a:pt x="6001" y="7716"/>
                  </a:cubicBezTo>
                  <a:cubicBezTo>
                    <a:pt x="6085" y="7716"/>
                    <a:pt x="6156" y="7645"/>
                    <a:pt x="6156" y="7549"/>
                  </a:cubicBezTo>
                  <a:lnTo>
                    <a:pt x="6156" y="6657"/>
                  </a:lnTo>
                  <a:cubicBezTo>
                    <a:pt x="6180" y="6311"/>
                    <a:pt x="5954" y="6002"/>
                    <a:pt x="5620" y="5883"/>
                  </a:cubicBezTo>
                  <a:lnTo>
                    <a:pt x="4632" y="5525"/>
                  </a:lnTo>
                  <a:cubicBezTo>
                    <a:pt x="4632" y="5478"/>
                    <a:pt x="4608" y="5442"/>
                    <a:pt x="4585" y="5406"/>
                  </a:cubicBezTo>
                  <a:lnTo>
                    <a:pt x="4287" y="5097"/>
                  </a:lnTo>
                  <a:lnTo>
                    <a:pt x="4287" y="4549"/>
                  </a:lnTo>
                  <a:cubicBezTo>
                    <a:pt x="4311" y="4513"/>
                    <a:pt x="4346" y="4490"/>
                    <a:pt x="4370" y="4466"/>
                  </a:cubicBezTo>
                  <a:cubicBezTo>
                    <a:pt x="4751" y="4109"/>
                    <a:pt x="4966" y="3620"/>
                    <a:pt x="4966" y="3097"/>
                  </a:cubicBezTo>
                  <a:lnTo>
                    <a:pt x="4966" y="2680"/>
                  </a:lnTo>
                  <a:cubicBezTo>
                    <a:pt x="5085" y="2430"/>
                    <a:pt x="5144" y="2180"/>
                    <a:pt x="5144" y="1894"/>
                  </a:cubicBezTo>
                  <a:lnTo>
                    <a:pt x="5144" y="168"/>
                  </a:lnTo>
                  <a:cubicBezTo>
                    <a:pt x="5144" y="72"/>
                    <a:pt x="5073" y="1"/>
                    <a:pt x="4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147;p61">
              <a:extLst>
                <a:ext uri="{FF2B5EF4-FFF2-40B4-BE49-F238E27FC236}">
                  <a16:creationId xmlns:a16="http://schemas.microsoft.com/office/drawing/2014/main" id="{79D1C726-EFAC-C388-66AC-298FBFB54AF5}"/>
                </a:ext>
              </a:extLst>
            </p:cNvPr>
            <p:cNvSpPr/>
            <p:nvPr/>
          </p:nvSpPr>
          <p:spPr>
            <a:xfrm>
              <a:off x="3204117" y="1836767"/>
              <a:ext cx="10630" cy="21261"/>
            </a:xfrm>
            <a:custGeom>
              <a:avLst/>
              <a:gdLst/>
              <a:ahLst/>
              <a:cxnLst/>
              <a:rect l="l" t="t" r="r" b="b"/>
              <a:pathLst>
                <a:path w="334" h="668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84" y="667"/>
                    <a:pt x="167" y="667"/>
                  </a:cubicBezTo>
                  <a:cubicBezTo>
                    <a:pt x="262" y="667"/>
                    <a:pt x="334" y="596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148;p61">
              <a:extLst>
                <a:ext uri="{FF2B5EF4-FFF2-40B4-BE49-F238E27FC236}">
                  <a16:creationId xmlns:a16="http://schemas.microsoft.com/office/drawing/2014/main" id="{58B2A576-2192-44E1-C544-40B643C067F7}"/>
                </a:ext>
              </a:extLst>
            </p:cNvPr>
            <p:cNvSpPr/>
            <p:nvPr/>
          </p:nvSpPr>
          <p:spPr>
            <a:xfrm>
              <a:off x="3324616" y="1836767"/>
              <a:ext cx="10280" cy="21261"/>
            </a:xfrm>
            <a:custGeom>
              <a:avLst/>
              <a:gdLst/>
              <a:ahLst/>
              <a:cxnLst/>
              <a:rect l="l" t="t" r="r" b="b"/>
              <a:pathLst>
                <a:path w="323" h="668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72" y="667"/>
                    <a:pt x="167" y="667"/>
                  </a:cubicBezTo>
                  <a:cubicBezTo>
                    <a:pt x="251" y="667"/>
                    <a:pt x="322" y="596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149;p61">
              <a:extLst>
                <a:ext uri="{FF2B5EF4-FFF2-40B4-BE49-F238E27FC236}">
                  <a16:creationId xmlns:a16="http://schemas.microsoft.com/office/drawing/2014/main" id="{0404A9E0-36AD-5A17-1AFA-A89094A7D09D}"/>
                </a:ext>
              </a:extLst>
            </p:cNvPr>
            <p:cNvSpPr/>
            <p:nvPr/>
          </p:nvSpPr>
          <p:spPr>
            <a:xfrm>
              <a:off x="3122257" y="1508594"/>
              <a:ext cx="294850" cy="278554"/>
            </a:xfrm>
            <a:custGeom>
              <a:avLst/>
              <a:gdLst/>
              <a:ahLst/>
              <a:cxnLst/>
              <a:rect l="l" t="t" r="r" b="b"/>
              <a:pathLst>
                <a:path w="9264" h="8752" extrusionOk="0">
                  <a:moveTo>
                    <a:pt x="3096" y="584"/>
                  </a:moveTo>
                  <a:lnTo>
                    <a:pt x="3096" y="584"/>
                  </a:lnTo>
                  <a:cubicBezTo>
                    <a:pt x="2858" y="798"/>
                    <a:pt x="2620" y="1060"/>
                    <a:pt x="2430" y="1382"/>
                  </a:cubicBezTo>
                  <a:cubicBezTo>
                    <a:pt x="2299" y="1584"/>
                    <a:pt x="2156" y="1810"/>
                    <a:pt x="2061" y="2048"/>
                  </a:cubicBezTo>
                  <a:lnTo>
                    <a:pt x="1168" y="2048"/>
                  </a:lnTo>
                  <a:cubicBezTo>
                    <a:pt x="1656" y="1394"/>
                    <a:pt x="2322" y="882"/>
                    <a:pt x="3096" y="584"/>
                  </a:cubicBezTo>
                  <a:close/>
                  <a:moveTo>
                    <a:pt x="4466" y="310"/>
                  </a:moveTo>
                  <a:lnTo>
                    <a:pt x="4466" y="2048"/>
                  </a:lnTo>
                  <a:lnTo>
                    <a:pt x="2418" y="2048"/>
                  </a:lnTo>
                  <a:cubicBezTo>
                    <a:pt x="2894" y="1048"/>
                    <a:pt x="3632" y="382"/>
                    <a:pt x="4466" y="310"/>
                  </a:cubicBezTo>
                  <a:close/>
                  <a:moveTo>
                    <a:pt x="4799" y="310"/>
                  </a:moveTo>
                  <a:cubicBezTo>
                    <a:pt x="5644" y="382"/>
                    <a:pt x="6371" y="1048"/>
                    <a:pt x="6847" y="2048"/>
                  </a:cubicBezTo>
                  <a:lnTo>
                    <a:pt x="4799" y="2048"/>
                  </a:lnTo>
                  <a:lnTo>
                    <a:pt x="4799" y="310"/>
                  </a:lnTo>
                  <a:close/>
                  <a:moveTo>
                    <a:pt x="6168" y="608"/>
                  </a:moveTo>
                  <a:cubicBezTo>
                    <a:pt x="6942" y="905"/>
                    <a:pt x="7609" y="1405"/>
                    <a:pt x="8097" y="2060"/>
                  </a:cubicBezTo>
                  <a:lnTo>
                    <a:pt x="7204" y="2060"/>
                  </a:lnTo>
                  <a:cubicBezTo>
                    <a:pt x="7097" y="1810"/>
                    <a:pt x="6966" y="1584"/>
                    <a:pt x="6835" y="1382"/>
                  </a:cubicBezTo>
                  <a:cubicBezTo>
                    <a:pt x="6621" y="1072"/>
                    <a:pt x="6406" y="810"/>
                    <a:pt x="6168" y="608"/>
                  </a:cubicBezTo>
                  <a:close/>
                  <a:moveTo>
                    <a:pt x="1941" y="2382"/>
                  </a:moveTo>
                  <a:cubicBezTo>
                    <a:pt x="1703" y="3013"/>
                    <a:pt x="1560" y="3715"/>
                    <a:pt x="1549" y="4465"/>
                  </a:cubicBezTo>
                  <a:lnTo>
                    <a:pt x="322" y="4465"/>
                  </a:lnTo>
                  <a:cubicBezTo>
                    <a:pt x="358" y="3703"/>
                    <a:pt x="584" y="2989"/>
                    <a:pt x="953" y="2382"/>
                  </a:cubicBezTo>
                  <a:close/>
                  <a:moveTo>
                    <a:pt x="8323" y="2382"/>
                  </a:moveTo>
                  <a:cubicBezTo>
                    <a:pt x="8692" y="2989"/>
                    <a:pt x="8919" y="3703"/>
                    <a:pt x="8942" y="4465"/>
                  </a:cubicBezTo>
                  <a:lnTo>
                    <a:pt x="7728" y="4465"/>
                  </a:lnTo>
                  <a:cubicBezTo>
                    <a:pt x="7692" y="3715"/>
                    <a:pt x="7561" y="3013"/>
                    <a:pt x="7335" y="2382"/>
                  </a:cubicBezTo>
                  <a:close/>
                  <a:moveTo>
                    <a:pt x="1537" y="4787"/>
                  </a:moveTo>
                  <a:cubicBezTo>
                    <a:pt x="1560" y="5466"/>
                    <a:pt x="1668" y="6132"/>
                    <a:pt x="1882" y="6739"/>
                  </a:cubicBezTo>
                  <a:lnTo>
                    <a:pt x="1918" y="6870"/>
                  </a:lnTo>
                  <a:lnTo>
                    <a:pt x="941" y="6870"/>
                  </a:lnTo>
                  <a:cubicBezTo>
                    <a:pt x="572" y="6239"/>
                    <a:pt x="346" y="5525"/>
                    <a:pt x="310" y="4787"/>
                  </a:cubicBezTo>
                  <a:close/>
                  <a:moveTo>
                    <a:pt x="8919" y="4787"/>
                  </a:moveTo>
                  <a:cubicBezTo>
                    <a:pt x="8919" y="5501"/>
                    <a:pt x="8704" y="6204"/>
                    <a:pt x="8347" y="6811"/>
                  </a:cubicBezTo>
                  <a:cubicBezTo>
                    <a:pt x="8335" y="6823"/>
                    <a:pt x="8323" y="6859"/>
                    <a:pt x="8311" y="6870"/>
                  </a:cubicBezTo>
                  <a:lnTo>
                    <a:pt x="7323" y="6870"/>
                  </a:lnTo>
                  <a:lnTo>
                    <a:pt x="7371" y="6739"/>
                  </a:lnTo>
                  <a:cubicBezTo>
                    <a:pt x="7573" y="6120"/>
                    <a:pt x="7680" y="5466"/>
                    <a:pt x="7692" y="4787"/>
                  </a:cubicBezTo>
                  <a:close/>
                  <a:moveTo>
                    <a:pt x="4632" y="1"/>
                  </a:moveTo>
                  <a:cubicBezTo>
                    <a:pt x="3394" y="1"/>
                    <a:pt x="2239" y="477"/>
                    <a:pt x="1358" y="1346"/>
                  </a:cubicBezTo>
                  <a:cubicBezTo>
                    <a:pt x="477" y="2227"/>
                    <a:pt x="1" y="3382"/>
                    <a:pt x="1" y="4620"/>
                  </a:cubicBezTo>
                  <a:cubicBezTo>
                    <a:pt x="1" y="6358"/>
                    <a:pt x="953" y="7930"/>
                    <a:pt x="2501" y="8728"/>
                  </a:cubicBezTo>
                  <a:cubicBezTo>
                    <a:pt x="2537" y="8752"/>
                    <a:pt x="2549" y="8752"/>
                    <a:pt x="2573" y="8752"/>
                  </a:cubicBezTo>
                  <a:cubicBezTo>
                    <a:pt x="2632" y="8752"/>
                    <a:pt x="2692" y="8716"/>
                    <a:pt x="2727" y="8656"/>
                  </a:cubicBezTo>
                  <a:cubicBezTo>
                    <a:pt x="2775" y="8585"/>
                    <a:pt x="2739" y="8478"/>
                    <a:pt x="2656" y="8430"/>
                  </a:cubicBezTo>
                  <a:cubicBezTo>
                    <a:pt x="2061" y="8121"/>
                    <a:pt x="1560" y="7692"/>
                    <a:pt x="1179" y="7180"/>
                  </a:cubicBezTo>
                  <a:lnTo>
                    <a:pt x="2072" y="7180"/>
                  </a:lnTo>
                  <a:cubicBezTo>
                    <a:pt x="2263" y="7632"/>
                    <a:pt x="2513" y="8013"/>
                    <a:pt x="2799" y="8335"/>
                  </a:cubicBezTo>
                  <a:cubicBezTo>
                    <a:pt x="2831" y="8368"/>
                    <a:pt x="2879" y="8386"/>
                    <a:pt x="2924" y="8386"/>
                  </a:cubicBezTo>
                  <a:cubicBezTo>
                    <a:pt x="2962" y="8386"/>
                    <a:pt x="2998" y="8374"/>
                    <a:pt x="3025" y="8347"/>
                  </a:cubicBezTo>
                  <a:cubicBezTo>
                    <a:pt x="3084" y="8287"/>
                    <a:pt x="3096" y="8180"/>
                    <a:pt x="3037" y="8121"/>
                  </a:cubicBezTo>
                  <a:cubicBezTo>
                    <a:pt x="2799" y="7859"/>
                    <a:pt x="2596" y="7537"/>
                    <a:pt x="2430" y="7180"/>
                  </a:cubicBezTo>
                  <a:cubicBezTo>
                    <a:pt x="2501" y="7168"/>
                    <a:pt x="2561" y="7109"/>
                    <a:pt x="2561" y="7025"/>
                  </a:cubicBezTo>
                  <a:cubicBezTo>
                    <a:pt x="2561" y="6930"/>
                    <a:pt x="2489" y="6859"/>
                    <a:pt x="2394" y="6859"/>
                  </a:cubicBezTo>
                  <a:lnTo>
                    <a:pt x="2275" y="6859"/>
                  </a:lnTo>
                  <a:cubicBezTo>
                    <a:pt x="2025" y="6228"/>
                    <a:pt x="1894" y="5513"/>
                    <a:pt x="1882" y="4775"/>
                  </a:cubicBezTo>
                  <a:lnTo>
                    <a:pt x="2061" y="4775"/>
                  </a:lnTo>
                  <a:cubicBezTo>
                    <a:pt x="2144" y="4775"/>
                    <a:pt x="2215" y="4704"/>
                    <a:pt x="2215" y="4608"/>
                  </a:cubicBezTo>
                  <a:cubicBezTo>
                    <a:pt x="2215" y="4513"/>
                    <a:pt x="2144" y="4442"/>
                    <a:pt x="2061" y="4442"/>
                  </a:cubicBezTo>
                  <a:lnTo>
                    <a:pt x="1882" y="4442"/>
                  </a:lnTo>
                  <a:cubicBezTo>
                    <a:pt x="1894" y="3680"/>
                    <a:pt x="2037" y="2965"/>
                    <a:pt x="2275" y="2358"/>
                  </a:cubicBezTo>
                  <a:lnTo>
                    <a:pt x="4478" y="2358"/>
                  </a:lnTo>
                  <a:lnTo>
                    <a:pt x="4478" y="2715"/>
                  </a:lnTo>
                  <a:cubicBezTo>
                    <a:pt x="4478" y="2810"/>
                    <a:pt x="4561" y="2882"/>
                    <a:pt x="4644" y="2882"/>
                  </a:cubicBezTo>
                  <a:cubicBezTo>
                    <a:pt x="4739" y="2882"/>
                    <a:pt x="4811" y="2810"/>
                    <a:pt x="4811" y="2715"/>
                  </a:cubicBezTo>
                  <a:lnTo>
                    <a:pt x="4811" y="2358"/>
                  </a:lnTo>
                  <a:lnTo>
                    <a:pt x="7014" y="2358"/>
                  </a:lnTo>
                  <a:cubicBezTo>
                    <a:pt x="7252" y="2965"/>
                    <a:pt x="7395" y="3680"/>
                    <a:pt x="7418" y="4442"/>
                  </a:cubicBezTo>
                  <a:lnTo>
                    <a:pt x="7204" y="4442"/>
                  </a:lnTo>
                  <a:cubicBezTo>
                    <a:pt x="7121" y="4442"/>
                    <a:pt x="7037" y="4513"/>
                    <a:pt x="7037" y="4608"/>
                  </a:cubicBezTo>
                  <a:cubicBezTo>
                    <a:pt x="7037" y="4704"/>
                    <a:pt x="7121" y="4775"/>
                    <a:pt x="7204" y="4775"/>
                  </a:cubicBezTo>
                  <a:lnTo>
                    <a:pt x="7383" y="4775"/>
                  </a:lnTo>
                  <a:cubicBezTo>
                    <a:pt x="7371" y="5513"/>
                    <a:pt x="7216" y="6228"/>
                    <a:pt x="6978" y="6859"/>
                  </a:cubicBezTo>
                  <a:lnTo>
                    <a:pt x="6859" y="6859"/>
                  </a:lnTo>
                  <a:cubicBezTo>
                    <a:pt x="6775" y="6859"/>
                    <a:pt x="6704" y="6930"/>
                    <a:pt x="6704" y="7025"/>
                  </a:cubicBezTo>
                  <a:cubicBezTo>
                    <a:pt x="6704" y="7109"/>
                    <a:pt x="6764" y="7168"/>
                    <a:pt x="6835" y="7180"/>
                  </a:cubicBezTo>
                  <a:cubicBezTo>
                    <a:pt x="6668" y="7537"/>
                    <a:pt x="6466" y="7859"/>
                    <a:pt x="6228" y="8121"/>
                  </a:cubicBezTo>
                  <a:cubicBezTo>
                    <a:pt x="6168" y="8180"/>
                    <a:pt x="6168" y="8287"/>
                    <a:pt x="6240" y="8347"/>
                  </a:cubicBezTo>
                  <a:cubicBezTo>
                    <a:pt x="6263" y="8371"/>
                    <a:pt x="6311" y="8394"/>
                    <a:pt x="6347" y="8394"/>
                  </a:cubicBezTo>
                  <a:cubicBezTo>
                    <a:pt x="6383" y="8394"/>
                    <a:pt x="6430" y="8371"/>
                    <a:pt x="6466" y="8335"/>
                  </a:cubicBezTo>
                  <a:cubicBezTo>
                    <a:pt x="6740" y="8013"/>
                    <a:pt x="7002" y="7621"/>
                    <a:pt x="7192" y="7180"/>
                  </a:cubicBezTo>
                  <a:lnTo>
                    <a:pt x="8085" y="7180"/>
                  </a:lnTo>
                  <a:cubicBezTo>
                    <a:pt x="7728" y="7656"/>
                    <a:pt x="7299" y="8061"/>
                    <a:pt x="6775" y="8347"/>
                  </a:cubicBezTo>
                  <a:cubicBezTo>
                    <a:pt x="6704" y="8394"/>
                    <a:pt x="6668" y="8490"/>
                    <a:pt x="6716" y="8573"/>
                  </a:cubicBezTo>
                  <a:cubicBezTo>
                    <a:pt x="6749" y="8622"/>
                    <a:pt x="6804" y="8649"/>
                    <a:pt x="6863" y="8649"/>
                  </a:cubicBezTo>
                  <a:cubicBezTo>
                    <a:pt x="6889" y="8649"/>
                    <a:pt x="6916" y="8644"/>
                    <a:pt x="6942" y="8633"/>
                  </a:cubicBezTo>
                  <a:cubicBezTo>
                    <a:pt x="7621" y="8228"/>
                    <a:pt x="8204" y="7644"/>
                    <a:pt x="8621" y="6966"/>
                  </a:cubicBezTo>
                  <a:cubicBezTo>
                    <a:pt x="9038" y="6251"/>
                    <a:pt x="9264" y="5442"/>
                    <a:pt x="9264" y="4608"/>
                  </a:cubicBezTo>
                  <a:cubicBezTo>
                    <a:pt x="9264" y="3382"/>
                    <a:pt x="8788" y="2227"/>
                    <a:pt x="7907" y="1346"/>
                  </a:cubicBezTo>
                  <a:cubicBezTo>
                    <a:pt x="7025" y="477"/>
                    <a:pt x="5871" y="1"/>
                    <a:pt x="4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9708;p61">
            <a:extLst>
              <a:ext uri="{FF2B5EF4-FFF2-40B4-BE49-F238E27FC236}">
                <a16:creationId xmlns:a16="http://schemas.microsoft.com/office/drawing/2014/main" id="{E758E0C0-55C3-AEE8-3AC0-66C0879C1EBB}"/>
              </a:ext>
            </a:extLst>
          </p:cNvPr>
          <p:cNvGrpSpPr/>
          <p:nvPr/>
        </p:nvGrpSpPr>
        <p:grpSpPr>
          <a:xfrm>
            <a:off x="5649167" y="3538627"/>
            <a:ext cx="335364" cy="396183"/>
            <a:chOff x="6707084" y="3387403"/>
            <a:chExt cx="261145" cy="308504"/>
          </a:xfrm>
          <a:solidFill>
            <a:schemeClr val="tx1"/>
          </a:solidFill>
        </p:grpSpPr>
        <p:sp>
          <p:nvSpPr>
            <p:cNvPr id="15" name="Google Shape;9709;p61">
              <a:extLst>
                <a:ext uri="{FF2B5EF4-FFF2-40B4-BE49-F238E27FC236}">
                  <a16:creationId xmlns:a16="http://schemas.microsoft.com/office/drawing/2014/main" id="{A38216A9-93DF-3E37-3AAC-6B379A28E7B3}"/>
                </a:ext>
              </a:extLst>
            </p:cNvPr>
            <p:cNvSpPr/>
            <p:nvPr/>
          </p:nvSpPr>
          <p:spPr>
            <a:xfrm>
              <a:off x="6726053" y="3542403"/>
              <a:ext cx="68238" cy="153504"/>
            </a:xfrm>
            <a:custGeom>
              <a:avLst/>
              <a:gdLst/>
              <a:ahLst/>
              <a:cxnLst/>
              <a:rect l="l" t="t" r="r" b="b"/>
              <a:pathLst>
                <a:path w="2144" h="4823" extrusionOk="0">
                  <a:moveTo>
                    <a:pt x="1203" y="286"/>
                  </a:moveTo>
                  <a:cubicBezTo>
                    <a:pt x="1381" y="286"/>
                    <a:pt x="1524" y="417"/>
                    <a:pt x="1524" y="596"/>
                  </a:cubicBezTo>
                  <a:lnTo>
                    <a:pt x="1524" y="893"/>
                  </a:lnTo>
                  <a:cubicBezTo>
                    <a:pt x="1524" y="1143"/>
                    <a:pt x="1310" y="1358"/>
                    <a:pt x="1060" y="1358"/>
                  </a:cubicBezTo>
                  <a:cubicBezTo>
                    <a:pt x="810" y="1358"/>
                    <a:pt x="596" y="1143"/>
                    <a:pt x="596" y="893"/>
                  </a:cubicBezTo>
                  <a:lnTo>
                    <a:pt x="596" y="596"/>
                  </a:lnTo>
                  <a:cubicBezTo>
                    <a:pt x="596" y="417"/>
                    <a:pt x="726" y="286"/>
                    <a:pt x="905" y="286"/>
                  </a:cubicBezTo>
                  <a:close/>
                  <a:moveTo>
                    <a:pt x="1227" y="1643"/>
                  </a:moveTo>
                  <a:lnTo>
                    <a:pt x="1227" y="1715"/>
                  </a:lnTo>
                  <a:cubicBezTo>
                    <a:pt x="1227" y="1774"/>
                    <a:pt x="1238" y="1822"/>
                    <a:pt x="1262" y="1858"/>
                  </a:cubicBezTo>
                  <a:lnTo>
                    <a:pt x="1060" y="2036"/>
                  </a:lnTo>
                  <a:lnTo>
                    <a:pt x="846" y="1846"/>
                  </a:lnTo>
                  <a:cubicBezTo>
                    <a:pt x="881" y="1798"/>
                    <a:pt x="893" y="1762"/>
                    <a:pt x="893" y="1703"/>
                  </a:cubicBezTo>
                  <a:lnTo>
                    <a:pt x="893" y="1643"/>
                  </a:lnTo>
                  <a:close/>
                  <a:moveTo>
                    <a:pt x="1060" y="2036"/>
                  </a:moveTo>
                  <a:cubicBezTo>
                    <a:pt x="1060" y="2048"/>
                    <a:pt x="1057" y="2054"/>
                    <a:pt x="1055" y="2054"/>
                  </a:cubicBezTo>
                  <a:cubicBezTo>
                    <a:pt x="1054" y="2054"/>
                    <a:pt x="1054" y="2048"/>
                    <a:pt x="1060" y="2036"/>
                  </a:cubicBezTo>
                  <a:close/>
                  <a:moveTo>
                    <a:pt x="905" y="0"/>
                  </a:moveTo>
                  <a:cubicBezTo>
                    <a:pt x="584" y="0"/>
                    <a:pt x="310" y="274"/>
                    <a:pt x="310" y="596"/>
                  </a:cubicBezTo>
                  <a:lnTo>
                    <a:pt x="310" y="893"/>
                  </a:lnTo>
                  <a:cubicBezTo>
                    <a:pt x="310" y="1143"/>
                    <a:pt x="429" y="1358"/>
                    <a:pt x="607" y="1489"/>
                  </a:cubicBezTo>
                  <a:lnTo>
                    <a:pt x="607" y="1703"/>
                  </a:lnTo>
                  <a:lnTo>
                    <a:pt x="607" y="1715"/>
                  </a:lnTo>
                  <a:lnTo>
                    <a:pt x="250" y="1893"/>
                  </a:lnTo>
                  <a:cubicBezTo>
                    <a:pt x="107" y="1965"/>
                    <a:pt x="0" y="2120"/>
                    <a:pt x="0" y="2298"/>
                  </a:cubicBezTo>
                  <a:lnTo>
                    <a:pt x="0" y="3632"/>
                  </a:lnTo>
                  <a:cubicBezTo>
                    <a:pt x="0" y="3751"/>
                    <a:pt x="36" y="3870"/>
                    <a:pt x="107" y="3965"/>
                  </a:cubicBezTo>
                  <a:lnTo>
                    <a:pt x="250" y="4179"/>
                  </a:lnTo>
                  <a:cubicBezTo>
                    <a:pt x="286" y="4227"/>
                    <a:pt x="310" y="4298"/>
                    <a:pt x="310" y="4358"/>
                  </a:cubicBezTo>
                  <a:lnTo>
                    <a:pt x="310" y="4679"/>
                  </a:lnTo>
                  <a:cubicBezTo>
                    <a:pt x="310" y="4751"/>
                    <a:pt x="369" y="4822"/>
                    <a:pt x="465" y="4822"/>
                  </a:cubicBezTo>
                  <a:cubicBezTo>
                    <a:pt x="536" y="4822"/>
                    <a:pt x="607" y="4763"/>
                    <a:pt x="607" y="4679"/>
                  </a:cubicBezTo>
                  <a:lnTo>
                    <a:pt x="607" y="4358"/>
                  </a:lnTo>
                  <a:cubicBezTo>
                    <a:pt x="607" y="4239"/>
                    <a:pt x="584" y="4120"/>
                    <a:pt x="512" y="4036"/>
                  </a:cubicBezTo>
                  <a:lnTo>
                    <a:pt x="357" y="3810"/>
                  </a:lnTo>
                  <a:cubicBezTo>
                    <a:pt x="334" y="3763"/>
                    <a:pt x="298" y="3691"/>
                    <a:pt x="298" y="3632"/>
                  </a:cubicBezTo>
                  <a:lnTo>
                    <a:pt x="298" y="2298"/>
                  </a:lnTo>
                  <a:cubicBezTo>
                    <a:pt x="298" y="2239"/>
                    <a:pt x="334" y="2179"/>
                    <a:pt x="381" y="2143"/>
                  </a:cubicBezTo>
                  <a:lnTo>
                    <a:pt x="643" y="2024"/>
                  </a:lnTo>
                  <a:lnTo>
                    <a:pt x="857" y="2251"/>
                  </a:lnTo>
                  <a:cubicBezTo>
                    <a:pt x="929" y="2310"/>
                    <a:pt x="1000" y="2334"/>
                    <a:pt x="1072" y="2334"/>
                  </a:cubicBezTo>
                  <a:cubicBezTo>
                    <a:pt x="1143" y="2334"/>
                    <a:pt x="1227" y="2310"/>
                    <a:pt x="1286" y="2251"/>
                  </a:cubicBezTo>
                  <a:lnTo>
                    <a:pt x="1500" y="2024"/>
                  </a:lnTo>
                  <a:lnTo>
                    <a:pt x="1762" y="2143"/>
                  </a:lnTo>
                  <a:cubicBezTo>
                    <a:pt x="1822" y="2179"/>
                    <a:pt x="1846" y="2239"/>
                    <a:pt x="1846" y="2298"/>
                  </a:cubicBezTo>
                  <a:lnTo>
                    <a:pt x="1846" y="3632"/>
                  </a:lnTo>
                  <a:cubicBezTo>
                    <a:pt x="1846" y="3691"/>
                    <a:pt x="1834" y="3751"/>
                    <a:pt x="1786" y="3810"/>
                  </a:cubicBezTo>
                  <a:lnTo>
                    <a:pt x="1643" y="4036"/>
                  </a:lnTo>
                  <a:cubicBezTo>
                    <a:pt x="1572" y="4144"/>
                    <a:pt x="1536" y="4239"/>
                    <a:pt x="1536" y="4358"/>
                  </a:cubicBezTo>
                  <a:lnTo>
                    <a:pt x="1536" y="4679"/>
                  </a:lnTo>
                  <a:cubicBezTo>
                    <a:pt x="1536" y="4751"/>
                    <a:pt x="1596" y="4822"/>
                    <a:pt x="1679" y="4822"/>
                  </a:cubicBezTo>
                  <a:cubicBezTo>
                    <a:pt x="1750" y="4822"/>
                    <a:pt x="1834" y="4763"/>
                    <a:pt x="1834" y="4679"/>
                  </a:cubicBezTo>
                  <a:lnTo>
                    <a:pt x="1834" y="4358"/>
                  </a:lnTo>
                  <a:cubicBezTo>
                    <a:pt x="1834" y="4298"/>
                    <a:pt x="1846" y="4239"/>
                    <a:pt x="1893" y="4179"/>
                  </a:cubicBezTo>
                  <a:lnTo>
                    <a:pt x="2036" y="3965"/>
                  </a:lnTo>
                  <a:cubicBezTo>
                    <a:pt x="2096" y="3858"/>
                    <a:pt x="2143" y="3751"/>
                    <a:pt x="2143" y="3632"/>
                  </a:cubicBezTo>
                  <a:lnTo>
                    <a:pt x="2143" y="2298"/>
                  </a:lnTo>
                  <a:cubicBezTo>
                    <a:pt x="2096" y="2120"/>
                    <a:pt x="2012" y="1965"/>
                    <a:pt x="1858" y="1893"/>
                  </a:cubicBezTo>
                  <a:lnTo>
                    <a:pt x="1500" y="1715"/>
                  </a:lnTo>
                  <a:lnTo>
                    <a:pt x="1500" y="1703"/>
                  </a:lnTo>
                  <a:lnTo>
                    <a:pt x="1500" y="1489"/>
                  </a:lnTo>
                  <a:cubicBezTo>
                    <a:pt x="1679" y="1358"/>
                    <a:pt x="1798" y="1131"/>
                    <a:pt x="1798" y="893"/>
                  </a:cubicBezTo>
                  <a:lnTo>
                    <a:pt x="1798" y="596"/>
                  </a:lnTo>
                  <a:cubicBezTo>
                    <a:pt x="1798" y="274"/>
                    <a:pt x="1536" y="0"/>
                    <a:pt x="12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710;p61">
              <a:extLst>
                <a:ext uri="{FF2B5EF4-FFF2-40B4-BE49-F238E27FC236}">
                  <a16:creationId xmlns:a16="http://schemas.microsoft.com/office/drawing/2014/main" id="{11E0AB2B-9E6B-CF03-D6CB-39E53D1D4DD3}"/>
                </a:ext>
              </a:extLst>
            </p:cNvPr>
            <p:cNvSpPr/>
            <p:nvPr/>
          </p:nvSpPr>
          <p:spPr>
            <a:xfrm>
              <a:off x="6803362" y="3542403"/>
              <a:ext cx="68238" cy="153504"/>
            </a:xfrm>
            <a:custGeom>
              <a:avLst/>
              <a:gdLst/>
              <a:ahLst/>
              <a:cxnLst/>
              <a:rect l="l" t="t" r="r" b="b"/>
              <a:pathLst>
                <a:path w="2144" h="4823" extrusionOk="0">
                  <a:moveTo>
                    <a:pt x="1203" y="286"/>
                  </a:moveTo>
                  <a:cubicBezTo>
                    <a:pt x="1381" y="286"/>
                    <a:pt x="1512" y="417"/>
                    <a:pt x="1512" y="596"/>
                  </a:cubicBezTo>
                  <a:lnTo>
                    <a:pt x="1512" y="893"/>
                  </a:lnTo>
                  <a:cubicBezTo>
                    <a:pt x="1512" y="1143"/>
                    <a:pt x="1310" y="1358"/>
                    <a:pt x="1060" y="1358"/>
                  </a:cubicBezTo>
                  <a:cubicBezTo>
                    <a:pt x="798" y="1358"/>
                    <a:pt x="595" y="1143"/>
                    <a:pt x="595" y="893"/>
                  </a:cubicBezTo>
                  <a:lnTo>
                    <a:pt x="595" y="596"/>
                  </a:lnTo>
                  <a:cubicBezTo>
                    <a:pt x="595" y="417"/>
                    <a:pt x="726" y="286"/>
                    <a:pt x="905" y="286"/>
                  </a:cubicBezTo>
                  <a:close/>
                  <a:moveTo>
                    <a:pt x="1215" y="1643"/>
                  </a:moveTo>
                  <a:lnTo>
                    <a:pt x="1215" y="1715"/>
                  </a:lnTo>
                  <a:cubicBezTo>
                    <a:pt x="1215" y="1774"/>
                    <a:pt x="1226" y="1822"/>
                    <a:pt x="1262" y="1858"/>
                  </a:cubicBezTo>
                  <a:lnTo>
                    <a:pt x="1060" y="2036"/>
                  </a:lnTo>
                  <a:lnTo>
                    <a:pt x="845" y="1846"/>
                  </a:lnTo>
                  <a:cubicBezTo>
                    <a:pt x="881" y="1798"/>
                    <a:pt x="893" y="1762"/>
                    <a:pt x="893" y="1703"/>
                  </a:cubicBezTo>
                  <a:lnTo>
                    <a:pt x="893" y="1643"/>
                  </a:lnTo>
                  <a:close/>
                  <a:moveTo>
                    <a:pt x="1060" y="2036"/>
                  </a:moveTo>
                  <a:cubicBezTo>
                    <a:pt x="1060" y="2048"/>
                    <a:pt x="1054" y="2054"/>
                    <a:pt x="1051" y="2054"/>
                  </a:cubicBezTo>
                  <a:cubicBezTo>
                    <a:pt x="1048" y="2054"/>
                    <a:pt x="1048" y="2048"/>
                    <a:pt x="1060" y="2036"/>
                  </a:cubicBezTo>
                  <a:close/>
                  <a:moveTo>
                    <a:pt x="905" y="0"/>
                  </a:moveTo>
                  <a:cubicBezTo>
                    <a:pt x="583" y="0"/>
                    <a:pt x="310" y="274"/>
                    <a:pt x="310" y="596"/>
                  </a:cubicBezTo>
                  <a:lnTo>
                    <a:pt x="310" y="893"/>
                  </a:lnTo>
                  <a:cubicBezTo>
                    <a:pt x="310" y="1143"/>
                    <a:pt x="429" y="1358"/>
                    <a:pt x="607" y="1489"/>
                  </a:cubicBezTo>
                  <a:lnTo>
                    <a:pt x="607" y="1703"/>
                  </a:lnTo>
                  <a:lnTo>
                    <a:pt x="607" y="1715"/>
                  </a:lnTo>
                  <a:lnTo>
                    <a:pt x="250" y="1893"/>
                  </a:lnTo>
                  <a:cubicBezTo>
                    <a:pt x="107" y="1965"/>
                    <a:pt x="0" y="2120"/>
                    <a:pt x="0" y="2298"/>
                  </a:cubicBezTo>
                  <a:lnTo>
                    <a:pt x="0" y="3632"/>
                  </a:lnTo>
                  <a:cubicBezTo>
                    <a:pt x="0" y="3751"/>
                    <a:pt x="24" y="3870"/>
                    <a:pt x="107" y="3965"/>
                  </a:cubicBezTo>
                  <a:lnTo>
                    <a:pt x="250" y="4179"/>
                  </a:lnTo>
                  <a:cubicBezTo>
                    <a:pt x="286" y="4227"/>
                    <a:pt x="310" y="4298"/>
                    <a:pt x="310" y="4358"/>
                  </a:cubicBezTo>
                  <a:lnTo>
                    <a:pt x="310" y="4679"/>
                  </a:lnTo>
                  <a:cubicBezTo>
                    <a:pt x="310" y="4751"/>
                    <a:pt x="369" y="4822"/>
                    <a:pt x="464" y="4822"/>
                  </a:cubicBezTo>
                  <a:cubicBezTo>
                    <a:pt x="548" y="4822"/>
                    <a:pt x="607" y="4763"/>
                    <a:pt x="607" y="4679"/>
                  </a:cubicBezTo>
                  <a:lnTo>
                    <a:pt x="607" y="4358"/>
                  </a:lnTo>
                  <a:cubicBezTo>
                    <a:pt x="607" y="4239"/>
                    <a:pt x="583" y="4120"/>
                    <a:pt x="500" y="4036"/>
                  </a:cubicBezTo>
                  <a:lnTo>
                    <a:pt x="357" y="3810"/>
                  </a:lnTo>
                  <a:cubicBezTo>
                    <a:pt x="322" y="3763"/>
                    <a:pt x="298" y="3691"/>
                    <a:pt x="298" y="3632"/>
                  </a:cubicBezTo>
                  <a:lnTo>
                    <a:pt x="298" y="2298"/>
                  </a:lnTo>
                  <a:cubicBezTo>
                    <a:pt x="298" y="2239"/>
                    <a:pt x="322" y="2179"/>
                    <a:pt x="381" y="2143"/>
                  </a:cubicBezTo>
                  <a:lnTo>
                    <a:pt x="631" y="2024"/>
                  </a:lnTo>
                  <a:lnTo>
                    <a:pt x="857" y="2251"/>
                  </a:lnTo>
                  <a:cubicBezTo>
                    <a:pt x="917" y="2310"/>
                    <a:pt x="1000" y="2334"/>
                    <a:pt x="1072" y="2334"/>
                  </a:cubicBezTo>
                  <a:cubicBezTo>
                    <a:pt x="1143" y="2334"/>
                    <a:pt x="1215" y="2310"/>
                    <a:pt x="1274" y="2251"/>
                  </a:cubicBezTo>
                  <a:lnTo>
                    <a:pt x="1500" y="2024"/>
                  </a:lnTo>
                  <a:lnTo>
                    <a:pt x="1750" y="2143"/>
                  </a:lnTo>
                  <a:cubicBezTo>
                    <a:pt x="1810" y="2179"/>
                    <a:pt x="1846" y="2239"/>
                    <a:pt x="1846" y="2298"/>
                  </a:cubicBezTo>
                  <a:lnTo>
                    <a:pt x="1846" y="3632"/>
                  </a:lnTo>
                  <a:cubicBezTo>
                    <a:pt x="1846" y="3691"/>
                    <a:pt x="1834" y="3751"/>
                    <a:pt x="1786" y="3810"/>
                  </a:cubicBezTo>
                  <a:lnTo>
                    <a:pt x="1631" y="4036"/>
                  </a:lnTo>
                  <a:cubicBezTo>
                    <a:pt x="1572" y="4144"/>
                    <a:pt x="1524" y="4239"/>
                    <a:pt x="1524" y="4358"/>
                  </a:cubicBezTo>
                  <a:lnTo>
                    <a:pt x="1524" y="4679"/>
                  </a:lnTo>
                  <a:cubicBezTo>
                    <a:pt x="1524" y="4751"/>
                    <a:pt x="1596" y="4822"/>
                    <a:pt x="1679" y="4822"/>
                  </a:cubicBezTo>
                  <a:cubicBezTo>
                    <a:pt x="1750" y="4822"/>
                    <a:pt x="1822" y="4763"/>
                    <a:pt x="1822" y="4679"/>
                  </a:cubicBezTo>
                  <a:lnTo>
                    <a:pt x="1822" y="4358"/>
                  </a:lnTo>
                  <a:cubicBezTo>
                    <a:pt x="1822" y="4298"/>
                    <a:pt x="1846" y="4239"/>
                    <a:pt x="1893" y="4179"/>
                  </a:cubicBezTo>
                  <a:lnTo>
                    <a:pt x="2036" y="3965"/>
                  </a:lnTo>
                  <a:cubicBezTo>
                    <a:pt x="2096" y="3858"/>
                    <a:pt x="2143" y="3751"/>
                    <a:pt x="2143" y="3632"/>
                  </a:cubicBezTo>
                  <a:lnTo>
                    <a:pt x="2143" y="2298"/>
                  </a:lnTo>
                  <a:cubicBezTo>
                    <a:pt x="2096" y="2120"/>
                    <a:pt x="2012" y="1965"/>
                    <a:pt x="1857" y="1893"/>
                  </a:cubicBezTo>
                  <a:lnTo>
                    <a:pt x="1500" y="1715"/>
                  </a:lnTo>
                  <a:lnTo>
                    <a:pt x="1500" y="1703"/>
                  </a:lnTo>
                  <a:lnTo>
                    <a:pt x="1500" y="1489"/>
                  </a:lnTo>
                  <a:cubicBezTo>
                    <a:pt x="1679" y="1358"/>
                    <a:pt x="1798" y="1131"/>
                    <a:pt x="1798" y="893"/>
                  </a:cubicBezTo>
                  <a:lnTo>
                    <a:pt x="1798" y="596"/>
                  </a:lnTo>
                  <a:cubicBezTo>
                    <a:pt x="1798" y="274"/>
                    <a:pt x="1536" y="0"/>
                    <a:pt x="12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711;p61">
              <a:extLst>
                <a:ext uri="{FF2B5EF4-FFF2-40B4-BE49-F238E27FC236}">
                  <a16:creationId xmlns:a16="http://schemas.microsoft.com/office/drawing/2014/main" id="{B183376E-016D-3675-70DD-64D71C5093DD}"/>
                </a:ext>
              </a:extLst>
            </p:cNvPr>
            <p:cNvSpPr/>
            <p:nvPr/>
          </p:nvSpPr>
          <p:spPr>
            <a:xfrm>
              <a:off x="6880289" y="3542403"/>
              <a:ext cx="68620" cy="153504"/>
            </a:xfrm>
            <a:custGeom>
              <a:avLst/>
              <a:gdLst/>
              <a:ahLst/>
              <a:cxnLst/>
              <a:rect l="l" t="t" r="r" b="b"/>
              <a:pathLst>
                <a:path w="2156" h="4823" extrusionOk="0">
                  <a:moveTo>
                    <a:pt x="1214" y="286"/>
                  </a:moveTo>
                  <a:cubicBezTo>
                    <a:pt x="1393" y="286"/>
                    <a:pt x="1524" y="417"/>
                    <a:pt x="1524" y="596"/>
                  </a:cubicBezTo>
                  <a:lnTo>
                    <a:pt x="1524" y="893"/>
                  </a:lnTo>
                  <a:cubicBezTo>
                    <a:pt x="1524" y="1143"/>
                    <a:pt x="1322" y="1358"/>
                    <a:pt x="1060" y="1358"/>
                  </a:cubicBezTo>
                  <a:cubicBezTo>
                    <a:pt x="810" y="1358"/>
                    <a:pt x="607" y="1143"/>
                    <a:pt x="607" y="893"/>
                  </a:cubicBezTo>
                  <a:lnTo>
                    <a:pt x="607" y="596"/>
                  </a:lnTo>
                  <a:cubicBezTo>
                    <a:pt x="607" y="417"/>
                    <a:pt x="738" y="286"/>
                    <a:pt x="917" y="286"/>
                  </a:cubicBezTo>
                  <a:close/>
                  <a:moveTo>
                    <a:pt x="1226" y="1643"/>
                  </a:moveTo>
                  <a:lnTo>
                    <a:pt x="1226" y="1715"/>
                  </a:lnTo>
                  <a:cubicBezTo>
                    <a:pt x="1226" y="1774"/>
                    <a:pt x="1238" y="1822"/>
                    <a:pt x="1274" y="1858"/>
                  </a:cubicBezTo>
                  <a:lnTo>
                    <a:pt x="1060" y="2036"/>
                  </a:lnTo>
                  <a:lnTo>
                    <a:pt x="857" y="1846"/>
                  </a:lnTo>
                  <a:cubicBezTo>
                    <a:pt x="881" y="1798"/>
                    <a:pt x="893" y="1762"/>
                    <a:pt x="893" y="1703"/>
                  </a:cubicBezTo>
                  <a:lnTo>
                    <a:pt x="893" y="1643"/>
                  </a:lnTo>
                  <a:close/>
                  <a:moveTo>
                    <a:pt x="917" y="0"/>
                  </a:moveTo>
                  <a:cubicBezTo>
                    <a:pt x="583" y="0"/>
                    <a:pt x="322" y="274"/>
                    <a:pt x="322" y="596"/>
                  </a:cubicBezTo>
                  <a:lnTo>
                    <a:pt x="322" y="893"/>
                  </a:lnTo>
                  <a:cubicBezTo>
                    <a:pt x="322" y="1143"/>
                    <a:pt x="441" y="1358"/>
                    <a:pt x="619" y="1489"/>
                  </a:cubicBezTo>
                  <a:lnTo>
                    <a:pt x="619" y="1703"/>
                  </a:lnTo>
                  <a:lnTo>
                    <a:pt x="619" y="1715"/>
                  </a:lnTo>
                  <a:lnTo>
                    <a:pt x="262" y="1893"/>
                  </a:lnTo>
                  <a:cubicBezTo>
                    <a:pt x="107" y="1965"/>
                    <a:pt x="0" y="2120"/>
                    <a:pt x="0" y="2298"/>
                  </a:cubicBezTo>
                  <a:lnTo>
                    <a:pt x="0" y="3632"/>
                  </a:lnTo>
                  <a:cubicBezTo>
                    <a:pt x="0" y="3751"/>
                    <a:pt x="36" y="3870"/>
                    <a:pt x="107" y="3965"/>
                  </a:cubicBezTo>
                  <a:lnTo>
                    <a:pt x="262" y="4179"/>
                  </a:lnTo>
                  <a:cubicBezTo>
                    <a:pt x="286" y="4227"/>
                    <a:pt x="322" y="4298"/>
                    <a:pt x="322" y="4358"/>
                  </a:cubicBezTo>
                  <a:lnTo>
                    <a:pt x="322" y="4679"/>
                  </a:lnTo>
                  <a:cubicBezTo>
                    <a:pt x="322" y="4751"/>
                    <a:pt x="381" y="4822"/>
                    <a:pt x="464" y="4822"/>
                  </a:cubicBezTo>
                  <a:cubicBezTo>
                    <a:pt x="548" y="4822"/>
                    <a:pt x="619" y="4763"/>
                    <a:pt x="619" y="4679"/>
                  </a:cubicBezTo>
                  <a:lnTo>
                    <a:pt x="619" y="4358"/>
                  </a:lnTo>
                  <a:cubicBezTo>
                    <a:pt x="619" y="4239"/>
                    <a:pt x="583" y="4120"/>
                    <a:pt x="512" y="4036"/>
                  </a:cubicBezTo>
                  <a:lnTo>
                    <a:pt x="369" y="3810"/>
                  </a:lnTo>
                  <a:cubicBezTo>
                    <a:pt x="333" y="3763"/>
                    <a:pt x="298" y="3691"/>
                    <a:pt x="298" y="3632"/>
                  </a:cubicBezTo>
                  <a:lnTo>
                    <a:pt x="298" y="2298"/>
                  </a:lnTo>
                  <a:cubicBezTo>
                    <a:pt x="298" y="2239"/>
                    <a:pt x="333" y="2179"/>
                    <a:pt x="393" y="2143"/>
                  </a:cubicBezTo>
                  <a:lnTo>
                    <a:pt x="643" y="2024"/>
                  </a:lnTo>
                  <a:lnTo>
                    <a:pt x="869" y="2251"/>
                  </a:lnTo>
                  <a:cubicBezTo>
                    <a:pt x="929" y="2310"/>
                    <a:pt x="1000" y="2334"/>
                    <a:pt x="1072" y="2334"/>
                  </a:cubicBezTo>
                  <a:cubicBezTo>
                    <a:pt x="1155" y="2334"/>
                    <a:pt x="1226" y="2310"/>
                    <a:pt x="1286" y="2251"/>
                  </a:cubicBezTo>
                  <a:lnTo>
                    <a:pt x="1512" y="2024"/>
                  </a:lnTo>
                  <a:lnTo>
                    <a:pt x="1762" y="2143"/>
                  </a:lnTo>
                  <a:cubicBezTo>
                    <a:pt x="1822" y="2179"/>
                    <a:pt x="1857" y="2239"/>
                    <a:pt x="1857" y="2298"/>
                  </a:cubicBezTo>
                  <a:lnTo>
                    <a:pt x="1857" y="3632"/>
                  </a:lnTo>
                  <a:cubicBezTo>
                    <a:pt x="1857" y="3691"/>
                    <a:pt x="1834" y="3751"/>
                    <a:pt x="1786" y="3810"/>
                  </a:cubicBezTo>
                  <a:lnTo>
                    <a:pt x="1643" y="4036"/>
                  </a:lnTo>
                  <a:cubicBezTo>
                    <a:pt x="1584" y="4144"/>
                    <a:pt x="1536" y="4239"/>
                    <a:pt x="1536" y="4358"/>
                  </a:cubicBezTo>
                  <a:lnTo>
                    <a:pt x="1536" y="4679"/>
                  </a:lnTo>
                  <a:cubicBezTo>
                    <a:pt x="1536" y="4751"/>
                    <a:pt x="1595" y="4822"/>
                    <a:pt x="1691" y="4822"/>
                  </a:cubicBezTo>
                  <a:cubicBezTo>
                    <a:pt x="1762" y="4822"/>
                    <a:pt x="1834" y="4763"/>
                    <a:pt x="1834" y="4679"/>
                  </a:cubicBezTo>
                  <a:lnTo>
                    <a:pt x="1834" y="4358"/>
                  </a:lnTo>
                  <a:cubicBezTo>
                    <a:pt x="1834" y="4298"/>
                    <a:pt x="1846" y="4239"/>
                    <a:pt x="1893" y="4179"/>
                  </a:cubicBezTo>
                  <a:lnTo>
                    <a:pt x="2048" y="3965"/>
                  </a:lnTo>
                  <a:cubicBezTo>
                    <a:pt x="2107" y="3858"/>
                    <a:pt x="2155" y="3751"/>
                    <a:pt x="2155" y="3632"/>
                  </a:cubicBezTo>
                  <a:lnTo>
                    <a:pt x="2155" y="2298"/>
                  </a:lnTo>
                  <a:cubicBezTo>
                    <a:pt x="2107" y="2120"/>
                    <a:pt x="2012" y="1965"/>
                    <a:pt x="1869" y="1893"/>
                  </a:cubicBezTo>
                  <a:lnTo>
                    <a:pt x="1512" y="1715"/>
                  </a:lnTo>
                  <a:lnTo>
                    <a:pt x="1512" y="1703"/>
                  </a:lnTo>
                  <a:lnTo>
                    <a:pt x="1512" y="1489"/>
                  </a:lnTo>
                  <a:cubicBezTo>
                    <a:pt x="1691" y="1358"/>
                    <a:pt x="1810" y="1131"/>
                    <a:pt x="1810" y="893"/>
                  </a:cubicBezTo>
                  <a:lnTo>
                    <a:pt x="1810" y="596"/>
                  </a:lnTo>
                  <a:cubicBezTo>
                    <a:pt x="1810" y="274"/>
                    <a:pt x="1536" y="0"/>
                    <a:pt x="1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712;p61">
              <a:extLst>
                <a:ext uri="{FF2B5EF4-FFF2-40B4-BE49-F238E27FC236}">
                  <a16:creationId xmlns:a16="http://schemas.microsoft.com/office/drawing/2014/main" id="{0B5BCDA7-C5C1-82A7-61FB-B75AEDE0AD86}"/>
                </a:ext>
              </a:extLst>
            </p:cNvPr>
            <p:cNvSpPr/>
            <p:nvPr/>
          </p:nvSpPr>
          <p:spPr>
            <a:xfrm>
              <a:off x="6707084" y="3387403"/>
              <a:ext cx="261145" cy="183072"/>
            </a:xfrm>
            <a:custGeom>
              <a:avLst/>
              <a:gdLst/>
              <a:ahLst/>
              <a:cxnLst/>
              <a:rect l="l" t="t" r="r" b="b"/>
              <a:pathLst>
                <a:path w="8205" h="5752" extrusionOk="0">
                  <a:moveTo>
                    <a:pt x="2727" y="536"/>
                  </a:moveTo>
                  <a:cubicBezTo>
                    <a:pt x="2501" y="715"/>
                    <a:pt x="2311" y="953"/>
                    <a:pt x="2132" y="1227"/>
                  </a:cubicBezTo>
                  <a:cubicBezTo>
                    <a:pt x="2013" y="1417"/>
                    <a:pt x="1906" y="1608"/>
                    <a:pt x="1799" y="1822"/>
                  </a:cubicBezTo>
                  <a:lnTo>
                    <a:pt x="1013" y="1822"/>
                  </a:lnTo>
                  <a:cubicBezTo>
                    <a:pt x="1465" y="1239"/>
                    <a:pt x="2037" y="798"/>
                    <a:pt x="2727" y="536"/>
                  </a:cubicBezTo>
                  <a:close/>
                  <a:moveTo>
                    <a:pt x="3930" y="286"/>
                  </a:moveTo>
                  <a:lnTo>
                    <a:pt x="3930" y="1822"/>
                  </a:lnTo>
                  <a:lnTo>
                    <a:pt x="2120" y="1822"/>
                  </a:lnTo>
                  <a:cubicBezTo>
                    <a:pt x="2537" y="941"/>
                    <a:pt x="3192" y="358"/>
                    <a:pt x="3930" y="286"/>
                  </a:cubicBezTo>
                  <a:close/>
                  <a:moveTo>
                    <a:pt x="4216" y="286"/>
                  </a:moveTo>
                  <a:cubicBezTo>
                    <a:pt x="4954" y="346"/>
                    <a:pt x="5609" y="941"/>
                    <a:pt x="6025" y="1822"/>
                  </a:cubicBezTo>
                  <a:lnTo>
                    <a:pt x="4216" y="1822"/>
                  </a:lnTo>
                  <a:lnTo>
                    <a:pt x="4216" y="286"/>
                  </a:lnTo>
                  <a:close/>
                  <a:moveTo>
                    <a:pt x="5418" y="536"/>
                  </a:moveTo>
                  <a:cubicBezTo>
                    <a:pt x="6109" y="798"/>
                    <a:pt x="6704" y="1239"/>
                    <a:pt x="7133" y="1822"/>
                  </a:cubicBezTo>
                  <a:lnTo>
                    <a:pt x="6347" y="1822"/>
                  </a:lnTo>
                  <a:cubicBezTo>
                    <a:pt x="6252" y="1608"/>
                    <a:pt x="6133" y="1406"/>
                    <a:pt x="6014" y="1227"/>
                  </a:cubicBezTo>
                  <a:cubicBezTo>
                    <a:pt x="5835" y="953"/>
                    <a:pt x="5644" y="715"/>
                    <a:pt x="5418" y="536"/>
                  </a:cubicBezTo>
                  <a:close/>
                  <a:moveTo>
                    <a:pt x="1680" y="2108"/>
                  </a:moveTo>
                  <a:cubicBezTo>
                    <a:pt x="1489" y="2668"/>
                    <a:pt x="1370" y="3299"/>
                    <a:pt x="1358" y="3953"/>
                  </a:cubicBezTo>
                  <a:lnTo>
                    <a:pt x="275" y="3953"/>
                  </a:lnTo>
                  <a:cubicBezTo>
                    <a:pt x="299" y="3275"/>
                    <a:pt x="489" y="2656"/>
                    <a:pt x="822" y="2108"/>
                  </a:cubicBezTo>
                  <a:close/>
                  <a:moveTo>
                    <a:pt x="3930" y="2108"/>
                  </a:moveTo>
                  <a:lnTo>
                    <a:pt x="3930" y="3953"/>
                  </a:lnTo>
                  <a:lnTo>
                    <a:pt x="1644" y="3953"/>
                  </a:lnTo>
                  <a:cubicBezTo>
                    <a:pt x="1656" y="3275"/>
                    <a:pt x="1787" y="2656"/>
                    <a:pt x="2001" y="2108"/>
                  </a:cubicBezTo>
                  <a:close/>
                  <a:moveTo>
                    <a:pt x="6145" y="2108"/>
                  </a:moveTo>
                  <a:cubicBezTo>
                    <a:pt x="6359" y="2644"/>
                    <a:pt x="6490" y="3263"/>
                    <a:pt x="6502" y="3953"/>
                  </a:cubicBezTo>
                  <a:lnTo>
                    <a:pt x="4216" y="3953"/>
                  </a:lnTo>
                  <a:lnTo>
                    <a:pt x="4216" y="2108"/>
                  </a:lnTo>
                  <a:close/>
                  <a:moveTo>
                    <a:pt x="7311" y="2108"/>
                  </a:moveTo>
                  <a:cubicBezTo>
                    <a:pt x="7633" y="2644"/>
                    <a:pt x="7847" y="3263"/>
                    <a:pt x="7859" y="3953"/>
                  </a:cubicBezTo>
                  <a:lnTo>
                    <a:pt x="6787" y="3953"/>
                  </a:lnTo>
                  <a:cubicBezTo>
                    <a:pt x="6776" y="3299"/>
                    <a:pt x="6656" y="2668"/>
                    <a:pt x="6442" y="2108"/>
                  </a:cubicBezTo>
                  <a:close/>
                  <a:moveTo>
                    <a:pt x="4085" y="1"/>
                  </a:moveTo>
                  <a:cubicBezTo>
                    <a:pt x="2989" y="1"/>
                    <a:pt x="1965" y="429"/>
                    <a:pt x="1192" y="1191"/>
                  </a:cubicBezTo>
                  <a:cubicBezTo>
                    <a:pt x="418" y="1953"/>
                    <a:pt x="1" y="3001"/>
                    <a:pt x="1" y="4084"/>
                  </a:cubicBezTo>
                  <a:cubicBezTo>
                    <a:pt x="1" y="4632"/>
                    <a:pt x="108" y="5156"/>
                    <a:pt x="310" y="5656"/>
                  </a:cubicBezTo>
                  <a:cubicBezTo>
                    <a:pt x="337" y="5719"/>
                    <a:pt x="392" y="5748"/>
                    <a:pt x="443" y="5748"/>
                  </a:cubicBezTo>
                  <a:cubicBezTo>
                    <a:pt x="459" y="5748"/>
                    <a:pt x="475" y="5745"/>
                    <a:pt x="489" y="5739"/>
                  </a:cubicBezTo>
                  <a:cubicBezTo>
                    <a:pt x="560" y="5704"/>
                    <a:pt x="596" y="5620"/>
                    <a:pt x="560" y="5549"/>
                  </a:cubicBezTo>
                  <a:cubicBezTo>
                    <a:pt x="382" y="5144"/>
                    <a:pt x="299" y="4692"/>
                    <a:pt x="287" y="4227"/>
                  </a:cubicBezTo>
                  <a:lnTo>
                    <a:pt x="1370" y="4227"/>
                  </a:lnTo>
                  <a:lnTo>
                    <a:pt x="1370" y="4394"/>
                  </a:lnTo>
                  <a:cubicBezTo>
                    <a:pt x="1370" y="4465"/>
                    <a:pt x="1442" y="4525"/>
                    <a:pt x="1513" y="4525"/>
                  </a:cubicBezTo>
                  <a:cubicBezTo>
                    <a:pt x="1596" y="4525"/>
                    <a:pt x="1656" y="4454"/>
                    <a:pt x="1656" y="4382"/>
                  </a:cubicBezTo>
                  <a:lnTo>
                    <a:pt x="1656" y="4227"/>
                  </a:lnTo>
                  <a:lnTo>
                    <a:pt x="3942" y="4227"/>
                  </a:lnTo>
                  <a:lnTo>
                    <a:pt x="3942" y="4394"/>
                  </a:lnTo>
                  <a:cubicBezTo>
                    <a:pt x="3942" y="4465"/>
                    <a:pt x="4001" y="4549"/>
                    <a:pt x="4097" y="4549"/>
                  </a:cubicBezTo>
                  <a:cubicBezTo>
                    <a:pt x="4168" y="4549"/>
                    <a:pt x="4240" y="4489"/>
                    <a:pt x="4240" y="4394"/>
                  </a:cubicBezTo>
                  <a:lnTo>
                    <a:pt x="4240" y="4227"/>
                  </a:lnTo>
                  <a:lnTo>
                    <a:pt x="6537" y="4227"/>
                  </a:lnTo>
                  <a:lnTo>
                    <a:pt x="6537" y="4382"/>
                  </a:lnTo>
                  <a:cubicBezTo>
                    <a:pt x="6537" y="4454"/>
                    <a:pt x="6597" y="4525"/>
                    <a:pt x="6668" y="4525"/>
                  </a:cubicBezTo>
                  <a:cubicBezTo>
                    <a:pt x="6740" y="4525"/>
                    <a:pt x="6799" y="4465"/>
                    <a:pt x="6823" y="4394"/>
                  </a:cubicBezTo>
                  <a:lnTo>
                    <a:pt x="6823" y="4227"/>
                  </a:lnTo>
                  <a:lnTo>
                    <a:pt x="7907" y="4227"/>
                  </a:lnTo>
                  <a:cubicBezTo>
                    <a:pt x="7895" y="4692"/>
                    <a:pt x="7788" y="5120"/>
                    <a:pt x="7621" y="5549"/>
                  </a:cubicBezTo>
                  <a:cubicBezTo>
                    <a:pt x="7597" y="5632"/>
                    <a:pt x="7621" y="5704"/>
                    <a:pt x="7692" y="5739"/>
                  </a:cubicBezTo>
                  <a:cubicBezTo>
                    <a:pt x="7704" y="5751"/>
                    <a:pt x="7728" y="5751"/>
                    <a:pt x="7752" y="5751"/>
                  </a:cubicBezTo>
                  <a:cubicBezTo>
                    <a:pt x="7811" y="5751"/>
                    <a:pt x="7859" y="5716"/>
                    <a:pt x="7895" y="5656"/>
                  </a:cubicBezTo>
                  <a:cubicBezTo>
                    <a:pt x="8097" y="5168"/>
                    <a:pt x="8204" y="4632"/>
                    <a:pt x="8204" y="4084"/>
                  </a:cubicBezTo>
                  <a:cubicBezTo>
                    <a:pt x="8157" y="3001"/>
                    <a:pt x="7740" y="1965"/>
                    <a:pt x="6966" y="1191"/>
                  </a:cubicBezTo>
                  <a:cubicBezTo>
                    <a:pt x="6192" y="417"/>
                    <a:pt x="5168" y="1"/>
                    <a:pt x="40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1995;p65">
            <a:extLst>
              <a:ext uri="{FF2B5EF4-FFF2-40B4-BE49-F238E27FC236}">
                <a16:creationId xmlns:a16="http://schemas.microsoft.com/office/drawing/2014/main" id="{FE7038CE-D6CA-E4B5-F6AE-9EC65EBD3C2A}"/>
              </a:ext>
            </a:extLst>
          </p:cNvPr>
          <p:cNvGrpSpPr/>
          <p:nvPr/>
        </p:nvGrpSpPr>
        <p:grpSpPr>
          <a:xfrm>
            <a:off x="5609379" y="1375807"/>
            <a:ext cx="419933" cy="275170"/>
            <a:chOff x="3207778" y="2474632"/>
            <a:chExt cx="419933" cy="275170"/>
          </a:xfrm>
          <a:solidFill>
            <a:schemeClr val="tx1"/>
          </a:solidFill>
        </p:grpSpPr>
        <p:sp>
          <p:nvSpPr>
            <p:cNvPr id="20" name="Google Shape;11996;p65">
              <a:extLst>
                <a:ext uri="{FF2B5EF4-FFF2-40B4-BE49-F238E27FC236}">
                  <a16:creationId xmlns:a16="http://schemas.microsoft.com/office/drawing/2014/main" id="{2905DAD4-4BB0-053E-D55E-913C75E462C4}"/>
                </a:ext>
              </a:extLst>
            </p:cNvPr>
            <p:cNvSpPr/>
            <p:nvPr/>
          </p:nvSpPr>
          <p:spPr>
            <a:xfrm>
              <a:off x="3207778" y="2474632"/>
              <a:ext cx="419933" cy="275170"/>
            </a:xfrm>
            <a:custGeom>
              <a:avLst/>
              <a:gdLst/>
              <a:ahLst/>
              <a:cxnLst/>
              <a:rect l="l" t="t" r="r" b="b"/>
              <a:pathLst>
                <a:path w="13193" h="8645" extrusionOk="0">
                  <a:moveTo>
                    <a:pt x="9906" y="370"/>
                  </a:moveTo>
                  <a:lnTo>
                    <a:pt x="9906" y="3918"/>
                  </a:lnTo>
                  <a:lnTo>
                    <a:pt x="381" y="3918"/>
                  </a:lnTo>
                  <a:lnTo>
                    <a:pt x="381" y="370"/>
                  </a:lnTo>
                  <a:close/>
                  <a:moveTo>
                    <a:pt x="9906" y="4323"/>
                  </a:moveTo>
                  <a:lnTo>
                    <a:pt x="9906" y="7014"/>
                  </a:lnTo>
                  <a:cubicBezTo>
                    <a:pt x="9906" y="7514"/>
                    <a:pt x="10133" y="7966"/>
                    <a:pt x="10490" y="8264"/>
                  </a:cubicBezTo>
                  <a:lnTo>
                    <a:pt x="1632" y="8264"/>
                  </a:lnTo>
                  <a:cubicBezTo>
                    <a:pt x="953" y="8264"/>
                    <a:pt x="381" y="7692"/>
                    <a:pt x="381" y="7014"/>
                  </a:cubicBezTo>
                  <a:lnTo>
                    <a:pt x="381" y="4323"/>
                  </a:lnTo>
                  <a:close/>
                  <a:moveTo>
                    <a:pt x="12169" y="1620"/>
                  </a:moveTo>
                  <a:cubicBezTo>
                    <a:pt x="12514" y="1620"/>
                    <a:pt x="12812" y="1906"/>
                    <a:pt x="12812" y="2263"/>
                  </a:cubicBezTo>
                  <a:lnTo>
                    <a:pt x="12812" y="7014"/>
                  </a:lnTo>
                  <a:cubicBezTo>
                    <a:pt x="12812" y="7692"/>
                    <a:pt x="12240" y="8264"/>
                    <a:pt x="11561" y="8264"/>
                  </a:cubicBezTo>
                  <a:cubicBezTo>
                    <a:pt x="10871" y="8264"/>
                    <a:pt x="10311" y="7692"/>
                    <a:pt x="10311" y="7014"/>
                  </a:cubicBezTo>
                  <a:lnTo>
                    <a:pt x="10311" y="6371"/>
                  </a:lnTo>
                  <a:lnTo>
                    <a:pt x="11347" y="6371"/>
                  </a:lnTo>
                  <a:cubicBezTo>
                    <a:pt x="11454" y="6371"/>
                    <a:pt x="11549" y="6276"/>
                    <a:pt x="11549" y="6180"/>
                  </a:cubicBezTo>
                  <a:lnTo>
                    <a:pt x="11549" y="3799"/>
                  </a:lnTo>
                  <a:cubicBezTo>
                    <a:pt x="11549" y="3692"/>
                    <a:pt x="11454" y="3597"/>
                    <a:pt x="11347" y="3597"/>
                  </a:cubicBezTo>
                  <a:cubicBezTo>
                    <a:pt x="11252" y="3597"/>
                    <a:pt x="11157" y="3692"/>
                    <a:pt x="11157" y="3799"/>
                  </a:cubicBezTo>
                  <a:lnTo>
                    <a:pt x="11157" y="5978"/>
                  </a:lnTo>
                  <a:lnTo>
                    <a:pt x="10299" y="5978"/>
                  </a:lnTo>
                  <a:lnTo>
                    <a:pt x="10299" y="1620"/>
                  </a:lnTo>
                  <a:lnTo>
                    <a:pt x="11371" y="1620"/>
                  </a:lnTo>
                  <a:cubicBezTo>
                    <a:pt x="11228" y="1799"/>
                    <a:pt x="11145" y="2013"/>
                    <a:pt x="11145" y="2263"/>
                  </a:cubicBezTo>
                  <a:lnTo>
                    <a:pt x="11145" y="2906"/>
                  </a:lnTo>
                  <a:cubicBezTo>
                    <a:pt x="11145" y="3001"/>
                    <a:pt x="11228" y="3097"/>
                    <a:pt x="11335" y="3097"/>
                  </a:cubicBezTo>
                  <a:cubicBezTo>
                    <a:pt x="11442" y="3097"/>
                    <a:pt x="11526" y="3001"/>
                    <a:pt x="11526" y="2906"/>
                  </a:cubicBezTo>
                  <a:lnTo>
                    <a:pt x="11526" y="2263"/>
                  </a:lnTo>
                  <a:cubicBezTo>
                    <a:pt x="11526" y="1918"/>
                    <a:pt x="11811" y="1620"/>
                    <a:pt x="12169" y="1620"/>
                  </a:cubicBezTo>
                  <a:close/>
                  <a:moveTo>
                    <a:pt x="191" y="1"/>
                  </a:moveTo>
                  <a:cubicBezTo>
                    <a:pt x="84" y="1"/>
                    <a:pt x="0" y="96"/>
                    <a:pt x="0" y="191"/>
                  </a:cubicBezTo>
                  <a:lnTo>
                    <a:pt x="0" y="7014"/>
                  </a:lnTo>
                  <a:cubicBezTo>
                    <a:pt x="0" y="7919"/>
                    <a:pt x="727" y="8645"/>
                    <a:pt x="1632" y="8645"/>
                  </a:cubicBezTo>
                  <a:lnTo>
                    <a:pt x="11549" y="8645"/>
                  </a:lnTo>
                  <a:cubicBezTo>
                    <a:pt x="12454" y="8645"/>
                    <a:pt x="13181" y="7919"/>
                    <a:pt x="13181" y="7014"/>
                  </a:cubicBezTo>
                  <a:lnTo>
                    <a:pt x="13181" y="2263"/>
                  </a:lnTo>
                  <a:cubicBezTo>
                    <a:pt x="13193" y="1680"/>
                    <a:pt x="12740" y="1239"/>
                    <a:pt x="12169" y="1239"/>
                  </a:cubicBezTo>
                  <a:lnTo>
                    <a:pt x="10299" y="1239"/>
                  </a:lnTo>
                  <a:lnTo>
                    <a:pt x="10299" y="191"/>
                  </a:lnTo>
                  <a:cubicBezTo>
                    <a:pt x="10299" y="96"/>
                    <a:pt x="10204" y="1"/>
                    <a:pt x="100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997;p65">
              <a:extLst>
                <a:ext uri="{FF2B5EF4-FFF2-40B4-BE49-F238E27FC236}">
                  <a16:creationId xmlns:a16="http://schemas.microsoft.com/office/drawing/2014/main" id="{523BA139-B2E9-B6E5-219B-25FCED0A0589}"/>
                </a:ext>
              </a:extLst>
            </p:cNvPr>
            <p:cNvSpPr/>
            <p:nvPr/>
          </p:nvSpPr>
          <p:spPr>
            <a:xfrm>
              <a:off x="3449559" y="2493985"/>
              <a:ext cx="46663" cy="98546"/>
            </a:xfrm>
            <a:custGeom>
              <a:avLst/>
              <a:gdLst/>
              <a:ahLst/>
              <a:cxnLst/>
              <a:rect l="l" t="t" r="r" b="b"/>
              <a:pathLst>
                <a:path w="1466" h="3096" extrusionOk="0">
                  <a:moveTo>
                    <a:pt x="739" y="0"/>
                  </a:moveTo>
                  <a:cubicBezTo>
                    <a:pt x="632" y="0"/>
                    <a:pt x="536" y="95"/>
                    <a:pt x="536" y="203"/>
                  </a:cubicBezTo>
                  <a:lnTo>
                    <a:pt x="536" y="417"/>
                  </a:lnTo>
                  <a:cubicBezTo>
                    <a:pt x="227" y="476"/>
                    <a:pt x="1" y="750"/>
                    <a:pt x="1" y="1072"/>
                  </a:cubicBezTo>
                  <a:cubicBezTo>
                    <a:pt x="1" y="1453"/>
                    <a:pt x="298" y="1750"/>
                    <a:pt x="679" y="1750"/>
                  </a:cubicBezTo>
                  <a:lnTo>
                    <a:pt x="810" y="1750"/>
                  </a:lnTo>
                  <a:cubicBezTo>
                    <a:pt x="953" y="1750"/>
                    <a:pt x="1096" y="1869"/>
                    <a:pt x="1096" y="2024"/>
                  </a:cubicBezTo>
                  <a:cubicBezTo>
                    <a:pt x="1096" y="2191"/>
                    <a:pt x="977" y="2310"/>
                    <a:pt x="810" y="2310"/>
                  </a:cubicBezTo>
                  <a:lnTo>
                    <a:pt x="596" y="2310"/>
                  </a:lnTo>
                  <a:cubicBezTo>
                    <a:pt x="477" y="2310"/>
                    <a:pt x="393" y="2215"/>
                    <a:pt x="393" y="2096"/>
                  </a:cubicBezTo>
                  <a:cubicBezTo>
                    <a:pt x="393" y="2000"/>
                    <a:pt x="298" y="1905"/>
                    <a:pt x="203" y="1905"/>
                  </a:cubicBezTo>
                  <a:cubicBezTo>
                    <a:pt x="96" y="1905"/>
                    <a:pt x="1" y="2000"/>
                    <a:pt x="1" y="2096"/>
                  </a:cubicBezTo>
                  <a:cubicBezTo>
                    <a:pt x="1" y="2417"/>
                    <a:pt x="239" y="2667"/>
                    <a:pt x="536" y="2691"/>
                  </a:cubicBezTo>
                  <a:lnTo>
                    <a:pt x="536" y="2905"/>
                  </a:lnTo>
                  <a:cubicBezTo>
                    <a:pt x="536" y="3012"/>
                    <a:pt x="632" y="3096"/>
                    <a:pt x="739" y="3096"/>
                  </a:cubicBezTo>
                  <a:cubicBezTo>
                    <a:pt x="834" y="3096"/>
                    <a:pt x="929" y="3012"/>
                    <a:pt x="929" y="2905"/>
                  </a:cubicBezTo>
                  <a:lnTo>
                    <a:pt x="929" y="2679"/>
                  </a:lnTo>
                  <a:cubicBezTo>
                    <a:pt x="1239" y="2620"/>
                    <a:pt x="1465" y="2358"/>
                    <a:pt x="1465" y="2024"/>
                  </a:cubicBezTo>
                  <a:cubicBezTo>
                    <a:pt x="1465" y="1655"/>
                    <a:pt x="1167" y="1358"/>
                    <a:pt x="798" y="1358"/>
                  </a:cubicBezTo>
                  <a:lnTo>
                    <a:pt x="655" y="1358"/>
                  </a:lnTo>
                  <a:cubicBezTo>
                    <a:pt x="513" y="1358"/>
                    <a:pt x="382" y="1238"/>
                    <a:pt x="382" y="1072"/>
                  </a:cubicBezTo>
                  <a:cubicBezTo>
                    <a:pt x="382" y="929"/>
                    <a:pt x="501" y="798"/>
                    <a:pt x="655" y="798"/>
                  </a:cubicBezTo>
                  <a:lnTo>
                    <a:pt x="870" y="798"/>
                  </a:lnTo>
                  <a:cubicBezTo>
                    <a:pt x="989" y="798"/>
                    <a:pt x="1072" y="881"/>
                    <a:pt x="1072" y="1000"/>
                  </a:cubicBezTo>
                  <a:lnTo>
                    <a:pt x="1072" y="1131"/>
                  </a:lnTo>
                  <a:cubicBezTo>
                    <a:pt x="1072" y="1238"/>
                    <a:pt x="1167" y="1334"/>
                    <a:pt x="1275" y="1334"/>
                  </a:cubicBezTo>
                  <a:cubicBezTo>
                    <a:pt x="1370" y="1334"/>
                    <a:pt x="1465" y="1238"/>
                    <a:pt x="1465" y="1131"/>
                  </a:cubicBezTo>
                  <a:lnTo>
                    <a:pt x="1465" y="1000"/>
                  </a:lnTo>
                  <a:cubicBezTo>
                    <a:pt x="1465" y="691"/>
                    <a:pt x="1227" y="441"/>
                    <a:pt x="929" y="405"/>
                  </a:cubicBezTo>
                  <a:lnTo>
                    <a:pt x="929" y="203"/>
                  </a:lnTo>
                  <a:cubicBezTo>
                    <a:pt x="929" y="95"/>
                    <a:pt x="834" y="0"/>
                    <a:pt x="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998;p65">
              <a:extLst>
                <a:ext uri="{FF2B5EF4-FFF2-40B4-BE49-F238E27FC236}">
                  <a16:creationId xmlns:a16="http://schemas.microsoft.com/office/drawing/2014/main" id="{104D9F51-2811-6E61-19CE-F17511A4B1E5}"/>
                </a:ext>
              </a:extLst>
            </p:cNvPr>
            <p:cNvSpPr/>
            <p:nvPr/>
          </p:nvSpPr>
          <p:spPr>
            <a:xfrm>
              <a:off x="3247566" y="2507226"/>
              <a:ext cx="51565" cy="71681"/>
            </a:xfrm>
            <a:custGeom>
              <a:avLst/>
              <a:gdLst/>
              <a:ahLst/>
              <a:cxnLst/>
              <a:rect l="l" t="t" r="r" b="b"/>
              <a:pathLst>
                <a:path w="1620" h="2252" extrusionOk="0">
                  <a:moveTo>
                    <a:pt x="1429" y="1"/>
                  </a:moveTo>
                  <a:cubicBezTo>
                    <a:pt x="1322" y="1"/>
                    <a:pt x="1227" y="96"/>
                    <a:pt x="1227" y="203"/>
                  </a:cubicBezTo>
                  <a:lnTo>
                    <a:pt x="1227" y="1418"/>
                  </a:lnTo>
                  <a:lnTo>
                    <a:pt x="358" y="96"/>
                  </a:lnTo>
                  <a:cubicBezTo>
                    <a:pt x="323" y="44"/>
                    <a:pt x="256" y="11"/>
                    <a:pt x="195" y="11"/>
                  </a:cubicBezTo>
                  <a:cubicBezTo>
                    <a:pt x="172" y="11"/>
                    <a:pt x="151" y="15"/>
                    <a:pt x="132" y="25"/>
                  </a:cubicBezTo>
                  <a:cubicBezTo>
                    <a:pt x="60" y="49"/>
                    <a:pt x="1" y="120"/>
                    <a:pt x="1" y="203"/>
                  </a:cubicBezTo>
                  <a:lnTo>
                    <a:pt x="1" y="2061"/>
                  </a:lnTo>
                  <a:cubicBezTo>
                    <a:pt x="1" y="2168"/>
                    <a:pt x="84" y="2251"/>
                    <a:pt x="191" y="2251"/>
                  </a:cubicBezTo>
                  <a:cubicBezTo>
                    <a:pt x="298" y="2251"/>
                    <a:pt x="382" y="2168"/>
                    <a:pt x="382" y="2061"/>
                  </a:cubicBezTo>
                  <a:lnTo>
                    <a:pt x="382" y="834"/>
                  </a:lnTo>
                  <a:lnTo>
                    <a:pt x="1263" y="2168"/>
                  </a:lnTo>
                  <a:cubicBezTo>
                    <a:pt x="1289" y="2221"/>
                    <a:pt x="1356" y="2248"/>
                    <a:pt x="1428" y="2248"/>
                  </a:cubicBezTo>
                  <a:cubicBezTo>
                    <a:pt x="1452" y="2248"/>
                    <a:pt x="1477" y="2245"/>
                    <a:pt x="1501" y="2239"/>
                  </a:cubicBezTo>
                  <a:cubicBezTo>
                    <a:pt x="1572" y="2204"/>
                    <a:pt x="1620" y="2132"/>
                    <a:pt x="1620" y="2061"/>
                  </a:cubicBezTo>
                  <a:lnTo>
                    <a:pt x="1620" y="203"/>
                  </a:lnTo>
                  <a:cubicBezTo>
                    <a:pt x="1620" y="96"/>
                    <a:pt x="1525" y="1"/>
                    <a:pt x="14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999;p65">
              <a:extLst>
                <a:ext uri="{FF2B5EF4-FFF2-40B4-BE49-F238E27FC236}">
                  <a16:creationId xmlns:a16="http://schemas.microsoft.com/office/drawing/2014/main" id="{7A00E83A-C930-EF3F-B142-B7145A37EABE}"/>
                </a:ext>
              </a:extLst>
            </p:cNvPr>
            <p:cNvSpPr/>
            <p:nvPr/>
          </p:nvSpPr>
          <p:spPr>
            <a:xfrm>
              <a:off x="3312754" y="2507990"/>
              <a:ext cx="45135" cy="71299"/>
            </a:xfrm>
            <a:custGeom>
              <a:avLst/>
              <a:gdLst/>
              <a:ahLst/>
              <a:cxnLst/>
              <a:rect l="l" t="t" r="r" b="b"/>
              <a:pathLst>
                <a:path w="1418" h="2240" extrusionOk="0">
                  <a:moveTo>
                    <a:pt x="191" y="1"/>
                  </a:moveTo>
                  <a:cubicBezTo>
                    <a:pt x="96" y="1"/>
                    <a:pt x="0" y="84"/>
                    <a:pt x="0" y="191"/>
                  </a:cubicBezTo>
                  <a:lnTo>
                    <a:pt x="0" y="2049"/>
                  </a:lnTo>
                  <a:cubicBezTo>
                    <a:pt x="0" y="2156"/>
                    <a:pt x="96" y="2239"/>
                    <a:pt x="191" y="2239"/>
                  </a:cubicBezTo>
                  <a:lnTo>
                    <a:pt x="1227" y="2239"/>
                  </a:lnTo>
                  <a:cubicBezTo>
                    <a:pt x="1322" y="2239"/>
                    <a:pt x="1417" y="2156"/>
                    <a:pt x="1417" y="2049"/>
                  </a:cubicBezTo>
                  <a:cubicBezTo>
                    <a:pt x="1417" y="1930"/>
                    <a:pt x="1346" y="1846"/>
                    <a:pt x="1227" y="1846"/>
                  </a:cubicBezTo>
                  <a:lnTo>
                    <a:pt x="393" y="1846"/>
                  </a:lnTo>
                  <a:lnTo>
                    <a:pt x="393" y="1203"/>
                  </a:lnTo>
                  <a:lnTo>
                    <a:pt x="1024" y="1203"/>
                  </a:lnTo>
                  <a:cubicBezTo>
                    <a:pt x="1132" y="1203"/>
                    <a:pt x="1227" y="1108"/>
                    <a:pt x="1227" y="1013"/>
                  </a:cubicBezTo>
                  <a:cubicBezTo>
                    <a:pt x="1227" y="906"/>
                    <a:pt x="1132" y="810"/>
                    <a:pt x="1024" y="810"/>
                  </a:cubicBezTo>
                  <a:lnTo>
                    <a:pt x="393" y="810"/>
                  </a:lnTo>
                  <a:lnTo>
                    <a:pt x="393" y="382"/>
                  </a:lnTo>
                  <a:lnTo>
                    <a:pt x="1227" y="382"/>
                  </a:lnTo>
                  <a:cubicBezTo>
                    <a:pt x="1322" y="382"/>
                    <a:pt x="1417" y="298"/>
                    <a:pt x="1417" y="191"/>
                  </a:cubicBezTo>
                  <a:cubicBezTo>
                    <a:pt x="1417" y="84"/>
                    <a:pt x="1322" y="1"/>
                    <a:pt x="12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000;p65">
              <a:extLst>
                <a:ext uri="{FF2B5EF4-FFF2-40B4-BE49-F238E27FC236}">
                  <a16:creationId xmlns:a16="http://schemas.microsoft.com/office/drawing/2014/main" id="{8CF06197-AA25-3898-4539-2B10C1E58315}"/>
                </a:ext>
              </a:extLst>
            </p:cNvPr>
            <p:cNvSpPr/>
            <p:nvPr/>
          </p:nvSpPr>
          <p:spPr>
            <a:xfrm>
              <a:off x="3372626" y="2507194"/>
              <a:ext cx="65602" cy="71395"/>
            </a:xfrm>
            <a:custGeom>
              <a:avLst/>
              <a:gdLst/>
              <a:ahLst/>
              <a:cxnLst/>
              <a:rect l="l" t="t" r="r" b="b"/>
              <a:pathLst>
                <a:path w="2061" h="2243" extrusionOk="0">
                  <a:moveTo>
                    <a:pt x="200" y="1"/>
                  </a:moveTo>
                  <a:cubicBezTo>
                    <a:pt x="193" y="1"/>
                    <a:pt x="186" y="1"/>
                    <a:pt x="179" y="2"/>
                  </a:cubicBezTo>
                  <a:cubicBezTo>
                    <a:pt x="72" y="26"/>
                    <a:pt x="1" y="109"/>
                    <a:pt x="13" y="216"/>
                  </a:cubicBezTo>
                  <a:lnTo>
                    <a:pt x="215" y="2074"/>
                  </a:lnTo>
                  <a:cubicBezTo>
                    <a:pt x="239" y="2169"/>
                    <a:pt x="298" y="2228"/>
                    <a:pt x="382" y="2240"/>
                  </a:cubicBezTo>
                  <a:cubicBezTo>
                    <a:pt x="391" y="2242"/>
                    <a:pt x="401" y="2242"/>
                    <a:pt x="410" y="2242"/>
                  </a:cubicBezTo>
                  <a:cubicBezTo>
                    <a:pt x="493" y="2242"/>
                    <a:pt x="564" y="2196"/>
                    <a:pt x="596" y="2121"/>
                  </a:cubicBezTo>
                  <a:lnTo>
                    <a:pt x="1036" y="1097"/>
                  </a:lnTo>
                  <a:lnTo>
                    <a:pt x="1489" y="2121"/>
                  </a:lnTo>
                  <a:cubicBezTo>
                    <a:pt x="1510" y="2196"/>
                    <a:pt x="1589" y="2242"/>
                    <a:pt x="1665" y="2242"/>
                  </a:cubicBezTo>
                  <a:cubicBezTo>
                    <a:pt x="1674" y="2242"/>
                    <a:pt x="1683" y="2242"/>
                    <a:pt x="1691" y="2240"/>
                  </a:cubicBezTo>
                  <a:cubicBezTo>
                    <a:pt x="1787" y="2228"/>
                    <a:pt x="1846" y="2145"/>
                    <a:pt x="1858" y="2074"/>
                  </a:cubicBezTo>
                  <a:lnTo>
                    <a:pt x="2060" y="216"/>
                  </a:lnTo>
                  <a:cubicBezTo>
                    <a:pt x="2037" y="109"/>
                    <a:pt x="1965" y="26"/>
                    <a:pt x="1846" y="2"/>
                  </a:cubicBezTo>
                  <a:cubicBezTo>
                    <a:pt x="1838" y="1"/>
                    <a:pt x="1830" y="1"/>
                    <a:pt x="1823" y="1"/>
                  </a:cubicBezTo>
                  <a:cubicBezTo>
                    <a:pt x="1724" y="1"/>
                    <a:pt x="1632" y="69"/>
                    <a:pt x="1632" y="169"/>
                  </a:cubicBezTo>
                  <a:lnTo>
                    <a:pt x="1513" y="1300"/>
                  </a:lnTo>
                  <a:lnTo>
                    <a:pt x="1191" y="526"/>
                  </a:lnTo>
                  <a:cubicBezTo>
                    <a:pt x="1161" y="454"/>
                    <a:pt x="1087" y="419"/>
                    <a:pt x="1013" y="419"/>
                  </a:cubicBezTo>
                  <a:cubicBezTo>
                    <a:pt x="938" y="419"/>
                    <a:pt x="864" y="454"/>
                    <a:pt x="834" y="526"/>
                  </a:cubicBezTo>
                  <a:lnTo>
                    <a:pt x="501" y="1300"/>
                  </a:lnTo>
                  <a:lnTo>
                    <a:pt x="382" y="169"/>
                  </a:lnTo>
                  <a:cubicBezTo>
                    <a:pt x="371" y="69"/>
                    <a:pt x="288" y="1"/>
                    <a:pt x="2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001;p65">
              <a:extLst>
                <a:ext uri="{FF2B5EF4-FFF2-40B4-BE49-F238E27FC236}">
                  <a16:creationId xmlns:a16="http://schemas.microsoft.com/office/drawing/2014/main" id="{18104B1E-6FD1-A418-0E7E-A23A59FAC16A}"/>
                </a:ext>
              </a:extLst>
            </p:cNvPr>
            <p:cNvSpPr/>
            <p:nvPr/>
          </p:nvSpPr>
          <p:spPr>
            <a:xfrm>
              <a:off x="3247566" y="2632286"/>
              <a:ext cx="97432" cy="12541"/>
            </a:xfrm>
            <a:custGeom>
              <a:avLst/>
              <a:gdLst/>
              <a:ahLst/>
              <a:cxnLst/>
              <a:rect l="l" t="t" r="r" b="b"/>
              <a:pathLst>
                <a:path w="3061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870" y="394"/>
                  </a:lnTo>
                  <a:cubicBezTo>
                    <a:pt x="2977" y="394"/>
                    <a:pt x="3060" y="299"/>
                    <a:pt x="3060" y="203"/>
                  </a:cubicBezTo>
                  <a:cubicBezTo>
                    <a:pt x="3060" y="84"/>
                    <a:pt x="2977" y="1"/>
                    <a:pt x="28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002;p65">
              <a:extLst>
                <a:ext uri="{FF2B5EF4-FFF2-40B4-BE49-F238E27FC236}">
                  <a16:creationId xmlns:a16="http://schemas.microsoft.com/office/drawing/2014/main" id="{E17DD806-1284-82FB-F4DE-9FD172E087E3}"/>
                </a:ext>
              </a:extLst>
            </p:cNvPr>
            <p:cNvSpPr/>
            <p:nvPr/>
          </p:nvSpPr>
          <p:spPr>
            <a:xfrm>
              <a:off x="3371862" y="2632286"/>
              <a:ext cx="124360" cy="12541"/>
            </a:xfrm>
            <a:custGeom>
              <a:avLst/>
              <a:gdLst/>
              <a:ahLst/>
              <a:cxnLst/>
              <a:rect l="l" t="t" r="r" b="b"/>
              <a:pathLst>
                <a:path w="3907" h="394" extrusionOk="0">
                  <a:moveTo>
                    <a:pt x="203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9"/>
                    <a:pt x="96" y="394"/>
                    <a:pt x="203" y="394"/>
                  </a:cubicBezTo>
                  <a:lnTo>
                    <a:pt x="3716" y="394"/>
                  </a:lnTo>
                  <a:cubicBezTo>
                    <a:pt x="3811" y="394"/>
                    <a:pt x="3906" y="299"/>
                    <a:pt x="3906" y="203"/>
                  </a:cubicBezTo>
                  <a:cubicBezTo>
                    <a:pt x="3906" y="84"/>
                    <a:pt x="3811" y="1"/>
                    <a:pt x="37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003;p65">
              <a:extLst>
                <a:ext uri="{FF2B5EF4-FFF2-40B4-BE49-F238E27FC236}">
                  <a16:creationId xmlns:a16="http://schemas.microsoft.com/office/drawing/2014/main" id="{52481789-7E80-AB37-3922-2D7A729B2A45}"/>
                </a:ext>
              </a:extLst>
            </p:cNvPr>
            <p:cNvSpPr/>
            <p:nvPr/>
          </p:nvSpPr>
          <p:spPr>
            <a:xfrm>
              <a:off x="3247566" y="2665262"/>
              <a:ext cx="51565" cy="12159"/>
            </a:xfrm>
            <a:custGeom>
              <a:avLst/>
              <a:gdLst/>
              <a:ahLst/>
              <a:cxnLst/>
              <a:rect l="l" t="t" r="r" b="b"/>
              <a:pathLst>
                <a:path w="1620" h="382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1429" y="382"/>
                  </a:lnTo>
                  <a:cubicBezTo>
                    <a:pt x="1525" y="382"/>
                    <a:pt x="1620" y="298"/>
                    <a:pt x="1620" y="191"/>
                  </a:cubicBezTo>
                  <a:cubicBezTo>
                    <a:pt x="1620" y="84"/>
                    <a:pt x="1525" y="1"/>
                    <a:pt x="14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004;p65">
              <a:extLst>
                <a:ext uri="{FF2B5EF4-FFF2-40B4-BE49-F238E27FC236}">
                  <a16:creationId xmlns:a16="http://schemas.microsoft.com/office/drawing/2014/main" id="{D6595E69-7861-28B5-7CC9-169ECC8D7175}"/>
                </a:ext>
              </a:extLst>
            </p:cNvPr>
            <p:cNvSpPr/>
            <p:nvPr/>
          </p:nvSpPr>
          <p:spPr>
            <a:xfrm>
              <a:off x="3247566" y="2697856"/>
              <a:ext cx="97432" cy="12159"/>
            </a:xfrm>
            <a:custGeom>
              <a:avLst/>
              <a:gdLst/>
              <a:ahLst/>
              <a:cxnLst/>
              <a:rect l="l" t="t" r="r" b="b"/>
              <a:pathLst>
                <a:path w="3061" h="382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2870" y="382"/>
                  </a:lnTo>
                  <a:cubicBezTo>
                    <a:pt x="2977" y="382"/>
                    <a:pt x="3060" y="298"/>
                    <a:pt x="3060" y="191"/>
                  </a:cubicBezTo>
                  <a:cubicBezTo>
                    <a:pt x="3060" y="84"/>
                    <a:pt x="2977" y="1"/>
                    <a:pt x="28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005;p65">
              <a:extLst>
                <a:ext uri="{FF2B5EF4-FFF2-40B4-BE49-F238E27FC236}">
                  <a16:creationId xmlns:a16="http://schemas.microsoft.com/office/drawing/2014/main" id="{3443A98A-A344-45BE-3450-BCA869DE3F68}"/>
                </a:ext>
              </a:extLst>
            </p:cNvPr>
            <p:cNvSpPr/>
            <p:nvPr/>
          </p:nvSpPr>
          <p:spPr>
            <a:xfrm>
              <a:off x="3312754" y="2665262"/>
              <a:ext cx="32244" cy="12159"/>
            </a:xfrm>
            <a:custGeom>
              <a:avLst/>
              <a:gdLst/>
              <a:ahLst/>
              <a:cxnLst/>
              <a:rect l="l" t="t" r="r" b="b"/>
              <a:pathLst>
                <a:path w="1013" h="382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cubicBezTo>
                    <a:pt x="0" y="298"/>
                    <a:pt x="96" y="382"/>
                    <a:pt x="191" y="382"/>
                  </a:cubicBezTo>
                  <a:lnTo>
                    <a:pt x="822" y="382"/>
                  </a:lnTo>
                  <a:cubicBezTo>
                    <a:pt x="929" y="382"/>
                    <a:pt x="1012" y="298"/>
                    <a:pt x="1012" y="191"/>
                  </a:cubicBezTo>
                  <a:cubicBezTo>
                    <a:pt x="1012" y="84"/>
                    <a:pt x="929" y="1"/>
                    <a:pt x="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006;p65">
              <a:extLst>
                <a:ext uri="{FF2B5EF4-FFF2-40B4-BE49-F238E27FC236}">
                  <a16:creationId xmlns:a16="http://schemas.microsoft.com/office/drawing/2014/main" id="{B1D6FF28-1C11-5D30-6BE7-292A01450BCE}"/>
                </a:ext>
              </a:extLst>
            </p:cNvPr>
            <p:cNvSpPr/>
            <p:nvPr/>
          </p:nvSpPr>
          <p:spPr>
            <a:xfrm>
              <a:off x="3371862" y="2665262"/>
              <a:ext cx="58408" cy="12159"/>
            </a:xfrm>
            <a:custGeom>
              <a:avLst/>
              <a:gdLst/>
              <a:ahLst/>
              <a:cxnLst/>
              <a:rect l="l" t="t" r="r" b="b"/>
              <a:pathLst>
                <a:path w="1835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644" y="382"/>
                  </a:lnTo>
                  <a:cubicBezTo>
                    <a:pt x="1751" y="382"/>
                    <a:pt x="1834" y="298"/>
                    <a:pt x="1834" y="191"/>
                  </a:cubicBezTo>
                  <a:cubicBezTo>
                    <a:pt x="1834" y="84"/>
                    <a:pt x="1751" y="1"/>
                    <a:pt x="1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007;p65">
              <a:extLst>
                <a:ext uri="{FF2B5EF4-FFF2-40B4-BE49-F238E27FC236}">
                  <a16:creationId xmlns:a16="http://schemas.microsoft.com/office/drawing/2014/main" id="{86CF2D89-8A57-E397-3E14-5B960D0EF34E}"/>
                </a:ext>
              </a:extLst>
            </p:cNvPr>
            <p:cNvSpPr/>
            <p:nvPr/>
          </p:nvSpPr>
          <p:spPr>
            <a:xfrm>
              <a:off x="3444625" y="2665262"/>
              <a:ext cx="51596" cy="12159"/>
            </a:xfrm>
            <a:custGeom>
              <a:avLst/>
              <a:gdLst/>
              <a:ahLst/>
              <a:cxnLst/>
              <a:rect l="l" t="t" r="r" b="b"/>
              <a:pathLst>
                <a:path w="1621" h="382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1430" y="382"/>
                  </a:lnTo>
                  <a:cubicBezTo>
                    <a:pt x="1525" y="382"/>
                    <a:pt x="1620" y="298"/>
                    <a:pt x="1620" y="191"/>
                  </a:cubicBezTo>
                  <a:cubicBezTo>
                    <a:pt x="1620" y="84"/>
                    <a:pt x="1525" y="1"/>
                    <a:pt x="1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008;p65">
              <a:extLst>
                <a:ext uri="{FF2B5EF4-FFF2-40B4-BE49-F238E27FC236}">
                  <a16:creationId xmlns:a16="http://schemas.microsoft.com/office/drawing/2014/main" id="{4782EE1B-3F40-BEF8-68C4-55ECACB40346}"/>
                </a:ext>
              </a:extLst>
            </p:cNvPr>
            <p:cNvSpPr/>
            <p:nvPr/>
          </p:nvSpPr>
          <p:spPr>
            <a:xfrm>
              <a:off x="3371862" y="2697856"/>
              <a:ext cx="84922" cy="12159"/>
            </a:xfrm>
            <a:custGeom>
              <a:avLst/>
              <a:gdLst/>
              <a:ahLst/>
              <a:cxnLst/>
              <a:rect l="l" t="t" r="r" b="b"/>
              <a:pathLst>
                <a:path w="2668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2477" y="382"/>
                  </a:lnTo>
                  <a:cubicBezTo>
                    <a:pt x="2584" y="382"/>
                    <a:pt x="2668" y="298"/>
                    <a:pt x="2668" y="191"/>
                  </a:cubicBezTo>
                  <a:cubicBezTo>
                    <a:pt x="2668" y="84"/>
                    <a:pt x="2584" y="1"/>
                    <a:pt x="2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009;p65">
              <a:extLst>
                <a:ext uri="{FF2B5EF4-FFF2-40B4-BE49-F238E27FC236}">
                  <a16:creationId xmlns:a16="http://schemas.microsoft.com/office/drawing/2014/main" id="{2472874D-2B2B-74F0-34EC-C60AF563942D}"/>
                </a:ext>
              </a:extLst>
            </p:cNvPr>
            <p:cNvSpPr/>
            <p:nvPr/>
          </p:nvSpPr>
          <p:spPr>
            <a:xfrm>
              <a:off x="3470408" y="2697856"/>
              <a:ext cx="25814" cy="12159"/>
            </a:xfrm>
            <a:custGeom>
              <a:avLst/>
              <a:gdLst/>
              <a:ahLst/>
              <a:cxnLst/>
              <a:rect l="l" t="t" r="r" b="b"/>
              <a:pathLst>
                <a:path w="811" h="382" extrusionOk="0">
                  <a:moveTo>
                    <a:pt x="203" y="1"/>
                  </a:moveTo>
                  <a:cubicBezTo>
                    <a:pt x="96" y="1"/>
                    <a:pt x="0" y="84"/>
                    <a:pt x="0" y="191"/>
                  </a:cubicBezTo>
                  <a:cubicBezTo>
                    <a:pt x="0" y="298"/>
                    <a:pt x="96" y="382"/>
                    <a:pt x="203" y="382"/>
                  </a:cubicBezTo>
                  <a:lnTo>
                    <a:pt x="620" y="382"/>
                  </a:lnTo>
                  <a:cubicBezTo>
                    <a:pt x="715" y="382"/>
                    <a:pt x="810" y="298"/>
                    <a:pt x="810" y="191"/>
                  </a:cubicBezTo>
                  <a:cubicBezTo>
                    <a:pt x="810" y="84"/>
                    <a:pt x="715" y="1"/>
                    <a:pt x="6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1850;p65">
            <a:extLst>
              <a:ext uri="{FF2B5EF4-FFF2-40B4-BE49-F238E27FC236}">
                <a16:creationId xmlns:a16="http://schemas.microsoft.com/office/drawing/2014/main" id="{C3C262F5-4237-F54C-381C-6D820714C09F}"/>
              </a:ext>
            </a:extLst>
          </p:cNvPr>
          <p:cNvGrpSpPr/>
          <p:nvPr/>
        </p:nvGrpSpPr>
        <p:grpSpPr>
          <a:xfrm>
            <a:off x="5643686" y="2467768"/>
            <a:ext cx="392286" cy="385910"/>
            <a:chOff x="4210933" y="2926777"/>
            <a:chExt cx="280072" cy="275520"/>
          </a:xfrm>
          <a:solidFill>
            <a:schemeClr val="tx1"/>
          </a:solidFill>
        </p:grpSpPr>
        <p:sp>
          <p:nvSpPr>
            <p:cNvPr id="63" name="Google Shape;11851;p65">
              <a:extLst>
                <a:ext uri="{FF2B5EF4-FFF2-40B4-BE49-F238E27FC236}">
                  <a16:creationId xmlns:a16="http://schemas.microsoft.com/office/drawing/2014/main" id="{AC2CDD2F-C797-6128-2912-F07C6AEFC108}"/>
                </a:ext>
              </a:extLst>
            </p:cNvPr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1852;p65">
              <a:extLst>
                <a:ext uri="{FF2B5EF4-FFF2-40B4-BE49-F238E27FC236}">
                  <a16:creationId xmlns:a16="http://schemas.microsoft.com/office/drawing/2014/main" id="{6C0FBFA2-320A-77DD-89F1-0A9300A377E3}"/>
                </a:ext>
              </a:extLst>
            </p:cNvPr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1853;p65">
              <a:extLst>
                <a:ext uri="{FF2B5EF4-FFF2-40B4-BE49-F238E27FC236}">
                  <a16:creationId xmlns:a16="http://schemas.microsoft.com/office/drawing/2014/main" id="{F5096881-A4C9-3664-68AA-6A7C27C32A85}"/>
                </a:ext>
              </a:extLst>
            </p:cNvPr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1854;p65">
              <a:extLst>
                <a:ext uri="{FF2B5EF4-FFF2-40B4-BE49-F238E27FC236}">
                  <a16:creationId xmlns:a16="http://schemas.microsoft.com/office/drawing/2014/main" id="{381AE0E0-B42A-34BE-B294-3588CA5C0984}"/>
                </a:ext>
              </a:extLst>
            </p:cNvPr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1855;p65">
              <a:extLst>
                <a:ext uri="{FF2B5EF4-FFF2-40B4-BE49-F238E27FC236}">
                  <a16:creationId xmlns:a16="http://schemas.microsoft.com/office/drawing/2014/main" id="{A6A3DEA2-5EF6-C967-E2B7-A5E02632A5DC}"/>
                </a:ext>
              </a:extLst>
            </p:cNvPr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1856;p65">
              <a:extLst>
                <a:ext uri="{FF2B5EF4-FFF2-40B4-BE49-F238E27FC236}">
                  <a16:creationId xmlns:a16="http://schemas.microsoft.com/office/drawing/2014/main" id="{53663DD6-08BB-0B01-7277-01EC6CA0D429}"/>
                </a:ext>
              </a:extLst>
            </p:cNvPr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1857;p65">
              <a:extLst>
                <a:ext uri="{FF2B5EF4-FFF2-40B4-BE49-F238E27FC236}">
                  <a16:creationId xmlns:a16="http://schemas.microsoft.com/office/drawing/2014/main" id="{23BA5824-6A8F-1A7A-C100-E610D77EC2DF}"/>
                </a:ext>
              </a:extLst>
            </p:cNvPr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1858;p65">
              <a:extLst>
                <a:ext uri="{FF2B5EF4-FFF2-40B4-BE49-F238E27FC236}">
                  <a16:creationId xmlns:a16="http://schemas.microsoft.com/office/drawing/2014/main" id="{7F244AB7-13BC-836B-BEF3-B4D8C8E6C4FB}"/>
                </a:ext>
              </a:extLst>
            </p:cNvPr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1859;p65">
              <a:extLst>
                <a:ext uri="{FF2B5EF4-FFF2-40B4-BE49-F238E27FC236}">
                  <a16:creationId xmlns:a16="http://schemas.microsoft.com/office/drawing/2014/main" id="{A9BCBC0C-694B-CC94-ED14-87F4844BC17D}"/>
                </a:ext>
              </a:extLst>
            </p:cNvPr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1860;p65">
              <a:extLst>
                <a:ext uri="{FF2B5EF4-FFF2-40B4-BE49-F238E27FC236}">
                  <a16:creationId xmlns:a16="http://schemas.microsoft.com/office/drawing/2014/main" id="{F9F32695-6073-248D-CD7E-560B3690E0A6}"/>
                </a:ext>
              </a:extLst>
            </p:cNvPr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1861;p65">
              <a:extLst>
                <a:ext uri="{FF2B5EF4-FFF2-40B4-BE49-F238E27FC236}">
                  <a16:creationId xmlns:a16="http://schemas.microsoft.com/office/drawing/2014/main" id="{C71FB242-1B5F-8D5A-3937-85A5F6396D6D}"/>
                </a:ext>
              </a:extLst>
            </p:cNvPr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1862;p65">
              <a:extLst>
                <a:ext uri="{FF2B5EF4-FFF2-40B4-BE49-F238E27FC236}">
                  <a16:creationId xmlns:a16="http://schemas.microsoft.com/office/drawing/2014/main" id="{2E8E9BAD-B11B-A533-6DB7-C02137D2AE10}"/>
                </a:ext>
              </a:extLst>
            </p:cNvPr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1863;p65">
              <a:extLst>
                <a:ext uri="{FF2B5EF4-FFF2-40B4-BE49-F238E27FC236}">
                  <a16:creationId xmlns:a16="http://schemas.microsoft.com/office/drawing/2014/main" id="{1A2FEEEF-4FC5-AB10-F665-344A96FA1C5F}"/>
                </a:ext>
              </a:extLst>
            </p:cNvPr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9341;p61">
            <a:extLst>
              <a:ext uri="{FF2B5EF4-FFF2-40B4-BE49-F238E27FC236}">
                <a16:creationId xmlns:a16="http://schemas.microsoft.com/office/drawing/2014/main" id="{DAB5BF19-D66C-CD51-341E-D07C343D4C7D}"/>
              </a:ext>
            </a:extLst>
          </p:cNvPr>
          <p:cNvGrpSpPr/>
          <p:nvPr/>
        </p:nvGrpSpPr>
        <p:grpSpPr>
          <a:xfrm>
            <a:off x="3161352" y="3449974"/>
            <a:ext cx="363443" cy="449675"/>
            <a:chOff x="3576626" y="1975821"/>
            <a:chExt cx="284251" cy="351694"/>
          </a:xfrm>
          <a:solidFill>
            <a:schemeClr val="tx1"/>
          </a:solidFill>
        </p:grpSpPr>
        <p:sp>
          <p:nvSpPr>
            <p:cNvPr id="437" name="Google Shape;9342;p61">
              <a:extLst>
                <a:ext uri="{FF2B5EF4-FFF2-40B4-BE49-F238E27FC236}">
                  <a16:creationId xmlns:a16="http://schemas.microsoft.com/office/drawing/2014/main" id="{578EBA7E-40C0-FE9B-AD20-D506804A962B}"/>
                </a:ext>
              </a:extLst>
            </p:cNvPr>
            <p:cNvSpPr/>
            <p:nvPr/>
          </p:nvSpPr>
          <p:spPr>
            <a:xfrm>
              <a:off x="3576626" y="2145971"/>
              <a:ext cx="284251" cy="181544"/>
            </a:xfrm>
            <a:custGeom>
              <a:avLst/>
              <a:gdLst/>
              <a:ahLst/>
              <a:cxnLst/>
              <a:rect l="l" t="t" r="r" b="b"/>
              <a:pathLst>
                <a:path w="8931" h="5704" extrusionOk="0">
                  <a:moveTo>
                    <a:pt x="3001" y="346"/>
                  </a:moveTo>
                  <a:cubicBezTo>
                    <a:pt x="3096" y="346"/>
                    <a:pt x="3179" y="370"/>
                    <a:pt x="3263" y="453"/>
                  </a:cubicBezTo>
                  <a:cubicBezTo>
                    <a:pt x="3334" y="525"/>
                    <a:pt x="3358" y="608"/>
                    <a:pt x="3358" y="703"/>
                  </a:cubicBezTo>
                  <a:lnTo>
                    <a:pt x="3358" y="1132"/>
                  </a:lnTo>
                  <a:cubicBezTo>
                    <a:pt x="3358" y="1311"/>
                    <a:pt x="3263" y="1477"/>
                    <a:pt x="3096" y="1584"/>
                  </a:cubicBezTo>
                  <a:cubicBezTo>
                    <a:pt x="3048" y="1608"/>
                    <a:pt x="3025" y="1656"/>
                    <a:pt x="3025" y="1715"/>
                  </a:cubicBezTo>
                  <a:lnTo>
                    <a:pt x="3025" y="1894"/>
                  </a:lnTo>
                  <a:lnTo>
                    <a:pt x="2644" y="1894"/>
                  </a:lnTo>
                  <a:lnTo>
                    <a:pt x="2644" y="1715"/>
                  </a:lnTo>
                  <a:cubicBezTo>
                    <a:pt x="2644" y="1656"/>
                    <a:pt x="2620" y="1608"/>
                    <a:pt x="2572" y="1584"/>
                  </a:cubicBezTo>
                  <a:cubicBezTo>
                    <a:pt x="2405" y="1489"/>
                    <a:pt x="2310" y="1311"/>
                    <a:pt x="2310" y="1132"/>
                  </a:cubicBezTo>
                  <a:lnTo>
                    <a:pt x="2310" y="703"/>
                  </a:lnTo>
                  <a:cubicBezTo>
                    <a:pt x="2310" y="513"/>
                    <a:pt x="2465" y="346"/>
                    <a:pt x="2667" y="346"/>
                  </a:cubicBezTo>
                  <a:close/>
                  <a:moveTo>
                    <a:pt x="6096" y="346"/>
                  </a:moveTo>
                  <a:cubicBezTo>
                    <a:pt x="6192" y="346"/>
                    <a:pt x="6275" y="370"/>
                    <a:pt x="6358" y="453"/>
                  </a:cubicBezTo>
                  <a:cubicBezTo>
                    <a:pt x="6430" y="525"/>
                    <a:pt x="6454" y="608"/>
                    <a:pt x="6454" y="703"/>
                  </a:cubicBezTo>
                  <a:lnTo>
                    <a:pt x="6454" y="1132"/>
                  </a:lnTo>
                  <a:cubicBezTo>
                    <a:pt x="6454" y="1311"/>
                    <a:pt x="6370" y="1477"/>
                    <a:pt x="6192" y="1584"/>
                  </a:cubicBezTo>
                  <a:cubicBezTo>
                    <a:pt x="6144" y="1608"/>
                    <a:pt x="6120" y="1656"/>
                    <a:pt x="6120" y="1715"/>
                  </a:cubicBezTo>
                  <a:lnTo>
                    <a:pt x="6120" y="1894"/>
                  </a:lnTo>
                  <a:lnTo>
                    <a:pt x="5739" y="1894"/>
                  </a:lnTo>
                  <a:lnTo>
                    <a:pt x="5739" y="1715"/>
                  </a:lnTo>
                  <a:cubicBezTo>
                    <a:pt x="5739" y="1656"/>
                    <a:pt x="5715" y="1608"/>
                    <a:pt x="5668" y="1584"/>
                  </a:cubicBezTo>
                  <a:cubicBezTo>
                    <a:pt x="5501" y="1489"/>
                    <a:pt x="5406" y="1311"/>
                    <a:pt x="5406" y="1132"/>
                  </a:cubicBezTo>
                  <a:lnTo>
                    <a:pt x="5406" y="703"/>
                  </a:lnTo>
                  <a:cubicBezTo>
                    <a:pt x="5406" y="513"/>
                    <a:pt x="5561" y="346"/>
                    <a:pt x="5763" y="346"/>
                  </a:cubicBezTo>
                  <a:close/>
                  <a:moveTo>
                    <a:pt x="1453" y="2061"/>
                  </a:moveTo>
                  <a:cubicBezTo>
                    <a:pt x="1548" y="2061"/>
                    <a:pt x="1632" y="2084"/>
                    <a:pt x="1715" y="2156"/>
                  </a:cubicBezTo>
                  <a:cubicBezTo>
                    <a:pt x="1786" y="2239"/>
                    <a:pt x="1810" y="2323"/>
                    <a:pt x="1810" y="2418"/>
                  </a:cubicBezTo>
                  <a:lnTo>
                    <a:pt x="1810" y="2846"/>
                  </a:lnTo>
                  <a:cubicBezTo>
                    <a:pt x="1810" y="3037"/>
                    <a:pt x="1715" y="3204"/>
                    <a:pt x="1548" y="3287"/>
                  </a:cubicBezTo>
                  <a:cubicBezTo>
                    <a:pt x="1501" y="3323"/>
                    <a:pt x="1477" y="3370"/>
                    <a:pt x="1477" y="3430"/>
                  </a:cubicBezTo>
                  <a:lnTo>
                    <a:pt x="1477" y="3608"/>
                  </a:lnTo>
                  <a:lnTo>
                    <a:pt x="1096" y="3608"/>
                  </a:lnTo>
                  <a:lnTo>
                    <a:pt x="1096" y="3430"/>
                  </a:lnTo>
                  <a:cubicBezTo>
                    <a:pt x="1096" y="3370"/>
                    <a:pt x="1072" y="3323"/>
                    <a:pt x="1024" y="3287"/>
                  </a:cubicBezTo>
                  <a:cubicBezTo>
                    <a:pt x="858" y="3204"/>
                    <a:pt x="762" y="3025"/>
                    <a:pt x="762" y="2846"/>
                  </a:cubicBezTo>
                  <a:lnTo>
                    <a:pt x="762" y="2418"/>
                  </a:lnTo>
                  <a:cubicBezTo>
                    <a:pt x="762" y="2215"/>
                    <a:pt x="917" y="2061"/>
                    <a:pt x="1120" y="2061"/>
                  </a:cubicBezTo>
                  <a:close/>
                  <a:moveTo>
                    <a:pt x="4549" y="2061"/>
                  </a:moveTo>
                  <a:cubicBezTo>
                    <a:pt x="4644" y="2061"/>
                    <a:pt x="4727" y="2084"/>
                    <a:pt x="4810" y="2156"/>
                  </a:cubicBezTo>
                  <a:cubicBezTo>
                    <a:pt x="4882" y="2239"/>
                    <a:pt x="4906" y="2323"/>
                    <a:pt x="4906" y="2418"/>
                  </a:cubicBezTo>
                  <a:lnTo>
                    <a:pt x="4906" y="2846"/>
                  </a:lnTo>
                  <a:cubicBezTo>
                    <a:pt x="4906" y="3025"/>
                    <a:pt x="4810" y="3204"/>
                    <a:pt x="4644" y="3287"/>
                  </a:cubicBezTo>
                  <a:cubicBezTo>
                    <a:pt x="4596" y="3323"/>
                    <a:pt x="4572" y="3370"/>
                    <a:pt x="4572" y="3430"/>
                  </a:cubicBezTo>
                  <a:lnTo>
                    <a:pt x="4572" y="3608"/>
                  </a:lnTo>
                  <a:lnTo>
                    <a:pt x="4191" y="3608"/>
                  </a:lnTo>
                  <a:lnTo>
                    <a:pt x="4191" y="3430"/>
                  </a:lnTo>
                  <a:cubicBezTo>
                    <a:pt x="4191" y="3370"/>
                    <a:pt x="4168" y="3323"/>
                    <a:pt x="4120" y="3287"/>
                  </a:cubicBezTo>
                  <a:cubicBezTo>
                    <a:pt x="3953" y="3204"/>
                    <a:pt x="3858" y="3025"/>
                    <a:pt x="3858" y="2846"/>
                  </a:cubicBezTo>
                  <a:lnTo>
                    <a:pt x="3858" y="2418"/>
                  </a:lnTo>
                  <a:cubicBezTo>
                    <a:pt x="3858" y="2215"/>
                    <a:pt x="4013" y="2061"/>
                    <a:pt x="4215" y="2061"/>
                  </a:cubicBezTo>
                  <a:close/>
                  <a:moveTo>
                    <a:pt x="7668" y="2061"/>
                  </a:moveTo>
                  <a:cubicBezTo>
                    <a:pt x="7751" y="2061"/>
                    <a:pt x="7847" y="2084"/>
                    <a:pt x="7918" y="2156"/>
                  </a:cubicBezTo>
                  <a:cubicBezTo>
                    <a:pt x="7989" y="2239"/>
                    <a:pt x="8025" y="2323"/>
                    <a:pt x="8025" y="2418"/>
                  </a:cubicBezTo>
                  <a:lnTo>
                    <a:pt x="8025" y="2846"/>
                  </a:lnTo>
                  <a:cubicBezTo>
                    <a:pt x="8001" y="3025"/>
                    <a:pt x="7918" y="3204"/>
                    <a:pt x="7751" y="3287"/>
                  </a:cubicBezTo>
                  <a:cubicBezTo>
                    <a:pt x="7704" y="3323"/>
                    <a:pt x="7680" y="3370"/>
                    <a:pt x="7680" y="3430"/>
                  </a:cubicBezTo>
                  <a:lnTo>
                    <a:pt x="7680" y="3608"/>
                  </a:lnTo>
                  <a:lnTo>
                    <a:pt x="7311" y="3608"/>
                  </a:lnTo>
                  <a:lnTo>
                    <a:pt x="7311" y="3430"/>
                  </a:lnTo>
                  <a:cubicBezTo>
                    <a:pt x="7311" y="3370"/>
                    <a:pt x="7275" y="3323"/>
                    <a:pt x="7227" y="3287"/>
                  </a:cubicBezTo>
                  <a:cubicBezTo>
                    <a:pt x="7073" y="3204"/>
                    <a:pt x="6966" y="3025"/>
                    <a:pt x="6966" y="2846"/>
                  </a:cubicBezTo>
                  <a:lnTo>
                    <a:pt x="6966" y="2418"/>
                  </a:lnTo>
                  <a:cubicBezTo>
                    <a:pt x="6966" y="2215"/>
                    <a:pt x="7132" y="2061"/>
                    <a:pt x="7323" y="2061"/>
                  </a:cubicBezTo>
                  <a:close/>
                  <a:moveTo>
                    <a:pt x="5787" y="1"/>
                  </a:moveTo>
                  <a:cubicBezTo>
                    <a:pt x="5418" y="1"/>
                    <a:pt x="5120" y="310"/>
                    <a:pt x="5120" y="691"/>
                  </a:cubicBezTo>
                  <a:lnTo>
                    <a:pt x="5120" y="1120"/>
                  </a:lnTo>
                  <a:cubicBezTo>
                    <a:pt x="5120" y="1382"/>
                    <a:pt x="5251" y="1644"/>
                    <a:pt x="5465" y="1799"/>
                  </a:cubicBezTo>
                  <a:lnTo>
                    <a:pt x="5465" y="1953"/>
                  </a:lnTo>
                  <a:lnTo>
                    <a:pt x="5180" y="2073"/>
                  </a:lnTo>
                  <a:cubicBezTo>
                    <a:pt x="5144" y="2025"/>
                    <a:pt x="5120" y="1977"/>
                    <a:pt x="5072" y="1942"/>
                  </a:cubicBezTo>
                  <a:cubicBezTo>
                    <a:pt x="4941" y="1799"/>
                    <a:pt x="4775" y="1739"/>
                    <a:pt x="4596" y="1739"/>
                  </a:cubicBezTo>
                  <a:lnTo>
                    <a:pt x="4251" y="1739"/>
                  </a:lnTo>
                  <a:cubicBezTo>
                    <a:pt x="4001" y="1739"/>
                    <a:pt x="3798" y="1882"/>
                    <a:pt x="3679" y="2073"/>
                  </a:cubicBezTo>
                  <a:lnTo>
                    <a:pt x="3394" y="1953"/>
                  </a:lnTo>
                  <a:lnTo>
                    <a:pt x="3394" y="1799"/>
                  </a:lnTo>
                  <a:cubicBezTo>
                    <a:pt x="3596" y="1644"/>
                    <a:pt x="3739" y="1382"/>
                    <a:pt x="3739" y="1120"/>
                  </a:cubicBezTo>
                  <a:lnTo>
                    <a:pt x="3739" y="691"/>
                  </a:lnTo>
                  <a:cubicBezTo>
                    <a:pt x="3739" y="513"/>
                    <a:pt x="3656" y="334"/>
                    <a:pt x="3537" y="215"/>
                  </a:cubicBezTo>
                  <a:cubicBezTo>
                    <a:pt x="3406" y="72"/>
                    <a:pt x="3239" y="13"/>
                    <a:pt x="3060" y="13"/>
                  </a:cubicBezTo>
                  <a:lnTo>
                    <a:pt x="2727" y="13"/>
                  </a:lnTo>
                  <a:cubicBezTo>
                    <a:pt x="2346" y="13"/>
                    <a:pt x="2048" y="334"/>
                    <a:pt x="2048" y="703"/>
                  </a:cubicBezTo>
                  <a:lnTo>
                    <a:pt x="2048" y="1132"/>
                  </a:lnTo>
                  <a:cubicBezTo>
                    <a:pt x="2048" y="1406"/>
                    <a:pt x="2191" y="1656"/>
                    <a:pt x="2394" y="1822"/>
                  </a:cubicBezTo>
                  <a:lnTo>
                    <a:pt x="2394" y="1965"/>
                  </a:lnTo>
                  <a:lnTo>
                    <a:pt x="2108" y="2084"/>
                  </a:lnTo>
                  <a:cubicBezTo>
                    <a:pt x="2084" y="2037"/>
                    <a:pt x="2048" y="2001"/>
                    <a:pt x="2013" y="1953"/>
                  </a:cubicBezTo>
                  <a:cubicBezTo>
                    <a:pt x="1870" y="1822"/>
                    <a:pt x="1715" y="1763"/>
                    <a:pt x="1536" y="1763"/>
                  </a:cubicBezTo>
                  <a:lnTo>
                    <a:pt x="1191" y="1763"/>
                  </a:lnTo>
                  <a:cubicBezTo>
                    <a:pt x="822" y="1763"/>
                    <a:pt x="524" y="2073"/>
                    <a:pt x="524" y="2442"/>
                  </a:cubicBezTo>
                  <a:lnTo>
                    <a:pt x="524" y="2870"/>
                  </a:lnTo>
                  <a:cubicBezTo>
                    <a:pt x="524" y="3144"/>
                    <a:pt x="655" y="3394"/>
                    <a:pt x="858" y="3561"/>
                  </a:cubicBezTo>
                  <a:lnTo>
                    <a:pt x="858" y="3704"/>
                  </a:lnTo>
                  <a:lnTo>
                    <a:pt x="429" y="3882"/>
                  </a:lnTo>
                  <a:cubicBezTo>
                    <a:pt x="179" y="3989"/>
                    <a:pt x="0" y="4239"/>
                    <a:pt x="0" y="4513"/>
                  </a:cubicBezTo>
                  <a:lnTo>
                    <a:pt x="0" y="5537"/>
                  </a:lnTo>
                  <a:cubicBezTo>
                    <a:pt x="0" y="5632"/>
                    <a:pt x="72" y="5704"/>
                    <a:pt x="167" y="5704"/>
                  </a:cubicBezTo>
                  <a:cubicBezTo>
                    <a:pt x="250" y="5704"/>
                    <a:pt x="322" y="5632"/>
                    <a:pt x="322" y="5537"/>
                  </a:cubicBezTo>
                  <a:lnTo>
                    <a:pt x="322" y="4513"/>
                  </a:lnTo>
                  <a:cubicBezTo>
                    <a:pt x="322" y="4358"/>
                    <a:pt x="417" y="4228"/>
                    <a:pt x="548" y="4180"/>
                  </a:cubicBezTo>
                  <a:lnTo>
                    <a:pt x="1060" y="3977"/>
                  </a:lnTo>
                  <a:lnTo>
                    <a:pt x="1679" y="3977"/>
                  </a:lnTo>
                  <a:lnTo>
                    <a:pt x="2191" y="4180"/>
                  </a:lnTo>
                  <a:cubicBezTo>
                    <a:pt x="2322" y="4239"/>
                    <a:pt x="2405" y="4358"/>
                    <a:pt x="2405" y="4513"/>
                  </a:cubicBezTo>
                  <a:lnTo>
                    <a:pt x="2405" y="5537"/>
                  </a:lnTo>
                  <a:cubicBezTo>
                    <a:pt x="2405" y="5632"/>
                    <a:pt x="2489" y="5704"/>
                    <a:pt x="2572" y="5704"/>
                  </a:cubicBezTo>
                  <a:cubicBezTo>
                    <a:pt x="2667" y="5704"/>
                    <a:pt x="2739" y="5632"/>
                    <a:pt x="2739" y="5537"/>
                  </a:cubicBezTo>
                  <a:lnTo>
                    <a:pt x="2739" y="4513"/>
                  </a:lnTo>
                  <a:cubicBezTo>
                    <a:pt x="2739" y="4228"/>
                    <a:pt x="2572" y="3989"/>
                    <a:pt x="2310" y="3882"/>
                  </a:cubicBezTo>
                  <a:lnTo>
                    <a:pt x="1870" y="3704"/>
                  </a:lnTo>
                  <a:lnTo>
                    <a:pt x="1870" y="3561"/>
                  </a:lnTo>
                  <a:cubicBezTo>
                    <a:pt x="2084" y="3394"/>
                    <a:pt x="2215" y="3144"/>
                    <a:pt x="2215" y="2870"/>
                  </a:cubicBezTo>
                  <a:lnTo>
                    <a:pt x="2215" y="2442"/>
                  </a:lnTo>
                  <a:lnTo>
                    <a:pt x="2215" y="2418"/>
                  </a:lnTo>
                  <a:lnTo>
                    <a:pt x="2608" y="2263"/>
                  </a:lnTo>
                  <a:lnTo>
                    <a:pt x="3227" y="2263"/>
                  </a:lnTo>
                  <a:lnTo>
                    <a:pt x="3620" y="2418"/>
                  </a:lnTo>
                  <a:lnTo>
                    <a:pt x="3620" y="2442"/>
                  </a:lnTo>
                  <a:lnTo>
                    <a:pt x="3620" y="2870"/>
                  </a:lnTo>
                  <a:cubicBezTo>
                    <a:pt x="3620" y="3144"/>
                    <a:pt x="3751" y="3394"/>
                    <a:pt x="3953" y="3561"/>
                  </a:cubicBezTo>
                  <a:lnTo>
                    <a:pt x="3953" y="3704"/>
                  </a:lnTo>
                  <a:lnTo>
                    <a:pt x="3525" y="3882"/>
                  </a:lnTo>
                  <a:cubicBezTo>
                    <a:pt x="3275" y="3989"/>
                    <a:pt x="3096" y="4239"/>
                    <a:pt x="3096" y="4513"/>
                  </a:cubicBezTo>
                  <a:lnTo>
                    <a:pt x="3096" y="5537"/>
                  </a:lnTo>
                  <a:cubicBezTo>
                    <a:pt x="3096" y="5632"/>
                    <a:pt x="3167" y="5704"/>
                    <a:pt x="3263" y="5704"/>
                  </a:cubicBezTo>
                  <a:cubicBezTo>
                    <a:pt x="3346" y="5704"/>
                    <a:pt x="3417" y="5632"/>
                    <a:pt x="3417" y="5537"/>
                  </a:cubicBezTo>
                  <a:lnTo>
                    <a:pt x="3417" y="4513"/>
                  </a:lnTo>
                  <a:cubicBezTo>
                    <a:pt x="3417" y="4358"/>
                    <a:pt x="3513" y="4228"/>
                    <a:pt x="3644" y="4180"/>
                  </a:cubicBezTo>
                  <a:lnTo>
                    <a:pt x="4156" y="3977"/>
                  </a:lnTo>
                  <a:lnTo>
                    <a:pt x="4775" y="3977"/>
                  </a:lnTo>
                  <a:lnTo>
                    <a:pt x="5287" y="4180"/>
                  </a:lnTo>
                  <a:cubicBezTo>
                    <a:pt x="5418" y="4239"/>
                    <a:pt x="5501" y="4358"/>
                    <a:pt x="5501" y="4513"/>
                  </a:cubicBezTo>
                  <a:lnTo>
                    <a:pt x="5501" y="5537"/>
                  </a:lnTo>
                  <a:cubicBezTo>
                    <a:pt x="5501" y="5632"/>
                    <a:pt x="5584" y="5704"/>
                    <a:pt x="5668" y="5704"/>
                  </a:cubicBezTo>
                  <a:cubicBezTo>
                    <a:pt x="5763" y="5704"/>
                    <a:pt x="5834" y="5632"/>
                    <a:pt x="5834" y="5537"/>
                  </a:cubicBezTo>
                  <a:lnTo>
                    <a:pt x="5834" y="4513"/>
                  </a:lnTo>
                  <a:cubicBezTo>
                    <a:pt x="5834" y="4228"/>
                    <a:pt x="5668" y="3989"/>
                    <a:pt x="5406" y="3882"/>
                  </a:cubicBezTo>
                  <a:lnTo>
                    <a:pt x="4965" y="3704"/>
                  </a:lnTo>
                  <a:lnTo>
                    <a:pt x="4965" y="3561"/>
                  </a:lnTo>
                  <a:cubicBezTo>
                    <a:pt x="5180" y="3394"/>
                    <a:pt x="5311" y="3144"/>
                    <a:pt x="5311" y="2870"/>
                  </a:cubicBezTo>
                  <a:lnTo>
                    <a:pt x="5311" y="2442"/>
                  </a:lnTo>
                  <a:lnTo>
                    <a:pt x="5311" y="2418"/>
                  </a:lnTo>
                  <a:lnTo>
                    <a:pt x="5703" y="2263"/>
                  </a:lnTo>
                  <a:lnTo>
                    <a:pt x="6323" y="2263"/>
                  </a:lnTo>
                  <a:lnTo>
                    <a:pt x="6715" y="2418"/>
                  </a:lnTo>
                  <a:lnTo>
                    <a:pt x="6715" y="2442"/>
                  </a:lnTo>
                  <a:lnTo>
                    <a:pt x="6715" y="2870"/>
                  </a:lnTo>
                  <a:cubicBezTo>
                    <a:pt x="6715" y="3144"/>
                    <a:pt x="6846" y="3394"/>
                    <a:pt x="7049" y="3561"/>
                  </a:cubicBezTo>
                  <a:lnTo>
                    <a:pt x="7049" y="3704"/>
                  </a:lnTo>
                  <a:lnTo>
                    <a:pt x="6620" y="3882"/>
                  </a:lnTo>
                  <a:cubicBezTo>
                    <a:pt x="6370" y="3989"/>
                    <a:pt x="6192" y="4239"/>
                    <a:pt x="6192" y="4513"/>
                  </a:cubicBezTo>
                  <a:lnTo>
                    <a:pt x="6192" y="5537"/>
                  </a:lnTo>
                  <a:cubicBezTo>
                    <a:pt x="6192" y="5632"/>
                    <a:pt x="6263" y="5704"/>
                    <a:pt x="6358" y="5704"/>
                  </a:cubicBezTo>
                  <a:cubicBezTo>
                    <a:pt x="6442" y="5704"/>
                    <a:pt x="6513" y="5632"/>
                    <a:pt x="6513" y="5537"/>
                  </a:cubicBezTo>
                  <a:lnTo>
                    <a:pt x="6513" y="4513"/>
                  </a:lnTo>
                  <a:cubicBezTo>
                    <a:pt x="6513" y="4358"/>
                    <a:pt x="6608" y="4228"/>
                    <a:pt x="6739" y="4180"/>
                  </a:cubicBezTo>
                  <a:lnTo>
                    <a:pt x="7251" y="3977"/>
                  </a:lnTo>
                  <a:lnTo>
                    <a:pt x="7870" y="3977"/>
                  </a:lnTo>
                  <a:lnTo>
                    <a:pt x="8382" y="4180"/>
                  </a:lnTo>
                  <a:cubicBezTo>
                    <a:pt x="8513" y="4239"/>
                    <a:pt x="8597" y="4358"/>
                    <a:pt x="8597" y="4513"/>
                  </a:cubicBezTo>
                  <a:lnTo>
                    <a:pt x="8597" y="5537"/>
                  </a:lnTo>
                  <a:cubicBezTo>
                    <a:pt x="8597" y="5632"/>
                    <a:pt x="8680" y="5704"/>
                    <a:pt x="8763" y="5704"/>
                  </a:cubicBezTo>
                  <a:cubicBezTo>
                    <a:pt x="8859" y="5704"/>
                    <a:pt x="8930" y="5632"/>
                    <a:pt x="8930" y="5537"/>
                  </a:cubicBezTo>
                  <a:lnTo>
                    <a:pt x="8930" y="4513"/>
                  </a:lnTo>
                  <a:cubicBezTo>
                    <a:pt x="8859" y="4204"/>
                    <a:pt x="8680" y="3942"/>
                    <a:pt x="8418" y="3847"/>
                  </a:cubicBezTo>
                  <a:lnTo>
                    <a:pt x="7989" y="3668"/>
                  </a:lnTo>
                  <a:lnTo>
                    <a:pt x="7989" y="3513"/>
                  </a:lnTo>
                  <a:cubicBezTo>
                    <a:pt x="8204" y="3346"/>
                    <a:pt x="8335" y="3096"/>
                    <a:pt x="8335" y="2835"/>
                  </a:cubicBezTo>
                  <a:lnTo>
                    <a:pt x="8335" y="2394"/>
                  </a:lnTo>
                  <a:cubicBezTo>
                    <a:pt x="8335" y="2215"/>
                    <a:pt x="8263" y="2037"/>
                    <a:pt x="8144" y="1918"/>
                  </a:cubicBezTo>
                  <a:cubicBezTo>
                    <a:pt x="8001" y="1787"/>
                    <a:pt x="7847" y="1727"/>
                    <a:pt x="7668" y="1727"/>
                  </a:cubicBezTo>
                  <a:lnTo>
                    <a:pt x="7323" y="1727"/>
                  </a:lnTo>
                  <a:cubicBezTo>
                    <a:pt x="7073" y="1727"/>
                    <a:pt x="6858" y="1858"/>
                    <a:pt x="6739" y="2061"/>
                  </a:cubicBezTo>
                  <a:lnTo>
                    <a:pt x="6454" y="1942"/>
                  </a:lnTo>
                  <a:lnTo>
                    <a:pt x="6454" y="1787"/>
                  </a:lnTo>
                  <a:cubicBezTo>
                    <a:pt x="6668" y="1620"/>
                    <a:pt x="6799" y="1370"/>
                    <a:pt x="6799" y="1108"/>
                  </a:cubicBezTo>
                  <a:lnTo>
                    <a:pt x="6799" y="668"/>
                  </a:lnTo>
                  <a:cubicBezTo>
                    <a:pt x="6799" y="489"/>
                    <a:pt x="6727" y="310"/>
                    <a:pt x="6608" y="191"/>
                  </a:cubicBezTo>
                  <a:cubicBezTo>
                    <a:pt x="6477" y="60"/>
                    <a:pt x="6311" y="1"/>
                    <a:pt x="6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9343;p61">
              <a:extLst>
                <a:ext uri="{FF2B5EF4-FFF2-40B4-BE49-F238E27FC236}">
                  <a16:creationId xmlns:a16="http://schemas.microsoft.com/office/drawing/2014/main" id="{9327C99B-0D0F-BABF-A985-F80D621B513E}"/>
                </a:ext>
              </a:extLst>
            </p:cNvPr>
            <p:cNvSpPr/>
            <p:nvPr/>
          </p:nvSpPr>
          <p:spPr>
            <a:xfrm>
              <a:off x="3656195" y="1975821"/>
              <a:ext cx="120149" cy="164134"/>
            </a:xfrm>
            <a:custGeom>
              <a:avLst/>
              <a:gdLst/>
              <a:ahLst/>
              <a:cxnLst/>
              <a:rect l="l" t="t" r="r" b="b"/>
              <a:pathLst>
                <a:path w="3775" h="5157" extrusionOk="0">
                  <a:moveTo>
                    <a:pt x="2049" y="334"/>
                  </a:moveTo>
                  <a:cubicBezTo>
                    <a:pt x="2239" y="334"/>
                    <a:pt x="2406" y="501"/>
                    <a:pt x="2406" y="691"/>
                  </a:cubicBezTo>
                  <a:lnTo>
                    <a:pt x="2406" y="1037"/>
                  </a:lnTo>
                  <a:cubicBezTo>
                    <a:pt x="2406" y="1334"/>
                    <a:pt x="2168" y="1549"/>
                    <a:pt x="1882" y="1549"/>
                  </a:cubicBezTo>
                  <a:cubicBezTo>
                    <a:pt x="1869" y="1550"/>
                    <a:pt x="1855" y="1550"/>
                    <a:pt x="1842" y="1550"/>
                  </a:cubicBezTo>
                  <a:cubicBezTo>
                    <a:pt x="1575" y="1550"/>
                    <a:pt x="1358" y="1321"/>
                    <a:pt x="1358" y="1037"/>
                  </a:cubicBezTo>
                  <a:lnTo>
                    <a:pt x="1358" y="691"/>
                  </a:lnTo>
                  <a:cubicBezTo>
                    <a:pt x="1358" y="501"/>
                    <a:pt x="1513" y="334"/>
                    <a:pt x="1715" y="334"/>
                  </a:cubicBezTo>
                  <a:close/>
                  <a:moveTo>
                    <a:pt x="2049" y="1870"/>
                  </a:moveTo>
                  <a:lnTo>
                    <a:pt x="2049" y="1965"/>
                  </a:lnTo>
                  <a:cubicBezTo>
                    <a:pt x="2072" y="2025"/>
                    <a:pt x="2084" y="2073"/>
                    <a:pt x="2108" y="2132"/>
                  </a:cubicBezTo>
                  <a:lnTo>
                    <a:pt x="1894" y="2358"/>
                  </a:lnTo>
                  <a:lnTo>
                    <a:pt x="1870" y="2358"/>
                  </a:lnTo>
                  <a:lnTo>
                    <a:pt x="1656" y="2132"/>
                  </a:lnTo>
                  <a:cubicBezTo>
                    <a:pt x="1679" y="2085"/>
                    <a:pt x="1691" y="2025"/>
                    <a:pt x="1691" y="1965"/>
                  </a:cubicBezTo>
                  <a:lnTo>
                    <a:pt x="1691" y="1870"/>
                  </a:lnTo>
                  <a:cubicBezTo>
                    <a:pt x="1751" y="1882"/>
                    <a:pt x="1810" y="1882"/>
                    <a:pt x="1870" y="1882"/>
                  </a:cubicBezTo>
                  <a:cubicBezTo>
                    <a:pt x="1929" y="1882"/>
                    <a:pt x="1989" y="1882"/>
                    <a:pt x="2049" y="1870"/>
                  </a:cubicBezTo>
                  <a:close/>
                  <a:moveTo>
                    <a:pt x="2382" y="2323"/>
                  </a:moveTo>
                  <a:lnTo>
                    <a:pt x="2668" y="2454"/>
                  </a:lnTo>
                  <a:cubicBezTo>
                    <a:pt x="2727" y="2489"/>
                    <a:pt x="2763" y="2549"/>
                    <a:pt x="2763" y="2620"/>
                  </a:cubicBezTo>
                  <a:lnTo>
                    <a:pt x="2763" y="2942"/>
                  </a:lnTo>
                  <a:lnTo>
                    <a:pt x="1025" y="2942"/>
                  </a:lnTo>
                  <a:lnTo>
                    <a:pt x="1025" y="2620"/>
                  </a:lnTo>
                  <a:lnTo>
                    <a:pt x="1013" y="2620"/>
                  </a:lnTo>
                  <a:cubicBezTo>
                    <a:pt x="1013" y="2549"/>
                    <a:pt x="1060" y="2489"/>
                    <a:pt x="1120" y="2454"/>
                  </a:cubicBezTo>
                  <a:lnTo>
                    <a:pt x="1394" y="2323"/>
                  </a:lnTo>
                  <a:lnTo>
                    <a:pt x="1656" y="2585"/>
                  </a:lnTo>
                  <a:cubicBezTo>
                    <a:pt x="1715" y="2632"/>
                    <a:pt x="1799" y="2680"/>
                    <a:pt x="1894" y="2680"/>
                  </a:cubicBezTo>
                  <a:cubicBezTo>
                    <a:pt x="1977" y="2680"/>
                    <a:pt x="2049" y="2656"/>
                    <a:pt x="2132" y="2585"/>
                  </a:cubicBezTo>
                  <a:lnTo>
                    <a:pt x="2382" y="2323"/>
                  </a:lnTo>
                  <a:close/>
                  <a:moveTo>
                    <a:pt x="3334" y="3263"/>
                  </a:moveTo>
                  <a:lnTo>
                    <a:pt x="3156" y="3632"/>
                  </a:lnTo>
                  <a:lnTo>
                    <a:pt x="596" y="3632"/>
                  </a:lnTo>
                  <a:lnTo>
                    <a:pt x="417" y="3263"/>
                  </a:lnTo>
                  <a:close/>
                  <a:moveTo>
                    <a:pt x="1715" y="1"/>
                  </a:moveTo>
                  <a:cubicBezTo>
                    <a:pt x="1334" y="1"/>
                    <a:pt x="1025" y="299"/>
                    <a:pt x="1025" y="691"/>
                  </a:cubicBezTo>
                  <a:lnTo>
                    <a:pt x="1025" y="1025"/>
                  </a:lnTo>
                  <a:cubicBezTo>
                    <a:pt x="1025" y="1311"/>
                    <a:pt x="1156" y="1549"/>
                    <a:pt x="1370" y="1715"/>
                  </a:cubicBezTo>
                  <a:lnTo>
                    <a:pt x="1370" y="1954"/>
                  </a:lnTo>
                  <a:lnTo>
                    <a:pt x="1370" y="1965"/>
                  </a:lnTo>
                  <a:lnTo>
                    <a:pt x="965" y="2180"/>
                  </a:lnTo>
                  <a:cubicBezTo>
                    <a:pt x="786" y="2263"/>
                    <a:pt x="679" y="2430"/>
                    <a:pt x="679" y="2620"/>
                  </a:cubicBezTo>
                  <a:lnTo>
                    <a:pt x="679" y="2942"/>
                  </a:lnTo>
                  <a:lnTo>
                    <a:pt x="155" y="2942"/>
                  </a:lnTo>
                  <a:cubicBezTo>
                    <a:pt x="96" y="2942"/>
                    <a:pt x="60" y="2966"/>
                    <a:pt x="24" y="3013"/>
                  </a:cubicBezTo>
                  <a:cubicBezTo>
                    <a:pt x="1" y="3061"/>
                    <a:pt x="1" y="3120"/>
                    <a:pt x="24" y="3180"/>
                  </a:cubicBezTo>
                  <a:lnTo>
                    <a:pt x="370" y="3859"/>
                  </a:lnTo>
                  <a:cubicBezTo>
                    <a:pt x="394" y="3918"/>
                    <a:pt x="453" y="3954"/>
                    <a:pt x="513" y="3954"/>
                  </a:cubicBezTo>
                  <a:lnTo>
                    <a:pt x="691" y="3954"/>
                  </a:lnTo>
                  <a:lnTo>
                    <a:pt x="691" y="4990"/>
                  </a:lnTo>
                  <a:cubicBezTo>
                    <a:pt x="691" y="5085"/>
                    <a:pt x="775" y="5156"/>
                    <a:pt x="858" y="5156"/>
                  </a:cubicBezTo>
                  <a:cubicBezTo>
                    <a:pt x="953" y="5156"/>
                    <a:pt x="1025" y="5085"/>
                    <a:pt x="1025" y="4990"/>
                  </a:cubicBezTo>
                  <a:lnTo>
                    <a:pt x="1025" y="3954"/>
                  </a:lnTo>
                  <a:lnTo>
                    <a:pt x="2763" y="3954"/>
                  </a:lnTo>
                  <a:lnTo>
                    <a:pt x="2763" y="4990"/>
                  </a:lnTo>
                  <a:cubicBezTo>
                    <a:pt x="2763" y="5085"/>
                    <a:pt x="2846" y="5156"/>
                    <a:pt x="2930" y="5156"/>
                  </a:cubicBezTo>
                  <a:cubicBezTo>
                    <a:pt x="3025" y="5156"/>
                    <a:pt x="3096" y="5085"/>
                    <a:pt x="3096" y="4990"/>
                  </a:cubicBezTo>
                  <a:lnTo>
                    <a:pt x="3096" y="3954"/>
                  </a:lnTo>
                  <a:lnTo>
                    <a:pt x="3275" y="3954"/>
                  </a:lnTo>
                  <a:cubicBezTo>
                    <a:pt x="3334" y="3954"/>
                    <a:pt x="3394" y="3918"/>
                    <a:pt x="3418" y="3859"/>
                  </a:cubicBezTo>
                  <a:lnTo>
                    <a:pt x="3763" y="3180"/>
                  </a:lnTo>
                  <a:cubicBezTo>
                    <a:pt x="3775" y="3132"/>
                    <a:pt x="3763" y="3073"/>
                    <a:pt x="3751" y="3013"/>
                  </a:cubicBezTo>
                  <a:cubicBezTo>
                    <a:pt x="3715" y="2966"/>
                    <a:pt x="3680" y="2942"/>
                    <a:pt x="3620" y="2942"/>
                  </a:cubicBezTo>
                  <a:lnTo>
                    <a:pt x="3084" y="2942"/>
                  </a:lnTo>
                  <a:lnTo>
                    <a:pt x="3084" y="2620"/>
                  </a:lnTo>
                  <a:cubicBezTo>
                    <a:pt x="3084" y="2430"/>
                    <a:pt x="2977" y="2251"/>
                    <a:pt x="2799" y="2180"/>
                  </a:cubicBezTo>
                  <a:lnTo>
                    <a:pt x="2394" y="1965"/>
                  </a:lnTo>
                  <a:lnTo>
                    <a:pt x="2394" y="1954"/>
                  </a:lnTo>
                  <a:lnTo>
                    <a:pt x="2394" y="1715"/>
                  </a:lnTo>
                  <a:cubicBezTo>
                    <a:pt x="2608" y="1561"/>
                    <a:pt x="2739" y="1311"/>
                    <a:pt x="2739" y="1025"/>
                  </a:cubicBezTo>
                  <a:lnTo>
                    <a:pt x="2739" y="691"/>
                  </a:lnTo>
                  <a:cubicBezTo>
                    <a:pt x="2739" y="310"/>
                    <a:pt x="2441" y="1"/>
                    <a:pt x="2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9344;p61">
              <a:extLst>
                <a:ext uri="{FF2B5EF4-FFF2-40B4-BE49-F238E27FC236}">
                  <a16:creationId xmlns:a16="http://schemas.microsoft.com/office/drawing/2014/main" id="{0E3E29EC-E924-2515-5F5D-A7C26476D41F}"/>
                </a:ext>
              </a:extLst>
            </p:cNvPr>
            <p:cNvSpPr/>
            <p:nvPr/>
          </p:nvSpPr>
          <p:spPr>
            <a:xfrm>
              <a:off x="3700149" y="2113380"/>
              <a:ext cx="32241" cy="10280"/>
            </a:xfrm>
            <a:custGeom>
              <a:avLst/>
              <a:gdLst/>
              <a:ahLst/>
              <a:cxnLst/>
              <a:rect l="l" t="t" r="r" b="b"/>
              <a:pathLst>
                <a:path w="1013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846" y="322"/>
                  </a:lnTo>
                  <a:cubicBezTo>
                    <a:pt x="941" y="322"/>
                    <a:pt x="1013" y="251"/>
                    <a:pt x="1013" y="168"/>
                  </a:cubicBezTo>
                  <a:cubicBezTo>
                    <a:pt x="1013" y="72"/>
                    <a:pt x="941" y="1"/>
                    <a:pt x="8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1"/>
          <p:cNvGrpSpPr/>
          <p:nvPr/>
        </p:nvGrpSpPr>
        <p:grpSpPr>
          <a:xfrm>
            <a:off x="791575" y="726625"/>
            <a:ext cx="6578100" cy="3438300"/>
            <a:chOff x="772525" y="726625"/>
            <a:chExt cx="6578100" cy="3438300"/>
          </a:xfrm>
        </p:grpSpPr>
        <p:sp>
          <p:nvSpPr>
            <p:cNvPr id="266" name="Google Shape;266;p3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31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269" name="Google Shape;269;p31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31"/>
          <p:cNvGrpSpPr/>
          <p:nvPr/>
        </p:nvGrpSpPr>
        <p:grpSpPr>
          <a:xfrm>
            <a:off x="5422275" y="1302375"/>
            <a:ext cx="2560700" cy="1952840"/>
            <a:chOff x="-227375" y="1029588"/>
            <a:chExt cx="4718446" cy="4667400"/>
          </a:xfrm>
        </p:grpSpPr>
        <p:sp>
          <p:nvSpPr>
            <p:cNvPr id="272" name="Google Shape;272;p31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1045150" y="1866000"/>
            <a:ext cx="398405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 </a:t>
            </a:r>
            <a:r>
              <a:rPr lang="en-US" err="1"/>
              <a:t>Pembuatan</a:t>
            </a:r>
            <a:r>
              <a:rPr lang="en-US"/>
              <a:t> Web</a:t>
            </a:r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841925" y="1094475"/>
            <a:ext cx="1077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&lt;/&gt;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14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/>
          <p:nvPr/>
        </p:nvSpPr>
        <p:spPr>
          <a:xfrm>
            <a:off x="4078100" y="1001708"/>
            <a:ext cx="4338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Device</a:t>
            </a:r>
            <a:endParaRPr sz="18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4078100" y="1296961"/>
            <a:ext cx="43389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Device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atau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perangkat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adalah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sebuah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alat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yang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digunakan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untuk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menjalankan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sebuah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program yang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nantinya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akan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digunakan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untuk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menulis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kode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Contohnya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laptop, Handphone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dll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8" name="Google Shape;508;p43"/>
          <p:cNvSpPr txBox="1"/>
          <p:nvPr/>
        </p:nvSpPr>
        <p:spPr>
          <a:xfrm>
            <a:off x="4085088" y="2170780"/>
            <a:ext cx="4338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IDE</a:t>
            </a:r>
            <a:endParaRPr sz="18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4085088" y="2466010"/>
            <a:ext cx="43389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IDE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atau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Integrated Development Environment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adalah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sebuah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lingkungan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pengembangan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perangkat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lunak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(Software) yang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digunakan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untuk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menuliskan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kode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sumber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dari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sebuah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program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atau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software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0" name="Google Shape;510;p43"/>
          <p:cNvSpPr txBox="1"/>
          <p:nvPr/>
        </p:nvSpPr>
        <p:spPr>
          <a:xfrm>
            <a:off x="4078100" y="3571130"/>
            <a:ext cx="4338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Programming Language</a:t>
            </a:r>
            <a:endParaRPr sz="18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1" name="Google Shape;511;p43"/>
          <p:cNvSpPr txBox="1"/>
          <p:nvPr/>
        </p:nvSpPr>
        <p:spPr>
          <a:xfrm>
            <a:off x="4078100" y="3866370"/>
            <a:ext cx="43389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Programming Language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atau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Bahasa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pemrograman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adalah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Kumpulan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aturan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atau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sintaks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yang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digunakan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untuk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menulis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program </a:t>
            </a:r>
            <a:r>
              <a:rPr lang="en-US" sz="120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komputer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</a:p>
        </p:txBody>
      </p:sp>
      <p:sp>
        <p:nvSpPr>
          <p:cNvPr id="512" name="Google Shape;512;p43"/>
          <p:cNvSpPr txBox="1">
            <a:spLocks noGrp="1"/>
          </p:cNvSpPr>
          <p:nvPr>
            <p:ph type="title"/>
          </p:nvPr>
        </p:nvSpPr>
        <p:spPr>
          <a:xfrm>
            <a:off x="561238" y="37472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&lt;/ </a:t>
            </a:r>
            <a:r>
              <a:rPr lang="en">
                <a:solidFill>
                  <a:schemeClr val="tx1"/>
                </a:solidFill>
              </a:rPr>
              <a:t>Elemen Pembuatan Web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13" name="Google Shape;513;p43"/>
          <p:cNvSpPr/>
          <p:nvPr/>
        </p:nvSpPr>
        <p:spPr>
          <a:xfrm>
            <a:off x="720000" y="1246832"/>
            <a:ext cx="2997300" cy="299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3"/>
          <p:cNvSpPr/>
          <p:nvPr/>
        </p:nvSpPr>
        <p:spPr>
          <a:xfrm>
            <a:off x="975600" y="1757907"/>
            <a:ext cx="2486100" cy="248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3"/>
          <p:cNvSpPr/>
          <p:nvPr/>
        </p:nvSpPr>
        <p:spPr>
          <a:xfrm>
            <a:off x="1467000" y="2740602"/>
            <a:ext cx="1503300" cy="150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3"/>
          <p:cNvSpPr txBox="1"/>
          <p:nvPr/>
        </p:nvSpPr>
        <p:spPr>
          <a:xfrm>
            <a:off x="1582050" y="1286600"/>
            <a:ext cx="12732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Device</a:t>
            </a: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7" name="Google Shape;517;p43"/>
          <p:cNvSpPr txBox="1"/>
          <p:nvPr/>
        </p:nvSpPr>
        <p:spPr>
          <a:xfrm>
            <a:off x="1582050" y="2084380"/>
            <a:ext cx="12732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IDE</a:t>
            </a: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8" name="Google Shape;518;p43"/>
          <p:cNvSpPr txBox="1"/>
          <p:nvPr/>
        </p:nvSpPr>
        <p:spPr>
          <a:xfrm>
            <a:off x="1582050" y="3236799"/>
            <a:ext cx="12732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Programming Language</a:t>
            </a:r>
            <a:endParaRPr sz="12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>
            <a:spLocks noGrp="1"/>
          </p:cNvSpPr>
          <p:nvPr>
            <p:ph type="title" idx="8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&lt;/ </a:t>
            </a:r>
            <a:r>
              <a:rPr lang="en">
                <a:solidFill>
                  <a:schemeClr val="tx1"/>
                </a:solidFill>
              </a:rPr>
              <a:t>Popular IDE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308" name="Google Shape;308;p34"/>
          <p:cNvSpPr txBox="1">
            <a:spLocks noGrp="1"/>
          </p:cNvSpPr>
          <p:nvPr>
            <p:ph type="title"/>
          </p:nvPr>
        </p:nvSpPr>
        <p:spPr>
          <a:xfrm>
            <a:off x="717350" y="1295950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</a:t>
            </a:r>
            <a:endParaRPr/>
          </a:p>
        </p:txBody>
      </p:sp>
      <p:sp>
        <p:nvSpPr>
          <p:cNvPr id="309" name="Google Shape;309;p34"/>
          <p:cNvSpPr txBox="1">
            <a:spLocks noGrp="1"/>
          </p:cNvSpPr>
          <p:nvPr>
            <p:ph type="subTitle" idx="1"/>
          </p:nvPr>
        </p:nvSpPr>
        <p:spPr>
          <a:xfrm>
            <a:off x="717350" y="1651849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Sebuah IDE yang di kembangkan oleh Microsoft. IDE ini sangat fleksible karena memiliki banyak ekstensi pendukung untuk proses pengembangan program.</a:t>
            </a:r>
            <a:endParaRPr/>
          </a:p>
        </p:txBody>
      </p:sp>
      <p:sp>
        <p:nvSpPr>
          <p:cNvPr id="310" name="Google Shape;310;p34"/>
          <p:cNvSpPr txBox="1">
            <a:spLocks noGrp="1"/>
          </p:cNvSpPr>
          <p:nvPr>
            <p:ph type="title" idx="2"/>
          </p:nvPr>
        </p:nvSpPr>
        <p:spPr>
          <a:xfrm>
            <a:off x="4691091" y="1295950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311" name="Google Shape;311;p34"/>
          <p:cNvSpPr txBox="1">
            <a:spLocks noGrp="1"/>
          </p:cNvSpPr>
          <p:nvPr>
            <p:ph type="subTitle" idx="3"/>
          </p:nvPr>
        </p:nvSpPr>
        <p:spPr>
          <a:xfrm>
            <a:off x="4691095" y="1651851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Sebuah IDE yang di kembangkan oleh Google dan dirancang khusus untuk pengembangan aplikasi android.</a:t>
            </a:r>
            <a:endParaRPr/>
          </a:p>
        </p:txBody>
      </p:sp>
      <p:sp>
        <p:nvSpPr>
          <p:cNvPr id="312" name="Google Shape;312;p34"/>
          <p:cNvSpPr txBox="1">
            <a:spLocks noGrp="1"/>
          </p:cNvSpPr>
          <p:nvPr>
            <p:ph type="title" idx="4"/>
          </p:nvPr>
        </p:nvSpPr>
        <p:spPr>
          <a:xfrm>
            <a:off x="717350" y="2865407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WebStorm</a:t>
            </a:r>
            <a:endParaRPr/>
          </a:p>
        </p:txBody>
      </p:sp>
      <p:sp>
        <p:nvSpPr>
          <p:cNvPr id="313" name="Google Shape;313;p34"/>
          <p:cNvSpPr txBox="1">
            <a:spLocks noGrp="1"/>
          </p:cNvSpPr>
          <p:nvPr>
            <p:ph type="subTitle" idx="5"/>
          </p:nvPr>
        </p:nvSpPr>
        <p:spPr>
          <a:xfrm>
            <a:off x="717350" y="3220675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WebStorm adalah IDE yang di kembangkan oleh JetBrains dan digunakan khusus untuk pengembangan website.</a:t>
            </a:r>
            <a:endParaRPr/>
          </a:p>
        </p:txBody>
      </p:sp>
      <p:sp>
        <p:nvSpPr>
          <p:cNvPr id="314" name="Google Shape;314;p34"/>
          <p:cNvSpPr txBox="1">
            <a:spLocks noGrp="1"/>
          </p:cNvSpPr>
          <p:nvPr>
            <p:ph type="title" idx="6"/>
          </p:nvPr>
        </p:nvSpPr>
        <p:spPr>
          <a:xfrm>
            <a:off x="4691091" y="2865413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IntelliJ IDEA</a:t>
            </a:r>
            <a:endParaRPr/>
          </a:p>
        </p:txBody>
      </p:sp>
      <p:sp>
        <p:nvSpPr>
          <p:cNvPr id="315" name="Google Shape;315;p34"/>
          <p:cNvSpPr txBox="1">
            <a:spLocks noGrp="1"/>
          </p:cNvSpPr>
          <p:nvPr>
            <p:ph type="subTitle" idx="7"/>
          </p:nvPr>
        </p:nvSpPr>
        <p:spPr>
          <a:xfrm>
            <a:off x="4691095" y="3220676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IntelliJ IDEA merukapan I</a:t>
            </a:r>
            <a:r>
              <a:rPr lang="en-ID"/>
              <a:t>DE yang digunakan untuk mengembangkan aplikasi andoid, desktop maupun website.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>
                <a:solidFill>
                  <a:schemeClr val="tx1"/>
                </a:solidFill>
              </a:rPr>
              <a:t>Programming Language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</a:t>
            </a:r>
            <a:endParaRPr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720176" y="1807975"/>
            <a:ext cx="2562774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>
                <a:solidFill>
                  <a:srgbClr val="D1D5DB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JavaScript adalah bahasa pemrograman yang digunakan untuk memberikan interaktivitas dan fungsi dinamis kepada halaman web. Ini memungkinkan Anda untuk menambahkan animasi, validasi formulir, dan berbagai fitur lainnya.</a:t>
            </a:r>
            <a:endParaRPr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98" name="Google Shape;298;p33"/>
          <p:cNvSpPr txBox="1">
            <a:spLocks noGrp="1"/>
          </p:cNvSpPr>
          <p:nvPr>
            <p:ph type="title" idx="2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PHP</a:t>
            </a:r>
            <a:endParaRPr/>
          </a:p>
        </p:txBody>
      </p:sp>
      <p:sp>
        <p:nvSpPr>
          <p:cNvPr id="299" name="Google Shape;299;p33"/>
          <p:cNvSpPr txBox="1">
            <a:spLocks noGrp="1"/>
          </p:cNvSpPr>
          <p:nvPr>
            <p:ph type="subTitle" idx="3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>
                <a:solidFill>
                  <a:srgbClr val="D1D5DB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PHP adalah bahasa pemrograman server-side yang banyak digunakan untuk mengembangkan aplikasi web dinamis. Ini dapat digunakan untuk mengakses database, mengelola sesi, dan memproses formulir.</a:t>
            </a:r>
            <a:endParaRPr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00" name="Google Shape;300;p33"/>
          <p:cNvSpPr txBox="1">
            <a:spLocks noGrp="1"/>
          </p:cNvSpPr>
          <p:nvPr>
            <p:ph type="title" idx="4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ID"/>
              <a:t>Python</a:t>
            </a:r>
            <a:endParaRPr/>
          </a:p>
        </p:txBody>
      </p:sp>
      <p:sp>
        <p:nvSpPr>
          <p:cNvPr id="301" name="Google Shape;301;p33"/>
          <p:cNvSpPr txBox="1">
            <a:spLocks noGrp="1"/>
          </p:cNvSpPr>
          <p:nvPr>
            <p:ph type="subTitle" idx="5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>
                <a:solidFill>
                  <a:srgbClr val="D1D5DB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Python adalah bahasa pemrograman serbaguna yang juga dapat digunakan dalam pengembangan web. Kerangka kerja populer seperti Django dan Flask memudahkan pengembangan aplikasi web dengan Python.</a:t>
            </a:r>
            <a:endParaRPr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02" name="Google Shape;302;p33"/>
          <p:cNvSpPr txBox="1"/>
          <p:nvPr/>
        </p:nvSpPr>
        <p:spPr>
          <a:xfrm>
            <a:off x="7155900" y="3930346"/>
            <a:ext cx="12681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</a:t>
            </a: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1"/>
          <p:cNvGrpSpPr/>
          <p:nvPr/>
        </p:nvGrpSpPr>
        <p:grpSpPr>
          <a:xfrm>
            <a:off x="791575" y="726625"/>
            <a:ext cx="6578100" cy="3438300"/>
            <a:chOff x="772525" y="726625"/>
            <a:chExt cx="6578100" cy="3438300"/>
          </a:xfrm>
        </p:grpSpPr>
        <p:sp>
          <p:nvSpPr>
            <p:cNvPr id="266" name="Google Shape;266;p3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31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269" name="Google Shape;269;p31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31"/>
          <p:cNvGrpSpPr/>
          <p:nvPr/>
        </p:nvGrpSpPr>
        <p:grpSpPr>
          <a:xfrm>
            <a:off x="5422275" y="1302375"/>
            <a:ext cx="2560700" cy="1952840"/>
            <a:chOff x="-227375" y="1029588"/>
            <a:chExt cx="4718446" cy="4667400"/>
          </a:xfrm>
        </p:grpSpPr>
        <p:sp>
          <p:nvSpPr>
            <p:cNvPr id="272" name="Google Shape;272;p31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1045150" y="1866000"/>
            <a:ext cx="398405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</a:t>
            </a:r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841925" y="1094475"/>
            <a:ext cx="1077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&lt;/&gt;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415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8"/>
          <p:cNvSpPr txBox="1">
            <a:spLocks noGrp="1"/>
          </p:cNvSpPr>
          <p:nvPr>
            <p:ph type="body" idx="1"/>
          </p:nvPr>
        </p:nvSpPr>
        <p:spPr>
          <a:xfrm>
            <a:off x="720000" y="1357275"/>
            <a:ext cx="4209600" cy="24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Dalam pertemuan berikutnya, kita akan menggunakan Visual Studio Code untuk menuliskan kode program.</a:t>
            </a:r>
            <a:endParaRPr lang="en-ID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Quantico"/>
                <a:ea typeface="Quantico"/>
                <a:cs typeface="Quantico"/>
                <a:sym typeface="Quantico"/>
              </a:rPr>
              <a:t>Download Visual Studio Code</a:t>
            </a:r>
            <a:endParaRPr sz="2200">
              <a:latin typeface="Quantico"/>
              <a:ea typeface="Quantico"/>
              <a:cs typeface="Quantico"/>
              <a:sym typeface="Quantico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</a:pPr>
            <a:r>
              <a:rPr lang="en-ID" u="sng">
                <a:hlinkClick r:id="rId3"/>
              </a:rPr>
              <a:t>Klik ini untuk mendownload</a:t>
            </a:r>
            <a:endParaRPr lang="en-ID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Quantico"/>
                <a:ea typeface="Quantico"/>
                <a:cs typeface="Quantico"/>
                <a:sym typeface="Quantico"/>
              </a:rPr>
              <a:t>Install Visual Studio Code</a:t>
            </a:r>
            <a:endParaRPr sz="2200">
              <a:latin typeface="Quantico"/>
              <a:ea typeface="Quantico"/>
              <a:cs typeface="Quantico"/>
              <a:sym typeface="Quantico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</a:pPr>
            <a:r>
              <a:rPr lang="en"/>
              <a:t>Kunjungi link berikut untuk panduan instalasi: </a:t>
            </a:r>
            <a:r>
              <a:rPr lang="en-ID" u="sng">
                <a:hlinkClick r:id="rId4"/>
              </a:rPr>
              <a:t>https://medium.com/nerd-for-tech/install-visual-studio-code</a:t>
            </a:r>
            <a:endParaRPr u="sng"/>
          </a:p>
        </p:txBody>
      </p:sp>
      <p:sp>
        <p:nvSpPr>
          <p:cNvPr id="652" name="Google Shape;652;p48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&lt;/ </a:t>
            </a:r>
            <a:r>
              <a:rPr lang="en">
                <a:solidFill>
                  <a:schemeClr val="tx1"/>
                </a:solidFill>
              </a:rPr>
              <a:t>Penugasan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53" name="Google Shape;653;p48"/>
          <p:cNvSpPr txBox="1"/>
          <p:nvPr/>
        </p:nvSpPr>
        <p:spPr>
          <a:xfrm>
            <a:off x="7721100" y="3868300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grpSp>
        <p:nvGrpSpPr>
          <p:cNvPr id="654" name="Google Shape;654;p48"/>
          <p:cNvGrpSpPr/>
          <p:nvPr/>
        </p:nvGrpSpPr>
        <p:grpSpPr>
          <a:xfrm>
            <a:off x="6139775" y="1601350"/>
            <a:ext cx="2119748" cy="1127400"/>
            <a:chOff x="4924170" y="3441525"/>
            <a:chExt cx="3447305" cy="1127400"/>
          </a:xfrm>
        </p:grpSpPr>
        <p:sp>
          <p:nvSpPr>
            <p:cNvPr id="655" name="Google Shape;655;p48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8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" name="Google Shape;657;p48"/>
          <p:cNvSpPr txBox="1"/>
          <p:nvPr/>
        </p:nvSpPr>
        <p:spPr>
          <a:xfrm>
            <a:off x="6591257" y="192075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46"/>
          <p:cNvGrpSpPr/>
          <p:nvPr/>
        </p:nvGrpSpPr>
        <p:grpSpPr>
          <a:xfrm>
            <a:off x="6433193" y="1069351"/>
            <a:ext cx="1864833" cy="1637043"/>
            <a:chOff x="1054812" y="1029590"/>
            <a:chExt cx="3436214" cy="3912627"/>
          </a:xfrm>
        </p:grpSpPr>
        <p:sp>
          <p:nvSpPr>
            <p:cNvPr id="544" name="Google Shape;544;p46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46"/>
          <p:cNvSpPr txBox="1"/>
          <p:nvPr/>
        </p:nvSpPr>
        <p:spPr>
          <a:xfrm>
            <a:off x="6782232" y="16329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547" name="Google Shape;547;p46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8" name="Google Shape;548;p46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9" name="Google Shape;549;p46"/>
          <p:cNvSpPr txBox="1">
            <a:spLocks noGrp="1"/>
          </p:cNvSpPr>
          <p:nvPr>
            <p:ph type="ctrTitle"/>
          </p:nvPr>
        </p:nvSpPr>
        <p:spPr>
          <a:xfrm>
            <a:off x="1697375" y="1229575"/>
            <a:ext cx="3294600" cy="997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50" name="Google Shape;550;p46"/>
          <p:cNvSpPr txBox="1">
            <a:spLocks noGrp="1"/>
          </p:cNvSpPr>
          <p:nvPr>
            <p:ph type="subTitle" idx="1"/>
          </p:nvPr>
        </p:nvSpPr>
        <p:spPr>
          <a:xfrm>
            <a:off x="1697375" y="2291627"/>
            <a:ext cx="3294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/>
              <a:t>Do you have any questions?</a:t>
            </a: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muhamadfirlyramadan@gmail.com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>
                <a:hlinkClick r:id="rId3"/>
              </a:rPr>
              <a:t>links.alphadev.biz.id/ramadan</a:t>
            </a:r>
            <a:endParaRPr sz="1200"/>
          </a:p>
        </p:txBody>
      </p:sp>
      <p:sp>
        <p:nvSpPr>
          <p:cNvPr id="552" name="Google Shape;552;p46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grpSp>
        <p:nvGrpSpPr>
          <p:cNvPr id="553" name="Google Shape;553;p46"/>
          <p:cNvGrpSpPr/>
          <p:nvPr/>
        </p:nvGrpSpPr>
        <p:grpSpPr>
          <a:xfrm>
            <a:off x="1766952" y="3215683"/>
            <a:ext cx="276012" cy="275991"/>
            <a:chOff x="3368074" y="3882537"/>
            <a:chExt cx="215298" cy="215298"/>
          </a:xfrm>
        </p:grpSpPr>
        <p:sp>
          <p:nvSpPr>
            <p:cNvPr id="554" name="Google Shape;554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46"/>
          <p:cNvGrpSpPr/>
          <p:nvPr/>
        </p:nvGrpSpPr>
        <p:grpSpPr>
          <a:xfrm>
            <a:off x="2632984" y="3234391"/>
            <a:ext cx="266790" cy="238574"/>
            <a:chOff x="3824739" y="3890112"/>
            <a:chExt cx="208105" cy="186110"/>
          </a:xfrm>
        </p:grpSpPr>
        <p:sp>
          <p:nvSpPr>
            <p:cNvPr id="558" name="Google Shape;55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46"/>
          <p:cNvSpPr/>
          <p:nvPr/>
        </p:nvSpPr>
        <p:spPr>
          <a:xfrm>
            <a:off x="3496867" y="3234630"/>
            <a:ext cx="291511" cy="238097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6"/>
          <p:cNvSpPr txBox="1"/>
          <p:nvPr/>
        </p:nvSpPr>
        <p:spPr>
          <a:xfrm>
            <a:off x="5329650" y="2268300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515134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Pengertian</a:t>
            </a:r>
            <a:r>
              <a:rPr lang="en-US"/>
              <a:t> programming</a:t>
            </a:r>
            <a:endParaRPr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2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{01</a:t>
            </a:r>
            <a:r>
              <a:rPr lang="en">
                <a:solidFill>
                  <a:schemeClr val="accent2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565942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web programming</a:t>
            </a:r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4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{02}</a:t>
            </a:r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website</a:t>
            </a:r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6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{03}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7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{04}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ctrTitle" idx="8"/>
          </p:nvPr>
        </p:nvSpPr>
        <p:spPr>
          <a:xfrm>
            <a:off x="4966006" y="1879725"/>
            <a:ext cx="3708094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untuk membuat web</a:t>
            </a:r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tx1"/>
                </a:solidFill>
              </a:rPr>
              <a:t>Daftar Isi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46" name="Google Shape;246;p29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Penugasan</a:t>
            </a:r>
            <a:endParaRPr/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 idx="14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{</a:t>
            </a:r>
            <a:r>
              <a:rPr lang="en"/>
              <a:t>05}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1"/>
          <p:cNvGrpSpPr/>
          <p:nvPr/>
        </p:nvGrpSpPr>
        <p:grpSpPr>
          <a:xfrm>
            <a:off x="791575" y="726625"/>
            <a:ext cx="6578100" cy="3438300"/>
            <a:chOff x="772525" y="726625"/>
            <a:chExt cx="6578100" cy="3438300"/>
          </a:xfrm>
        </p:grpSpPr>
        <p:sp>
          <p:nvSpPr>
            <p:cNvPr id="266" name="Google Shape;266;p3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31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269" name="Google Shape;269;p31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31"/>
          <p:cNvGrpSpPr/>
          <p:nvPr/>
        </p:nvGrpSpPr>
        <p:grpSpPr>
          <a:xfrm>
            <a:off x="5422275" y="1302375"/>
            <a:ext cx="2560700" cy="1952840"/>
            <a:chOff x="-227375" y="1029588"/>
            <a:chExt cx="4718446" cy="4667400"/>
          </a:xfrm>
        </p:grpSpPr>
        <p:sp>
          <p:nvSpPr>
            <p:cNvPr id="272" name="Google Shape;272;p31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1045150" y="1866000"/>
            <a:ext cx="398405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</a:t>
            </a:r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841925" y="1094475"/>
            <a:ext cx="1077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&lt;/&gt;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>
                <a:solidFill>
                  <a:schemeClr val="tx1"/>
                </a:solidFill>
              </a:rPr>
              <a:t>Apa itu programming?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D7C784-C92E-C26F-BE29-1945F434436B}"/>
              </a:ext>
            </a:extLst>
          </p:cNvPr>
          <p:cNvSpPr txBox="1"/>
          <p:nvPr/>
        </p:nvSpPr>
        <p:spPr>
          <a:xfrm>
            <a:off x="1016001" y="1301750"/>
            <a:ext cx="740798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Programming </a:t>
            </a:r>
            <a:r>
              <a:rPr lang="en-US" sz="1800" b="0" i="0" err="1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adalah</a:t>
            </a:r>
            <a:r>
              <a:rPr lang="en-US" sz="1800" b="0" i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 </a:t>
            </a:r>
            <a:r>
              <a:rPr lang="en-US" sz="1800" b="0" i="0" err="1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sebuah</a:t>
            </a:r>
            <a:r>
              <a:rPr lang="en-US" sz="1800" b="0" i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 proses </a:t>
            </a:r>
            <a:r>
              <a:rPr lang="en-US" sz="1800" b="0" i="0" err="1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untuk</a:t>
            </a:r>
            <a:r>
              <a:rPr lang="en-US" sz="1800" b="0" i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 </a:t>
            </a:r>
            <a:r>
              <a:rPr lang="en-US" sz="1800" b="0" i="0" err="1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membuat</a:t>
            </a:r>
            <a:r>
              <a:rPr lang="en-US" sz="1800" b="0" i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 dan </a:t>
            </a:r>
            <a:r>
              <a:rPr lang="en-US" sz="1800" b="0" i="0" err="1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mengembangkan</a:t>
            </a:r>
            <a:r>
              <a:rPr lang="en-US" sz="1800" b="0" i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 </a:t>
            </a:r>
            <a:r>
              <a:rPr lang="en-US" sz="1800" b="0" i="0" err="1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sebuah</a:t>
            </a:r>
            <a:r>
              <a:rPr lang="en-US" sz="1800" b="0" i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 program di </a:t>
            </a:r>
            <a:r>
              <a:rPr lang="en-US" sz="1800" b="0" i="0" err="1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dalam</a:t>
            </a:r>
            <a:r>
              <a:rPr lang="en-US" sz="1800" b="0" i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 </a:t>
            </a:r>
            <a:r>
              <a:rPr lang="en-US" sz="1800" b="0" i="0" err="1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sistem</a:t>
            </a:r>
            <a:r>
              <a:rPr lang="en-US" sz="1800" b="0" i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 </a:t>
            </a:r>
            <a:r>
              <a:rPr lang="en-US" sz="1800" b="0" i="0" err="1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komputer</a:t>
            </a:r>
            <a:r>
              <a:rPr lang="en-US" sz="1800" b="0" i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. Program yang di </a:t>
            </a:r>
            <a:r>
              <a:rPr lang="en-US" sz="1800" b="0" i="0" err="1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hasilkan</a:t>
            </a:r>
            <a:r>
              <a:rPr lang="en-US" sz="1800" b="0" i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 </a:t>
            </a:r>
            <a:r>
              <a:rPr lang="en-US" sz="1800" b="0" i="0" err="1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bisa</a:t>
            </a:r>
            <a:r>
              <a:rPr lang="en-US" sz="1800" b="0" i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 </a:t>
            </a:r>
            <a:r>
              <a:rPr lang="en-US" sz="1800" b="0" i="0" err="1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berbentuk</a:t>
            </a:r>
            <a:r>
              <a:rPr lang="en-US" sz="1800" b="0" i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 </a:t>
            </a:r>
            <a:r>
              <a:rPr lang="en-US" sz="1800" b="0" i="0" err="1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perangkat</a:t>
            </a:r>
            <a:r>
              <a:rPr lang="en-US" sz="1800" b="0" i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 </a:t>
            </a:r>
            <a:r>
              <a:rPr lang="en-US" sz="1800" b="0" i="0" err="1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lunak</a:t>
            </a:r>
            <a:r>
              <a:rPr lang="en-US" sz="1800" b="0" i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 (Software), Website </a:t>
            </a:r>
            <a:r>
              <a:rPr lang="en-US" sz="1800" b="0" i="0" err="1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atau</a:t>
            </a:r>
            <a:r>
              <a:rPr lang="en-US" sz="1800" b="0" i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 </a:t>
            </a:r>
            <a:r>
              <a:rPr lang="en-US" sz="1800" b="0" i="0" err="1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bahkan</a:t>
            </a:r>
            <a:r>
              <a:rPr lang="en-US" sz="1800" b="0" i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 </a:t>
            </a:r>
            <a:r>
              <a:rPr lang="en-US" sz="1800" b="0" i="0" err="1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aplikasi</a:t>
            </a:r>
            <a:r>
              <a:rPr lang="en-US" sz="1800" b="0" i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 android dan lain-lain.</a:t>
            </a:r>
            <a:endParaRPr lang="en-ID">
              <a:effectLst/>
            </a:endParaRPr>
          </a:p>
          <a:p>
            <a:endParaRPr lang="en-ID"/>
          </a:p>
        </p:txBody>
      </p:sp>
      <p:sp>
        <p:nvSpPr>
          <p:cNvPr id="12" name="Google Shape;302;p33">
            <a:extLst>
              <a:ext uri="{FF2B5EF4-FFF2-40B4-BE49-F238E27FC236}">
                <a16:creationId xmlns:a16="http://schemas.microsoft.com/office/drawing/2014/main" id="{A6293DD0-14B1-424C-6AF0-5FC74843C347}"/>
              </a:ext>
            </a:extLst>
          </p:cNvPr>
          <p:cNvSpPr txBox="1"/>
          <p:nvPr/>
        </p:nvSpPr>
        <p:spPr>
          <a:xfrm>
            <a:off x="7371800" y="3930346"/>
            <a:ext cx="12681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</a:t>
            </a: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1"/>
          <p:cNvGrpSpPr/>
          <p:nvPr/>
        </p:nvGrpSpPr>
        <p:grpSpPr>
          <a:xfrm>
            <a:off x="791575" y="726625"/>
            <a:ext cx="6578100" cy="3438300"/>
            <a:chOff x="772525" y="726625"/>
            <a:chExt cx="6578100" cy="3438300"/>
          </a:xfrm>
        </p:grpSpPr>
        <p:sp>
          <p:nvSpPr>
            <p:cNvPr id="266" name="Google Shape;266;p3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31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269" name="Google Shape;269;p31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31"/>
          <p:cNvGrpSpPr/>
          <p:nvPr/>
        </p:nvGrpSpPr>
        <p:grpSpPr>
          <a:xfrm>
            <a:off x="5422275" y="1302375"/>
            <a:ext cx="2560700" cy="1952840"/>
            <a:chOff x="-227375" y="1029588"/>
            <a:chExt cx="4718446" cy="4667400"/>
          </a:xfrm>
        </p:grpSpPr>
        <p:sp>
          <p:nvSpPr>
            <p:cNvPr id="272" name="Google Shape;272;p31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1045150" y="1866000"/>
            <a:ext cx="398405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Programming</a:t>
            </a:r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841925" y="1094475"/>
            <a:ext cx="1077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&lt;/&gt;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42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">
                <a:solidFill>
                  <a:schemeClr val="tx1"/>
                </a:solidFill>
              </a:rPr>
              <a:t>Apa itu web programming?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D7C784-C92E-C26F-BE29-1945F434436B}"/>
              </a:ext>
            </a:extLst>
          </p:cNvPr>
          <p:cNvSpPr txBox="1"/>
          <p:nvPr/>
        </p:nvSpPr>
        <p:spPr>
          <a:xfrm>
            <a:off x="1016001" y="1301750"/>
            <a:ext cx="7407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Web programming </a:t>
            </a:r>
            <a:r>
              <a:rPr lang="en-US" sz="1800" b="0" i="0" err="1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adalah</a:t>
            </a:r>
            <a:r>
              <a:rPr lang="en-US" sz="1800" b="0" i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 </a:t>
            </a:r>
            <a:r>
              <a:rPr lang="en-US" sz="1800" b="0" i="0" err="1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sebuah</a:t>
            </a:r>
            <a:r>
              <a:rPr lang="en-US" sz="1800" b="0" i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 proses </a:t>
            </a:r>
            <a:r>
              <a:rPr lang="en-US" sz="1800" b="0" i="0" err="1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untuk</a:t>
            </a:r>
            <a:r>
              <a:rPr lang="en-US" sz="1800" b="0" i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 </a:t>
            </a:r>
            <a:r>
              <a:rPr lang="en-US" sz="1800" b="0" i="0" err="1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membuat</a:t>
            </a:r>
            <a:r>
              <a:rPr lang="en-US" sz="1800" b="0" i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 dan </a:t>
            </a:r>
            <a:r>
              <a:rPr lang="en-US" sz="1800" b="0" i="0" err="1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mengembangkan</a:t>
            </a:r>
            <a:r>
              <a:rPr lang="en-US" sz="1800" b="0" i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 </a:t>
            </a:r>
            <a:r>
              <a:rPr lang="en-US" sz="1800" b="0" i="0" err="1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sebuah</a:t>
            </a:r>
            <a:r>
              <a:rPr lang="en-US" sz="1800" b="0" i="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 website.</a:t>
            </a:r>
            <a:endParaRPr lang="en-ID"/>
          </a:p>
        </p:txBody>
      </p:sp>
      <p:sp>
        <p:nvSpPr>
          <p:cNvPr id="12" name="Google Shape;302;p33">
            <a:extLst>
              <a:ext uri="{FF2B5EF4-FFF2-40B4-BE49-F238E27FC236}">
                <a16:creationId xmlns:a16="http://schemas.microsoft.com/office/drawing/2014/main" id="{A6293DD0-14B1-424C-6AF0-5FC74843C347}"/>
              </a:ext>
            </a:extLst>
          </p:cNvPr>
          <p:cNvSpPr txBox="1"/>
          <p:nvPr/>
        </p:nvSpPr>
        <p:spPr>
          <a:xfrm>
            <a:off x="7371800" y="3930346"/>
            <a:ext cx="12681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</a:t>
            </a: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36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2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1"/>
          <p:cNvGrpSpPr/>
          <p:nvPr/>
        </p:nvGrpSpPr>
        <p:grpSpPr>
          <a:xfrm>
            <a:off x="791575" y="726625"/>
            <a:ext cx="6578100" cy="3438300"/>
            <a:chOff x="772525" y="726625"/>
            <a:chExt cx="6578100" cy="3438300"/>
          </a:xfrm>
        </p:grpSpPr>
        <p:sp>
          <p:nvSpPr>
            <p:cNvPr id="266" name="Google Shape;266;p3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31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269" name="Google Shape;269;p31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31"/>
          <p:cNvGrpSpPr/>
          <p:nvPr/>
        </p:nvGrpSpPr>
        <p:grpSpPr>
          <a:xfrm>
            <a:off x="5422275" y="1302375"/>
            <a:ext cx="2560700" cy="1952840"/>
            <a:chOff x="-227375" y="1029588"/>
            <a:chExt cx="4718446" cy="4667400"/>
          </a:xfrm>
        </p:grpSpPr>
        <p:sp>
          <p:nvSpPr>
            <p:cNvPr id="272" name="Google Shape;272;p31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1045150" y="1866000"/>
            <a:ext cx="398405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Website</a:t>
            </a:r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841925" y="1094475"/>
            <a:ext cx="1077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&lt;/&gt;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28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>
                <a:solidFill>
                  <a:schemeClr val="tx1"/>
                </a:solidFill>
              </a:rPr>
              <a:t>Apa itu website?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D7C784-C92E-C26F-BE29-1945F434436B}"/>
              </a:ext>
            </a:extLst>
          </p:cNvPr>
          <p:cNvSpPr txBox="1"/>
          <p:nvPr/>
        </p:nvSpPr>
        <p:spPr>
          <a:xfrm>
            <a:off x="1016001" y="1301750"/>
            <a:ext cx="740798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Web </a:t>
            </a:r>
            <a:r>
              <a:rPr lang="en-US" sz="1800" err="1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atau</a:t>
            </a:r>
            <a:r>
              <a:rPr lang="en-US" sz="180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World Wide Web </a:t>
            </a:r>
            <a:r>
              <a:rPr lang="en-US" sz="1800" err="1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merupakan</a:t>
            </a:r>
            <a:r>
              <a:rPr lang="en-US" sz="180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err="1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sebuah</a:t>
            </a:r>
            <a:r>
              <a:rPr lang="en-US" sz="1800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err="1">
                <a:solidFill>
                  <a:srgbClr val="FFFF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siste</a:t>
            </a:r>
            <a:r>
              <a:rPr lang="en-US" sz="1800" err="1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</a:t>
            </a:r>
            <a:r>
              <a:rPr lang="en-US" sz="1800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informasi</a:t>
            </a:r>
            <a:r>
              <a:rPr lang="en-US" sz="1800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yang </a:t>
            </a:r>
            <a:r>
              <a:rPr lang="en-US" sz="1800" err="1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terdiri</a:t>
            </a:r>
            <a:r>
              <a:rPr lang="en-US" sz="1800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dari</a:t>
            </a:r>
            <a:r>
              <a:rPr lang="en-US" sz="1800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jaringan</a:t>
            </a:r>
            <a:r>
              <a:rPr lang="en-US" sz="1800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dokumen</a:t>
            </a:r>
            <a:r>
              <a:rPr lang="en-US" sz="1800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hiperteks</a:t>
            </a:r>
            <a:r>
              <a:rPr lang="en-US" sz="1800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yang </a:t>
            </a:r>
            <a:r>
              <a:rPr lang="en-US" sz="1800" err="1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saling</a:t>
            </a:r>
            <a:r>
              <a:rPr lang="en-US" sz="1800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terhubung</a:t>
            </a:r>
            <a:r>
              <a:rPr lang="en-US" sz="1800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melalui</a:t>
            </a:r>
            <a:r>
              <a:rPr lang="en-US" sz="1800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jaringan</a:t>
            </a:r>
            <a:r>
              <a:rPr lang="en-US" sz="1800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internet. </a:t>
            </a:r>
            <a:r>
              <a:rPr lang="en-US" sz="1800" err="1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Sedangkan</a:t>
            </a:r>
            <a:r>
              <a:rPr lang="en-US" sz="1800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Website </a:t>
            </a:r>
            <a:r>
              <a:rPr lang="en-US" sz="1800" err="1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merupakan</a:t>
            </a:r>
            <a:r>
              <a:rPr lang="en-US" sz="1800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Kumpulan </a:t>
            </a:r>
            <a:r>
              <a:rPr lang="en-US" sz="1800" err="1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dari</a:t>
            </a:r>
            <a:r>
              <a:rPr lang="en-US" sz="1800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halaman</a:t>
            </a:r>
            <a:r>
              <a:rPr lang="en-US" sz="1800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web yang </a:t>
            </a:r>
            <a:r>
              <a:rPr lang="en-US" sz="1800" err="1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terkait</a:t>
            </a:r>
            <a:r>
              <a:rPr lang="en-US" sz="1800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satu</a:t>
            </a:r>
            <a:r>
              <a:rPr lang="en-US" sz="1800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sama</a:t>
            </a:r>
            <a:r>
              <a:rPr lang="en-US" sz="1800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lain dan </a:t>
            </a:r>
            <a:r>
              <a:rPr lang="en-US" sz="1800" err="1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bisa</a:t>
            </a:r>
            <a:r>
              <a:rPr lang="en-US" sz="1800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 </a:t>
            </a:r>
            <a:r>
              <a:rPr lang="en-US" sz="1800" err="1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akses</a:t>
            </a:r>
            <a:r>
              <a:rPr lang="en-US" sz="1800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melalui</a:t>
            </a:r>
            <a:r>
              <a:rPr lang="en-US" sz="1800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web browser.</a:t>
            </a:r>
            <a:endParaRPr lang="en-ID">
              <a:effectLst/>
            </a:endParaRPr>
          </a:p>
          <a:p>
            <a:endParaRPr lang="en-ID"/>
          </a:p>
        </p:txBody>
      </p:sp>
      <p:sp>
        <p:nvSpPr>
          <p:cNvPr id="12" name="Google Shape;302;p33">
            <a:extLst>
              <a:ext uri="{FF2B5EF4-FFF2-40B4-BE49-F238E27FC236}">
                <a16:creationId xmlns:a16="http://schemas.microsoft.com/office/drawing/2014/main" id="{A6293DD0-14B1-424C-6AF0-5FC74843C347}"/>
              </a:ext>
            </a:extLst>
          </p:cNvPr>
          <p:cNvSpPr txBox="1"/>
          <p:nvPr/>
        </p:nvSpPr>
        <p:spPr>
          <a:xfrm>
            <a:off x="7371800" y="3930346"/>
            <a:ext cx="12681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</a:t>
            </a: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36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37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2"/>
          <p:cNvSpPr/>
          <p:nvPr/>
        </p:nvSpPr>
        <p:spPr>
          <a:xfrm>
            <a:off x="1581982" y="3128558"/>
            <a:ext cx="1346100" cy="331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Teks</a:t>
            </a:r>
            <a:endParaRPr sz="13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78" name="Google Shape;478;p42"/>
          <p:cNvSpPr/>
          <p:nvPr/>
        </p:nvSpPr>
        <p:spPr>
          <a:xfrm>
            <a:off x="3058382" y="3128533"/>
            <a:ext cx="1346100" cy="331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Gambar</a:t>
            </a:r>
            <a:endParaRPr sz="13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79" name="Google Shape;479;p42"/>
          <p:cNvSpPr/>
          <p:nvPr/>
        </p:nvSpPr>
        <p:spPr>
          <a:xfrm>
            <a:off x="4758779" y="3128545"/>
            <a:ext cx="1346100" cy="331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Audio</a:t>
            </a:r>
            <a:endParaRPr sz="13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0" name="Google Shape;480;p42"/>
          <p:cNvSpPr/>
          <p:nvPr/>
        </p:nvSpPr>
        <p:spPr>
          <a:xfrm>
            <a:off x="6235179" y="3128520"/>
            <a:ext cx="1346100" cy="331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Video</a:t>
            </a:r>
            <a:endParaRPr sz="13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6" name="Google Shape;486;p42"/>
          <p:cNvSpPr/>
          <p:nvPr/>
        </p:nvSpPr>
        <p:spPr>
          <a:xfrm>
            <a:off x="1822200" y="2183609"/>
            <a:ext cx="2336400" cy="4389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Halaman A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7" name="Google Shape;487;p42"/>
          <p:cNvSpPr/>
          <p:nvPr/>
        </p:nvSpPr>
        <p:spPr>
          <a:xfrm>
            <a:off x="4087901" y="1509097"/>
            <a:ext cx="968198" cy="327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Website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8" name="Google Shape;488;p42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tx1"/>
                </a:solidFill>
              </a:rPr>
              <a:t>Konten di dalam sebuah web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4990438" y="2181121"/>
            <a:ext cx="2336400" cy="4389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Halaman B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0" name="Google Shape;490;p42"/>
          <p:cNvCxnSpPr>
            <a:cxnSpLocks/>
            <a:endCxn id="489" idx="0"/>
          </p:cNvCxnSpPr>
          <p:nvPr/>
        </p:nvCxnSpPr>
        <p:spPr>
          <a:xfrm rot="-5400000" flipH="1">
            <a:off x="5201841" y="1224395"/>
            <a:ext cx="327000" cy="15864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1" name="Google Shape;491;p42"/>
          <p:cNvCxnSpPr>
            <a:cxnSpLocks/>
            <a:stCxn id="486" idx="0"/>
          </p:cNvCxnSpPr>
          <p:nvPr/>
        </p:nvCxnSpPr>
        <p:spPr>
          <a:xfrm rot="-5400000">
            <a:off x="3616500" y="1228109"/>
            <a:ext cx="329400" cy="1581600"/>
          </a:xfrm>
          <a:prstGeom prst="bentConnector3">
            <a:avLst>
              <a:gd name="adj1" fmla="val 5001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2" name="Google Shape;492;p42"/>
          <p:cNvCxnSpPr>
            <a:cxnSpLocks/>
            <a:stCxn id="486" idx="2"/>
            <a:endCxn id="478" idx="0"/>
          </p:cNvCxnSpPr>
          <p:nvPr/>
        </p:nvCxnSpPr>
        <p:spPr>
          <a:xfrm rot="-5400000" flipH="1">
            <a:off x="3107850" y="2505059"/>
            <a:ext cx="506100" cy="7410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3" name="Google Shape;493;p42"/>
          <p:cNvCxnSpPr>
            <a:cxnSpLocks/>
            <a:stCxn id="477" idx="0"/>
            <a:endCxn id="486" idx="2"/>
          </p:cNvCxnSpPr>
          <p:nvPr/>
        </p:nvCxnSpPr>
        <p:spPr>
          <a:xfrm rot="-5400000">
            <a:off x="2369632" y="2507858"/>
            <a:ext cx="506100" cy="7353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4" name="Google Shape;494;p42"/>
          <p:cNvCxnSpPr>
            <a:cxnSpLocks/>
            <a:stCxn id="489" idx="2"/>
            <a:endCxn id="480" idx="0"/>
          </p:cNvCxnSpPr>
          <p:nvPr/>
        </p:nvCxnSpPr>
        <p:spPr>
          <a:xfrm rot="-5400000" flipH="1">
            <a:off x="6279238" y="2499421"/>
            <a:ext cx="508500" cy="7497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5" name="Google Shape;495;p42"/>
          <p:cNvCxnSpPr>
            <a:cxnSpLocks/>
            <a:stCxn id="479" idx="0"/>
            <a:endCxn id="489" idx="2"/>
          </p:cNvCxnSpPr>
          <p:nvPr/>
        </p:nvCxnSpPr>
        <p:spPr>
          <a:xfrm rot="-5400000">
            <a:off x="5541029" y="2510845"/>
            <a:ext cx="508500" cy="7269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01" name="Google Shape;501;p42"/>
          <p:cNvSpPr txBox="1"/>
          <p:nvPr/>
        </p:nvSpPr>
        <p:spPr>
          <a:xfrm>
            <a:off x="7207200" y="956025"/>
            <a:ext cx="12168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/&gt;</a:t>
            </a:r>
            <a:r>
              <a:rPr lang="en" sz="3600">
                <a:solidFill>
                  <a:schemeClr val="dk1"/>
                </a:solidFill>
              </a:rPr>
              <a:t> **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15" name="Google Shape;477;p42">
            <a:extLst>
              <a:ext uri="{FF2B5EF4-FFF2-40B4-BE49-F238E27FC236}">
                <a16:creationId xmlns:a16="http://schemas.microsoft.com/office/drawing/2014/main" id="{727D2C2F-5B9B-AB9D-9B88-66F51D1E06CC}"/>
              </a:ext>
            </a:extLst>
          </p:cNvPr>
          <p:cNvSpPr/>
          <p:nvPr/>
        </p:nvSpPr>
        <p:spPr>
          <a:xfrm>
            <a:off x="855114" y="3955297"/>
            <a:ext cx="1346100" cy="331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err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Tautan</a:t>
            </a:r>
            <a:r>
              <a:rPr lang="en-US" sz="1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(Link)</a:t>
            </a:r>
            <a:endParaRPr sz="13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6" name="Google Shape;478;p42">
            <a:extLst>
              <a:ext uri="{FF2B5EF4-FFF2-40B4-BE49-F238E27FC236}">
                <a16:creationId xmlns:a16="http://schemas.microsoft.com/office/drawing/2014/main" id="{D55FACA7-9C5C-7B26-EF9F-5D3D8D024EB3}"/>
              </a:ext>
            </a:extLst>
          </p:cNvPr>
          <p:cNvSpPr/>
          <p:nvPr/>
        </p:nvSpPr>
        <p:spPr>
          <a:xfrm>
            <a:off x="2331514" y="3955272"/>
            <a:ext cx="1346100" cy="331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err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Informasi</a:t>
            </a:r>
            <a:endParaRPr sz="13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17" name="Google Shape;492;p42">
            <a:extLst>
              <a:ext uri="{FF2B5EF4-FFF2-40B4-BE49-F238E27FC236}">
                <a16:creationId xmlns:a16="http://schemas.microsoft.com/office/drawing/2014/main" id="{512E24DC-5B98-3FF9-9E24-9154599EC410}"/>
              </a:ext>
            </a:extLst>
          </p:cNvPr>
          <p:cNvCxnSpPr>
            <a:cxnSpLocks/>
            <a:endCxn id="16" idx="0"/>
          </p:cNvCxnSpPr>
          <p:nvPr/>
        </p:nvCxnSpPr>
        <p:spPr>
          <a:xfrm rot="16200000" flipH="1">
            <a:off x="2380982" y="3331798"/>
            <a:ext cx="506100" cy="7410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8" name="Google Shape;493;p42">
            <a:extLst>
              <a:ext uri="{FF2B5EF4-FFF2-40B4-BE49-F238E27FC236}">
                <a16:creationId xmlns:a16="http://schemas.microsoft.com/office/drawing/2014/main" id="{B5ED6DDB-A2E1-85AD-E759-E5345E10A33C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>
            <a:off x="1642764" y="3334597"/>
            <a:ext cx="506100" cy="7353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76940748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620</Words>
  <Application>Microsoft Office PowerPoint</Application>
  <PresentationFormat>On-screen Show (16:9)</PresentationFormat>
  <Paragraphs>125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Quantico</vt:lpstr>
      <vt:lpstr>Arial</vt:lpstr>
      <vt:lpstr>Anaheim</vt:lpstr>
      <vt:lpstr>Source Code Pro</vt:lpstr>
      <vt:lpstr>Denk One</vt:lpstr>
      <vt:lpstr>Fira Sans Extra Condensed</vt:lpstr>
      <vt:lpstr>New Operating System Design Pitch Deck by Slidesgo</vt:lpstr>
      <vt:lpstr>Pengenalan web programming</vt:lpstr>
      <vt:lpstr>Pengertian programming</vt:lpstr>
      <vt:lpstr>Programming</vt:lpstr>
      <vt:lpstr>&lt;/ Apa itu programming?</vt:lpstr>
      <vt:lpstr>Web Programming</vt:lpstr>
      <vt:lpstr>&lt;/ Apa itu web programming?</vt:lpstr>
      <vt:lpstr>Website</vt:lpstr>
      <vt:lpstr>&lt;/ Apa itu website?</vt:lpstr>
      <vt:lpstr>&lt;/ Konten di dalam sebuah web</vt:lpstr>
      <vt:lpstr>&lt;/ Jenis jenis website</vt:lpstr>
      <vt:lpstr>Tools Pembuatan Web</vt:lpstr>
      <vt:lpstr>&lt;/ Elemen Pembuatan Web</vt:lpstr>
      <vt:lpstr>&lt;/ Popular IDE</vt:lpstr>
      <vt:lpstr>&lt;/ Programming Language</vt:lpstr>
      <vt:lpstr>Assignment</vt:lpstr>
      <vt:lpstr>&lt;/ Penugasan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web programming</dc:title>
  <dc:creator>M Firly Ramadan</dc:creator>
  <cp:lastModifiedBy>Muhamad Firly Ramadan</cp:lastModifiedBy>
  <cp:revision>2</cp:revision>
  <dcterms:modified xsi:type="dcterms:W3CDTF">2023-10-29T09:23:26Z</dcterms:modified>
</cp:coreProperties>
</file>