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Quantico"/>
      <p:regular r:id="rId41"/>
      <p:bold r:id="rId42"/>
      <p:italic r:id="rId43"/>
      <p:boldItalic r:id="rId44"/>
    </p:embeddedFont>
    <p:embeddedFont>
      <p:font typeface="Source Code Pro"/>
      <p:regular r:id="rId45"/>
      <p:bold r:id="rId46"/>
      <p:italic r:id="rId47"/>
      <p:boldItalic r:id="rId48"/>
    </p:embeddedFont>
    <p:embeddedFont>
      <p:font typeface="Denk One"/>
      <p:regular r:id="rId49"/>
    </p:embeddedFont>
    <p:embeddedFont>
      <p:font typeface="Fira Sans Extra Condensed"/>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4" roundtripDataSignature="AMtx7mj1iMMZlB+wWDRjD8D5lIDaXcgV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Quantico-bold.fntdata"/><Relationship Id="rId41" Type="http://schemas.openxmlformats.org/officeDocument/2006/relationships/font" Target="fonts/Quantico-regular.fntdata"/><Relationship Id="rId44" Type="http://schemas.openxmlformats.org/officeDocument/2006/relationships/font" Target="fonts/Quantico-boldItalic.fntdata"/><Relationship Id="rId43" Type="http://schemas.openxmlformats.org/officeDocument/2006/relationships/font" Target="fonts/Quantico-italic.fntdata"/><Relationship Id="rId46" Type="http://schemas.openxmlformats.org/officeDocument/2006/relationships/font" Target="fonts/SourceCodePro-bold.fntdata"/><Relationship Id="rId45"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ourceCodePro-boldItalic.fntdata"/><Relationship Id="rId47" Type="http://schemas.openxmlformats.org/officeDocument/2006/relationships/font" Target="fonts/SourceCodePro-italic.fntdata"/><Relationship Id="rId49" Type="http://schemas.openxmlformats.org/officeDocument/2006/relationships/font" Target="fonts/DenkOn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FiraSansExtraCondensed-bold.fntdata"/><Relationship Id="rId50" Type="http://schemas.openxmlformats.org/officeDocument/2006/relationships/font" Target="fonts/FiraSansExtraCondensed-regular.fntdata"/><Relationship Id="rId53" Type="http://schemas.openxmlformats.org/officeDocument/2006/relationships/font" Target="fonts/FiraSansExtraCondensed-boldItalic.fntdata"/><Relationship Id="rId52" Type="http://schemas.openxmlformats.org/officeDocument/2006/relationships/font" Target="fonts/FiraSansExtraCondensed-italic.fntdata"/><Relationship Id="rId11" Type="http://schemas.openxmlformats.org/officeDocument/2006/relationships/slide" Target="slides/slide7.xml"/><Relationship Id="rId10" Type="http://schemas.openxmlformats.org/officeDocument/2006/relationships/slide" Target="slides/slide6.xml"/><Relationship Id="rId54"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8"/>
          <p:cNvSpPr txBox="1"/>
          <p:nvPr>
            <p:ph type="ctrTitle"/>
          </p:nvPr>
        </p:nvSpPr>
        <p:spPr>
          <a:xfrm>
            <a:off x="1789400" y="1309975"/>
            <a:ext cx="4148400" cy="16779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5200"/>
              <a:buNone/>
              <a:defRPr sz="3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38"/>
          <p:cNvSpPr txBox="1"/>
          <p:nvPr>
            <p:ph idx="1" type="subTitle"/>
          </p:nvPr>
        </p:nvSpPr>
        <p:spPr>
          <a:xfrm>
            <a:off x="5169200" y="3772200"/>
            <a:ext cx="3043800" cy="52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38"/>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
        <p:nvSpPr>
          <p:cNvPr id="12" name="Google Shape;12;p38"/>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8"/>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grpSp>
        <p:nvGrpSpPr>
          <p:cNvPr id="88" name="Google Shape;88;p47"/>
          <p:cNvGrpSpPr/>
          <p:nvPr/>
        </p:nvGrpSpPr>
        <p:grpSpPr>
          <a:xfrm>
            <a:off x="396500" y="170424"/>
            <a:ext cx="8360126" cy="4398447"/>
            <a:chOff x="1054783" y="1029605"/>
            <a:chExt cx="7587010" cy="3902100"/>
          </a:xfrm>
        </p:grpSpPr>
        <p:sp>
          <p:nvSpPr>
            <p:cNvPr id="89" name="Google Shape;89;p47"/>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7"/>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47"/>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
        <p:nvSpPr>
          <p:cNvPr id="92" name="Google Shape;92;p47"/>
          <p:cNvSpPr txBox="1"/>
          <p:nvPr>
            <p:ph type="title"/>
          </p:nvPr>
        </p:nvSpPr>
        <p:spPr>
          <a:xfrm>
            <a:off x="720000" y="2233875"/>
            <a:ext cx="7704000" cy="61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30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3" name="Shape 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
    <p:spTree>
      <p:nvGrpSpPr>
        <p:cNvPr id="94" name="Shape 94"/>
        <p:cNvGrpSpPr/>
        <p:nvPr/>
      </p:nvGrpSpPr>
      <p:grpSpPr>
        <a:xfrm>
          <a:off x="0" y="0"/>
          <a:ext cx="0" cy="0"/>
          <a:chOff x="0" y="0"/>
          <a:chExt cx="0" cy="0"/>
        </a:xfrm>
      </p:grpSpPr>
      <p:grpSp>
        <p:nvGrpSpPr>
          <p:cNvPr id="95" name="Google Shape;95;p49"/>
          <p:cNvGrpSpPr/>
          <p:nvPr/>
        </p:nvGrpSpPr>
        <p:grpSpPr>
          <a:xfrm>
            <a:off x="772525" y="726625"/>
            <a:ext cx="6578100" cy="3438300"/>
            <a:chOff x="772525" y="726625"/>
            <a:chExt cx="6578100" cy="3438300"/>
          </a:xfrm>
        </p:grpSpPr>
        <p:sp>
          <p:nvSpPr>
            <p:cNvPr id="96" name="Google Shape;96;p49"/>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9"/>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 name="Google Shape;98;p49"/>
          <p:cNvGrpSpPr/>
          <p:nvPr/>
        </p:nvGrpSpPr>
        <p:grpSpPr>
          <a:xfrm>
            <a:off x="4924175" y="2984325"/>
            <a:ext cx="3447300" cy="1584600"/>
            <a:chOff x="4924175" y="3441525"/>
            <a:chExt cx="3447300" cy="1584600"/>
          </a:xfrm>
        </p:grpSpPr>
        <p:sp>
          <p:nvSpPr>
            <p:cNvPr id="99" name="Google Shape;99;p49"/>
            <p:cNvSpPr/>
            <p:nvPr/>
          </p:nvSpPr>
          <p:spPr>
            <a:xfrm>
              <a:off x="4924175" y="3441525"/>
              <a:ext cx="3447300" cy="1584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9"/>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49"/>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grpSp>
        <p:nvGrpSpPr>
          <p:cNvPr id="102" name="Google Shape;102;p49"/>
          <p:cNvGrpSpPr/>
          <p:nvPr/>
        </p:nvGrpSpPr>
        <p:grpSpPr>
          <a:xfrm>
            <a:off x="11575" y="0"/>
            <a:ext cx="9132325" cy="414900"/>
            <a:chOff x="11575" y="0"/>
            <a:chExt cx="9132325" cy="414900"/>
          </a:xfrm>
        </p:grpSpPr>
        <p:sp>
          <p:nvSpPr>
            <p:cNvPr id="103" name="Google Shape;103;p49"/>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9"/>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4_1">
    <p:spTree>
      <p:nvGrpSpPr>
        <p:cNvPr id="105" name="Shape 105"/>
        <p:cNvGrpSpPr/>
        <p:nvPr/>
      </p:nvGrpSpPr>
      <p:grpSpPr>
        <a:xfrm>
          <a:off x="0" y="0"/>
          <a:ext cx="0" cy="0"/>
          <a:chOff x="0" y="0"/>
          <a:chExt cx="0" cy="0"/>
        </a:xfrm>
      </p:grpSpPr>
      <p:grpSp>
        <p:nvGrpSpPr>
          <p:cNvPr id="106" name="Google Shape;106;p50"/>
          <p:cNvGrpSpPr/>
          <p:nvPr/>
        </p:nvGrpSpPr>
        <p:grpSpPr>
          <a:xfrm>
            <a:off x="396500" y="170424"/>
            <a:ext cx="8360126" cy="4398447"/>
            <a:chOff x="1054783" y="1029605"/>
            <a:chExt cx="7587010" cy="3902100"/>
          </a:xfrm>
        </p:grpSpPr>
        <p:sp>
          <p:nvSpPr>
            <p:cNvPr id="107" name="Google Shape;107;p50"/>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0"/>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50"/>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14" name="Shape 14"/>
        <p:cNvGrpSpPr/>
        <p:nvPr/>
      </p:nvGrpSpPr>
      <p:grpSpPr>
        <a:xfrm>
          <a:off x="0" y="0"/>
          <a:ext cx="0" cy="0"/>
          <a:chOff x="0" y="0"/>
          <a:chExt cx="0" cy="0"/>
        </a:xfrm>
      </p:grpSpPr>
      <p:grpSp>
        <p:nvGrpSpPr>
          <p:cNvPr id="15" name="Google Shape;15;p39"/>
          <p:cNvGrpSpPr/>
          <p:nvPr/>
        </p:nvGrpSpPr>
        <p:grpSpPr>
          <a:xfrm>
            <a:off x="396500" y="170424"/>
            <a:ext cx="8360126" cy="4398447"/>
            <a:chOff x="1054783" y="1029605"/>
            <a:chExt cx="7587010" cy="3902100"/>
          </a:xfrm>
        </p:grpSpPr>
        <p:sp>
          <p:nvSpPr>
            <p:cNvPr id="16" name="Google Shape;16;p39"/>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9"/>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39"/>
          <p:cNvSpPr txBox="1"/>
          <p:nvPr>
            <p:ph type="ctrTitle"/>
          </p:nvPr>
        </p:nvSpPr>
        <p:spPr>
          <a:xfrm>
            <a:off x="1114016" y="1879714"/>
            <a:ext cx="3065100" cy="40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2000"/>
              <a:buNone/>
              <a:defRPr sz="2200"/>
            </a:lvl1pPr>
            <a:lvl2pPr lvl="1"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19" name="Google Shape;19;p39"/>
          <p:cNvSpPr txBox="1"/>
          <p:nvPr>
            <p:ph idx="2" type="title"/>
          </p:nvPr>
        </p:nvSpPr>
        <p:spPr>
          <a:xfrm>
            <a:off x="1113997" y="1269525"/>
            <a:ext cx="1298700" cy="610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000"/>
            </a:lvl1pPr>
            <a:lvl2pPr lvl="1"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p:txBody>
      </p:sp>
      <p:sp>
        <p:nvSpPr>
          <p:cNvPr id="20" name="Google Shape;20;p39"/>
          <p:cNvSpPr txBox="1"/>
          <p:nvPr>
            <p:ph idx="3" type="ctrTitle"/>
          </p:nvPr>
        </p:nvSpPr>
        <p:spPr>
          <a:xfrm>
            <a:off x="1114008" y="2892814"/>
            <a:ext cx="3065100" cy="40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2000"/>
              <a:buNone/>
              <a:defRPr sz="2200"/>
            </a:lvl1pPr>
            <a:lvl2pPr lvl="1"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21" name="Google Shape;21;p39"/>
          <p:cNvSpPr txBox="1"/>
          <p:nvPr>
            <p:ph idx="4" type="title"/>
          </p:nvPr>
        </p:nvSpPr>
        <p:spPr>
          <a:xfrm>
            <a:off x="1113997" y="2283824"/>
            <a:ext cx="1298700" cy="610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000"/>
            </a:lvl1pPr>
            <a:lvl2pPr lvl="1"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p:txBody>
      </p:sp>
      <p:sp>
        <p:nvSpPr>
          <p:cNvPr id="22" name="Google Shape;22;p39"/>
          <p:cNvSpPr txBox="1"/>
          <p:nvPr>
            <p:ph idx="5" type="ctrTitle"/>
          </p:nvPr>
        </p:nvSpPr>
        <p:spPr>
          <a:xfrm>
            <a:off x="1114107" y="3908761"/>
            <a:ext cx="3065100" cy="40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2000"/>
              <a:buNone/>
              <a:defRPr sz="2200"/>
            </a:lvl1pPr>
            <a:lvl2pPr lvl="1"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23" name="Google Shape;23;p39"/>
          <p:cNvSpPr txBox="1"/>
          <p:nvPr>
            <p:ph idx="6" type="title"/>
          </p:nvPr>
        </p:nvSpPr>
        <p:spPr>
          <a:xfrm>
            <a:off x="1113998" y="3298125"/>
            <a:ext cx="1298700" cy="60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000"/>
            </a:lvl1pPr>
            <a:lvl2pPr lvl="1"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p:txBody>
      </p:sp>
      <p:sp>
        <p:nvSpPr>
          <p:cNvPr id="24" name="Google Shape;24;p39"/>
          <p:cNvSpPr txBox="1"/>
          <p:nvPr>
            <p:ph idx="7" type="title"/>
          </p:nvPr>
        </p:nvSpPr>
        <p:spPr>
          <a:xfrm>
            <a:off x="4965997" y="1270125"/>
            <a:ext cx="1298700" cy="60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000"/>
            </a:lvl1pPr>
            <a:lvl2pPr lvl="1"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p:txBody>
      </p:sp>
      <p:sp>
        <p:nvSpPr>
          <p:cNvPr id="25" name="Google Shape;25;p39"/>
          <p:cNvSpPr txBox="1"/>
          <p:nvPr>
            <p:ph idx="8" type="ctrTitle"/>
          </p:nvPr>
        </p:nvSpPr>
        <p:spPr>
          <a:xfrm>
            <a:off x="4966007" y="1879725"/>
            <a:ext cx="3065100" cy="40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2000"/>
              <a:buNone/>
              <a:defRPr sz="2200"/>
            </a:lvl1pPr>
            <a:lvl2pPr lvl="1"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26" name="Google Shape;26;p39"/>
          <p:cNvSpPr txBox="1"/>
          <p:nvPr>
            <p:ph idx="9"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27" name="Google Shape;27;p39"/>
          <p:cNvSpPr txBox="1"/>
          <p:nvPr>
            <p:ph idx="13" type="ctrTitle"/>
          </p:nvPr>
        </p:nvSpPr>
        <p:spPr>
          <a:xfrm>
            <a:off x="4966007" y="2892814"/>
            <a:ext cx="3065100" cy="40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2000"/>
              <a:buNone/>
              <a:defRPr sz="2200"/>
            </a:lvl1pPr>
            <a:lvl2pPr lvl="1"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28" name="Google Shape;28;p39"/>
          <p:cNvSpPr txBox="1"/>
          <p:nvPr>
            <p:ph idx="14" type="title"/>
          </p:nvPr>
        </p:nvSpPr>
        <p:spPr>
          <a:xfrm>
            <a:off x="4965997" y="2283824"/>
            <a:ext cx="1298700" cy="60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000"/>
            </a:lvl1pPr>
            <a:lvl2pPr lvl="1"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p:txBody>
      </p:sp>
      <p:sp>
        <p:nvSpPr>
          <p:cNvPr id="29" name="Google Shape;29;p39"/>
          <p:cNvSpPr txBox="1"/>
          <p:nvPr>
            <p:ph idx="15" type="title"/>
          </p:nvPr>
        </p:nvSpPr>
        <p:spPr>
          <a:xfrm>
            <a:off x="4965997" y="3298125"/>
            <a:ext cx="1298700" cy="60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000"/>
            </a:lvl1pPr>
            <a:lvl2pPr lvl="1"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p:txBody>
      </p:sp>
      <p:sp>
        <p:nvSpPr>
          <p:cNvPr id="30" name="Google Shape;30;p39"/>
          <p:cNvSpPr txBox="1"/>
          <p:nvPr>
            <p:ph idx="16" type="ctrTitle"/>
          </p:nvPr>
        </p:nvSpPr>
        <p:spPr>
          <a:xfrm>
            <a:off x="4966007" y="3908750"/>
            <a:ext cx="3065100" cy="40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2000"/>
              <a:buNone/>
              <a:defRPr sz="2200"/>
            </a:lvl1pPr>
            <a:lvl2pPr lvl="1"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31" name="Google Shape;31;p39"/>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0"/>
          <p:cNvSpPr txBox="1"/>
          <p:nvPr>
            <p:ph type="title"/>
          </p:nvPr>
        </p:nvSpPr>
        <p:spPr>
          <a:xfrm>
            <a:off x="1045150" y="1866000"/>
            <a:ext cx="3943500" cy="82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40"/>
          <p:cNvSpPr txBox="1"/>
          <p:nvPr>
            <p:ph idx="2" type="title"/>
          </p:nvPr>
        </p:nvSpPr>
        <p:spPr>
          <a:xfrm>
            <a:off x="5590076" y="1551675"/>
            <a:ext cx="2225100" cy="151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35" name="Google Shape;35;p40"/>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
        <p:nvSpPr>
          <p:cNvPr id="36" name="Google Shape;36;p40"/>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0"/>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grpSp>
        <p:nvGrpSpPr>
          <p:cNvPr id="39" name="Google Shape;39;p41"/>
          <p:cNvGrpSpPr/>
          <p:nvPr/>
        </p:nvGrpSpPr>
        <p:grpSpPr>
          <a:xfrm>
            <a:off x="396500" y="170424"/>
            <a:ext cx="8360126" cy="4398447"/>
            <a:chOff x="1054783" y="1029605"/>
            <a:chExt cx="7587010" cy="3902100"/>
          </a:xfrm>
        </p:grpSpPr>
        <p:sp>
          <p:nvSpPr>
            <p:cNvPr id="40" name="Google Shape;40;p41"/>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1"/>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41"/>
          <p:cNvSpPr txBox="1"/>
          <p:nvPr>
            <p:ph idx="1" type="subTitle"/>
          </p:nvPr>
        </p:nvSpPr>
        <p:spPr>
          <a:xfrm>
            <a:off x="807625" y="2775700"/>
            <a:ext cx="3415800" cy="149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3" name="Google Shape;43;p41"/>
          <p:cNvSpPr txBox="1"/>
          <p:nvPr>
            <p:ph idx="2" type="subTitle"/>
          </p:nvPr>
        </p:nvSpPr>
        <p:spPr>
          <a:xfrm>
            <a:off x="4922022" y="2775700"/>
            <a:ext cx="3415800" cy="149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4" name="Google Shape;44;p41"/>
          <p:cNvSpPr txBox="1"/>
          <p:nvPr>
            <p:ph idx="3" type="subTitle"/>
          </p:nvPr>
        </p:nvSpPr>
        <p:spPr>
          <a:xfrm>
            <a:off x="807630" y="2403350"/>
            <a:ext cx="3415800" cy="42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p:txBody>
      </p:sp>
      <p:sp>
        <p:nvSpPr>
          <p:cNvPr id="45" name="Google Shape;45;p41"/>
          <p:cNvSpPr txBox="1"/>
          <p:nvPr>
            <p:ph idx="4" type="subTitle"/>
          </p:nvPr>
        </p:nvSpPr>
        <p:spPr>
          <a:xfrm>
            <a:off x="4922022" y="2403350"/>
            <a:ext cx="3415800" cy="42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p:txBody>
      </p:sp>
      <p:sp>
        <p:nvSpPr>
          <p:cNvPr id="46" name="Google Shape;46;p41"/>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47" name="Google Shape;47;p41"/>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grpSp>
        <p:nvGrpSpPr>
          <p:cNvPr id="49" name="Google Shape;49;p42"/>
          <p:cNvGrpSpPr/>
          <p:nvPr/>
        </p:nvGrpSpPr>
        <p:grpSpPr>
          <a:xfrm>
            <a:off x="396500" y="170424"/>
            <a:ext cx="8360126" cy="4398447"/>
            <a:chOff x="1054783" y="1029605"/>
            <a:chExt cx="7587010" cy="3902100"/>
          </a:xfrm>
        </p:grpSpPr>
        <p:sp>
          <p:nvSpPr>
            <p:cNvPr id="50" name="Google Shape;50;p42"/>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2"/>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42"/>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53" name="Google Shape;53;p42"/>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54" name="Shape 54"/>
        <p:cNvGrpSpPr/>
        <p:nvPr/>
      </p:nvGrpSpPr>
      <p:grpSpPr>
        <a:xfrm>
          <a:off x="0" y="0"/>
          <a:ext cx="0" cy="0"/>
          <a:chOff x="0" y="0"/>
          <a:chExt cx="0" cy="0"/>
        </a:xfrm>
      </p:grpSpPr>
      <p:grpSp>
        <p:nvGrpSpPr>
          <p:cNvPr id="55" name="Google Shape;55;p43"/>
          <p:cNvGrpSpPr/>
          <p:nvPr/>
        </p:nvGrpSpPr>
        <p:grpSpPr>
          <a:xfrm>
            <a:off x="396500" y="170424"/>
            <a:ext cx="8360126" cy="4398447"/>
            <a:chOff x="1054783" y="1029605"/>
            <a:chExt cx="7587010" cy="3902100"/>
          </a:xfrm>
        </p:grpSpPr>
        <p:sp>
          <p:nvSpPr>
            <p:cNvPr id="56" name="Google Shape;56;p43"/>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3"/>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3"/>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
        <p:nvSpPr>
          <p:cNvPr id="59" name="Google Shape;59;p43"/>
          <p:cNvSpPr txBox="1"/>
          <p:nvPr>
            <p:ph idx="1" type="body"/>
          </p:nvPr>
        </p:nvSpPr>
        <p:spPr>
          <a:xfrm>
            <a:off x="720000" y="1357275"/>
            <a:ext cx="4209600" cy="24927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lt2"/>
              </a:buClr>
              <a:buSzPts val="1200"/>
              <a:buFont typeface="Anaheim"/>
              <a:buChar char="●"/>
              <a:defRPr/>
            </a:lvl1pPr>
            <a:lvl2pPr indent="-304800" lvl="1" marL="914400" algn="l">
              <a:lnSpc>
                <a:spcPct val="100000"/>
              </a:lnSpc>
              <a:spcBef>
                <a:spcPts val="0"/>
              </a:spcBef>
              <a:spcAft>
                <a:spcPts val="0"/>
              </a:spcAft>
              <a:buClr>
                <a:srgbClr val="434343"/>
              </a:buClr>
              <a:buSzPts val="1200"/>
              <a:buFont typeface="Anaheim"/>
              <a:buChar char="○"/>
              <a:defRPr/>
            </a:lvl2pPr>
            <a:lvl3pPr indent="-304800" lvl="2" marL="1371600" algn="l">
              <a:lnSpc>
                <a:spcPct val="100000"/>
              </a:lnSpc>
              <a:spcBef>
                <a:spcPts val="0"/>
              </a:spcBef>
              <a:spcAft>
                <a:spcPts val="0"/>
              </a:spcAft>
              <a:buClr>
                <a:srgbClr val="434343"/>
              </a:buClr>
              <a:buSzPts val="1200"/>
              <a:buFont typeface="Anaheim"/>
              <a:buChar char="■"/>
              <a:defRPr/>
            </a:lvl3pPr>
            <a:lvl4pPr indent="-304800" lvl="3" marL="1828800" algn="l">
              <a:lnSpc>
                <a:spcPct val="100000"/>
              </a:lnSpc>
              <a:spcBef>
                <a:spcPts val="0"/>
              </a:spcBef>
              <a:spcAft>
                <a:spcPts val="0"/>
              </a:spcAft>
              <a:buClr>
                <a:srgbClr val="434343"/>
              </a:buClr>
              <a:buSzPts val="1200"/>
              <a:buFont typeface="Anaheim"/>
              <a:buChar char="●"/>
              <a:defRPr/>
            </a:lvl4pPr>
            <a:lvl5pPr indent="-304800" lvl="4" marL="2286000" algn="l">
              <a:lnSpc>
                <a:spcPct val="100000"/>
              </a:lnSpc>
              <a:spcBef>
                <a:spcPts val="0"/>
              </a:spcBef>
              <a:spcAft>
                <a:spcPts val="0"/>
              </a:spcAft>
              <a:buClr>
                <a:srgbClr val="434343"/>
              </a:buClr>
              <a:buSzPts val="1200"/>
              <a:buFont typeface="Anaheim"/>
              <a:buChar char="○"/>
              <a:defRPr/>
            </a:lvl5pPr>
            <a:lvl6pPr indent="-304800" lvl="5" marL="2743200" algn="l">
              <a:lnSpc>
                <a:spcPct val="100000"/>
              </a:lnSpc>
              <a:spcBef>
                <a:spcPts val="0"/>
              </a:spcBef>
              <a:spcAft>
                <a:spcPts val="0"/>
              </a:spcAft>
              <a:buClr>
                <a:srgbClr val="434343"/>
              </a:buClr>
              <a:buSzPts val="1200"/>
              <a:buFont typeface="Anaheim"/>
              <a:buChar char="■"/>
              <a:defRPr/>
            </a:lvl6pPr>
            <a:lvl7pPr indent="-304800" lvl="6" marL="3200400" algn="l">
              <a:lnSpc>
                <a:spcPct val="100000"/>
              </a:lnSpc>
              <a:spcBef>
                <a:spcPts val="0"/>
              </a:spcBef>
              <a:spcAft>
                <a:spcPts val="0"/>
              </a:spcAft>
              <a:buClr>
                <a:srgbClr val="434343"/>
              </a:buClr>
              <a:buSzPts val="1200"/>
              <a:buFont typeface="Anaheim"/>
              <a:buChar char="●"/>
              <a:defRPr/>
            </a:lvl7pPr>
            <a:lvl8pPr indent="-304800" lvl="7" marL="3657600" algn="l">
              <a:lnSpc>
                <a:spcPct val="100000"/>
              </a:lnSpc>
              <a:spcBef>
                <a:spcPts val="0"/>
              </a:spcBef>
              <a:spcAft>
                <a:spcPts val="0"/>
              </a:spcAft>
              <a:buClr>
                <a:srgbClr val="434343"/>
              </a:buClr>
              <a:buSzPts val="1200"/>
              <a:buFont typeface="Anaheim"/>
              <a:buChar char="○"/>
              <a:defRPr/>
            </a:lvl8pPr>
            <a:lvl9pPr indent="-304800" lvl="8" marL="4114800" algn="l">
              <a:lnSpc>
                <a:spcPct val="100000"/>
              </a:lnSpc>
              <a:spcBef>
                <a:spcPts val="0"/>
              </a:spcBef>
              <a:spcAft>
                <a:spcPts val="0"/>
              </a:spcAft>
              <a:buClr>
                <a:srgbClr val="434343"/>
              </a:buClr>
              <a:buSzPts val="1200"/>
              <a:buFont typeface="Anaheim"/>
              <a:buChar char="■"/>
              <a:defRPr/>
            </a:lvl9pPr>
          </a:lstStyle>
          <a:p/>
        </p:txBody>
      </p:sp>
      <p:sp>
        <p:nvSpPr>
          <p:cNvPr id="60" name="Google Shape;60;p43"/>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61" name="Shape 61"/>
        <p:cNvGrpSpPr/>
        <p:nvPr/>
      </p:nvGrpSpPr>
      <p:grpSpPr>
        <a:xfrm>
          <a:off x="0" y="0"/>
          <a:ext cx="0" cy="0"/>
          <a:chOff x="0" y="0"/>
          <a:chExt cx="0" cy="0"/>
        </a:xfrm>
      </p:grpSpPr>
      <p:grpSp>
        <p:nvGrpSpPr>
          <p:cNvPr id="62" name="Google Shape;62;p44"/>
          <p:cNvGrpSpPr/>
          <p:nvPr/>
        </p:nvGrpSpPr>
        <p:grpSpPr>
          <a:xfrm>
            <a:off x="772525" y="726625"/>
            <a:ext cx="6578100" cy="3438300"/>
            <a:chOff x="772525" y="726625"/>
            <a:chExt cx="6578100" cy="3438300"/>
          </a:xfrm>
        </p:grpSpPr>
        <p:sp>
          <p:nvSpPr>
            <p:cNvPr id="63" name="Google Shape;63;p44"/>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4"/>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44"/>
          <p:cNvGrpSpPr/>
          <p:nvPr/>
        </p:nvGrpSpPr>
        <p:grpSpPr>
          <a:xfrm>
            <a:off x="4924175" y="2984325"/>
            <a:ext cx="3447300" cy="1584600"/>
            <a:chOff x="4924175" y="3441525"/>
            <a:chExt cx="3447300" cy="1584600"/>
          </a:xfrm>
        </p:grpSpPr>
        <p:sp>
          <p:nvSpPr>
            <p:cNvPr id="66" name="Google Shape;66;p44"/>
            <p:cNvSpPr/>
            <p:nvPr/>
          </p:nvSpPr>
          <p:spPr>
            <a:xfrm>
              <a:off x="4924175" y="3441525"/>
              <a:ext cx="3447300" cy="1584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4"/>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44"/>
          <p:cNvSpPr txBox="1"/>
          <p:nvPr>
            <p:ph type="ctrTitle"/>
          </p:nvPr>
        </p:nvSpPr>
        <p:spPr>
          <a:xfrm>
            <a:off x="1697375" y="1229575"/>
            <a:ext cx="3294600" cy="99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9" name="Google Shape;69;p44"/>
          <p:cNvSpPr txBox="1"/>
          <p:nvPr>
            <p:ph idx="1" type="subTitle"/>
          </p:nvPr>
        </p:nvSpPr>
        <p:spPr>
          <a:xfrm>
            <a:off x="1697375" y="2291627"/>
            <a:ext cx="3294600" cy="99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0" name="Google Shape;70;p44"/>
          <p:cNvSpPr txBox="1"/>
          <p:nvPr/>
        </p:nvSpPr>
        <p:spPr>
          <a:xfrm>
            <a:off x="5017075" y="3285800"/>
            <a:ext cx="32946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Source Code Pro"/>
                <a:ea typeface="Source Code Pro"/>
                <a:cs typeface="Source Code Pro"/>
                <a:sym typeface="Source Code Pro"/>
              </a:rPr>
              <a:t>CREDITS:</a:t>
            </a:r>
            <a:r>
              <a:rPr b="0" i="0" lang="en" sz="1000" u="none" cap="none" strike="noStrike">
                <a:solidFill>
                  <a:schemeClr val="dk1"/>
                </a:solidFill>
                <a:latin typeface="Source Code Pro"/>
                <a:ea typeface="Source Code Pro"/>
                <a:cs typeface="Source Code Pro"/>
                <a:sym typeface="Source Code Pro"/>
              </a:rPr>
              <a:t> This presentation template was created by </a:t>
            </a:r>
            <a:r>
              <a:rPr b="1" i="0" lang="en" sz="1000" u="sng" cap="none" strike="noStrike">
                <a:solidFill>
                  <a:schemeClr val="dk1"/>
                </a:solidFill>
                <a:latin typeface="Source Code Pro"/>
                <a:ea typeface="Source Code Pro"/>
                <a:cs typeface="Source Code Pro"/>
                <a:sym typeface="Source Code Pro"/>
                <a:hlinkClick r:id="rId2">
                  <a:extLst>
                    <a:ext uri="{A12FA001-AC4F-418D-AE19-62706E023703}">
                      <ahyp:hlinkClr val="tx"/>
                    </a:ext>
                  </a:extLst>
                </a:hlinkClick>
              </a:rPr>
              <a:t>Slidesgo</a:t>
            </a:r>
            <a:r>
              <a:rPr b="0" i="0" lang="en" sz="1000" u="none" cap="none" strike="noStrike">
                <a:solidFill>
                  <a:schemeClr val="dk1"/>
                </a:solidFill>
                <a:latin typeface="Source Code Pro"/>
                <a:ea typeface="Source Code Pro"/>
                <a:cs typeface="Source Code Pro"/>
                <a:sym typeface="Source Code Pro"/>
              </a:rPr>
              <a:t>, and includes icons by </a:t>
            </a:r>
            <a:r>
              <a:rPr b="1" i="0" lang="en" sz="1000" u="sng" cap="none" strike="noStrike">
                <a:solidFill>
                  <a:schemeClr val="dk1"/>
                </a:solidFill>
                <a:latin typeface="Source Code Pro"/>
                <a:ea typeface="Source Code Pro"/>
                <a:cs typeface="Source Code Pro"/>
                <a:sym typeface="Source Code Pro"/>
                <a:hlinkClick r:id="rId3">
                  <a:extLst>
                    <a:ext uri="{A12FA001-AC4F-418D-AE19-62706E023703}">
                      <ahyp:hlinkClr val="tx"/>
                    </a:ext>
                  </a:extLst>
                </a:hlinkClick>
              </a:rPr>
              <a:t>Flaticon</a:t>
            </a:r>
            <a:r>
              <a:rPr b="0" i="0" lang="en" sz="1000" u="none" cap="none" strike="noStrike">
                <a:solidFill>
                  <a:schemeClr val="dk1"/>
                </a:solidFill>
                <a:latin typeface="Source Code Pro"/>
                <a:ea typeface="Source Code Pro"/>
                <a:cs typeface="Source Code Pro"/>
                <a:sym typeface="Source Code Pro"/>
              </a:rPr>
              <a:t>, and infographics &amp; images by </a:t>
            </a:r>
            <a:r>
              <a:rPr b="1" i="0" lang="en" sz="1000" u="sng" cap="none" strike="noStrike">
                <a:solidFill>
                  <a:schemeClr val="dk1"/>
                </a:solidFill>
                <a:latin typeface="Source Code Pro"/>
                <a:ea typeface="Source Code Pro"/>
                <a:cs typeface="Source Code Pro"/>
                <a:sym typeface="Source Code Pro"/>
                <a:hlinkClick r:id="rId4">
                  <a:extLst>
                    <a:ext uri="{A12FA001-AC4F-418D-AE19-62706E023703}">
                      <ahyp:hlinkClr val="tx"/>
                    </a:ext>
                  </a:extLst>
                </a:hlinkClick>
              </a:rPr>
              <a:t>Freepik</a:t>
            </a:r>
            <a:r>
              <a:rPr b="0" i="0" lang="en" sz="1000" u="sng" cap="none" strike="noStrike">
                <a:solidFill>
                  <a:schemeClr val="dk1"/>
                </a:solidFill>
                <a:latin typeface="Source Code Pro"/>
                <a:ea typeface="Source Code Pro"/>
                <a:cs typeface="Source Code Pro"/>
                <a:sym typeface="Source Code Pro"/>
              </a:rPr>
              <a:t> </a:t>
            </a:r>
            <a:endParaRPr b="1" i="0" sz="1000" u="sng" cap="none" strike="noStrike">
              <a:solidFill>
                <a:schemeClr val="dk1"/>
              </a:solidFill>
              <a:latin typeface="Source Code Pro"/>
              <a:ea typeface="Source Code Pro"/>
              <a:cs typeface="Source Code Pro"/>
              <a:sym typeface="Source Code Pro"/>
            </a:endParaRPr>
          </a:p>
        </p:txBody>
      </p:sp>
      <p:sp>
        <p:nvSpPr>
          <p:cNvPr id="71" name="Google Shape;71;p44"/>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
        <p:nvSpPr>
          <p:cNvPr id="72" name="Google Shape;72;p44"/>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4"/>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grpSp>
        <p:nvGrpSpPr>
          <p:cNvPr id="75" name="Google Shape;75;p45"/>
          <p:cNvGrpSpPr/>
          <p:nvPr/>
        </p:nvGrpSpPr>
        <p:grpSpPr>
          <a:xfrm>
            <a:off x="396500" y="170424"/>
            <a:ext cx="8360126" cy="4398447"/>
            <a:chOff x="1054783" y="1029605"/>
            <a:chExt cx="7587010" cy="3902100"/>
          </a:xfrm>
        </p:grpSpPr>
        <p:sp>
          <p:nvSpPr>
            <p:cNvPr id="76" name="Google Shape;76;p45"/>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5"/>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45"/>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
        <p:nvSpPr>
          <p:cNvPr id="79" name="Google Shape;79;p45"/>
          <p:cNvSpPr txBox="1"/>
          <p:nvPr>
            <p:ph type="title"/>
          </p:nvPr>
        </p:nvSpPr>
        <p:spPr>
          <a:xfrm>
            <a:off x="2801700" y="1918054"/>
            <a:ext cx="5622300" cy="2473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72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grpSp>
        <p:nvGrpSpPr>
          <p:cNvPr id="81" name="Google Shape;81;p46"/>
          <p:cNvGrpSpPr/>
          <p:nvPr/>
        </p:nvGrpSpPr>
        <p:grpSpPr>
          <a:xfrm>
            <a:off x="396500" y="170424"/>
            <a:ext cx="8360126" cy="4398447"/>
            <a:chOff x="1054783" y="1029605"/>
            <a:chExt cx="7587010" cy="3902100"/>
          </a:xfrm>
        </p:grpSpPr>
        <p:sp>
          <p:nvSpPr>
            <p:cNvPr id="82" name="Google Shape;82;p46"/>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6"/>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46"/>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
        <p:nvSpPr>
          <p:cNvPr id="85" name="Google Shape;85;p46"/>
          <p:cNvSpPr txBox="1"/>
          <p:nvPr>
            <p:ph type="title"/>
          </p:nvPr>
        </p:nvSpPr>
        <p:spPr>
          <a:xfrm rot="515">
            <a:off x="2406900" y="1623064"/>
            <a:ext cx="6006600" cy="603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6" name="Google Shape;86;p46"/>
          <p:cNvSpPr txBox="1"/>
          <p:nvPr>
            <p:ph idx="1" type="subTitle"/>
          </p:nvPr>
        </p:nvSpPr>
        <p:spPr>
          <a:xfrm>
            <a:off x="3658200" y="2303046"/>
            <a:ext cx="4755300" cy="1472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720000" y="463800"/>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300"/>
              <a:buFont typeface="Quantico"/>
              <a:buNone/>
              <a:defRPr b="0" i="0" sz="3300" u="none" cap="none" strike="noStrike">
                <a:solidFill>
                  <a:schemeClr val="dk1"/>
                </a:solidFill>
                <a:latin typeface="Quantico"/>
                <a:ea typeface="Quantico"/>
                <a:cs typeface="Quantico"/>
                <a:sym typeface="Quantico"/>
              </a:defRPr>
            </a:lvl1pPr>
            <a:lvl2pPr lvl="1" marR="0" rtl="0" algn="l">
              <a:lnSpc>
                <a:spcPct val="100000"/>
              </a:lnSpc>
              <a:spcBef>
                <a:spcPts val="0"/>
              </a:spcBef>
              <a:spcAft>
                <a:spcPts val="0"/>
              </a:spcAft>
              <a:buClr>
                <a:schemeClr val="dk1"/>
              </a:buClr>
              <a:buSzPts val="3300"/>
              <a:buFont typeface="Quantico"/>
              <a:buNone/>
              <a:defRPr b="1" i="0" sz="3300" u="none" cap="none" strike="noStrike">
                <a:solidFill>
                  <a:schemeClr val="dk1"/>
                </a:solidFill>
                <a:latin typeface="Quantico"/>
                <a:ea typeface="Quantico"/>
                <a:cs typeface="Quantico"/>
                <a:sym typeface="Quantico"/>
              </a:defRPr>
            </a:lvl2pPr>
            <a:lvl3pPr lvl="2" marR="0" rtl="0" algn="l">
              <a:lnSpc>
                <a:spcPct val="100000"/>
              </a:lnSpc>
              <a:spcBef>
                <a:spcPts val="0"/>
              </a:spcBef>
              <a:spcAft>
                <a:spcPts val="0"/>
              </a:spcAft>
              <a:buClr>
                <a:schemeClr val="dk1"/>
              </a:buClr>
              <a:buSzPts val="3300"/>
              <a:buFont typeface="Quantico"/>
              <a:buNone/>
              <a:defRPr b="1" i="0" sz="3300" u="none" cap="none" strike="noStrike">
                <a:solidFill>
                  <a:schemeClr val="dk1"/>
                </a:solidFill>
                <a:latin typeface="Quantico"/>
                <a:ea typeface="Quantico"/>
                <a:cs typeface="Quantico"/>
                <a:sym typeface="Quantico"/>
              </a:defRPr>
            </a:lvl3pPr>
            <a:lvl4pPr lvl="3" marR="0" rtl="0" algn="l">
              <a:lnSpc>
                <a:spcPct val="100000"/>
              </a:lnSpc>
              <a:spcBef>
                <a:spcPts val="0"/>
              </a:spcBef>
              <a:spcAft>
                <a:spcPts val="0"/>
              </a:spcAft>
              <a:buClr>
                <a:schemeClr val="dk1"/>
              </a:buClr>
              <a:buSzPts val="3300"/>
              <a:buFont typeface="Quantico"/>
              <a:buNone/>
              <a:defRPr b="1" i="0" sz="3300" u="none" cap="none" strike="noStrike">
                <a:solidFill>
                  <a:schemeClr val="dk1"/>
                </a:solidFill>
                <a:latin typeface="Quantico"/>
                <a:ea typeface="Quantico"/>
                <a:cs typeface="Quantico"/>
                <a:sym typeface="Quantico"/>
              </a:defRPr>
            </a:lvl4pPr>
            <a:lvl5pPr lvl="4" marR="0" rtl="0" algn="l">
              <a:lnSpc>
                <a:spcPct val="100000"/>
              </a:lnSpc>
              <a:spcBef>
                <a:spcPts val="0"/>
              </a:spcBef>
              <a:spcAft>
                <a:spcPts val="0"/>
              </a:spcAft>
              <a:buClr>
                <a:schemeClr val="dk1"/>
              </a:buClr>
              <a:buSzPts val="3300"/>
              <a:buFont typeface="Quantico"/>
              <a:buNone/>
              <a:defRPr b="1" i="0" sz="3300" u="none" cap="none" strike="noStrike">
                <a:solidFill>
                  <a:schemeClr val="dk1"/>
                </a:solidFill>
                <a:latin typeface="Quantico"/>
                <a:ea typeface="Quantico"/>
                <a:cs typeface="Quantico"/>
                <a:sym typeface="Quantico"/>
              </a:defRPr>
            </a:lvl5pPr>
            <a:lvl6pPr lvl="5" marR="0" rtl="0" algn="l">
              <a:lnSpc>
                <a:spcPct val="100000"/>
              </a:lnSpc>
              <a:spcBef>
                <a:spcPts val="0"/>
              </a:spcBef>
              <a:spcAft>
                <a:spcPts val="0"/>
              </a:spcAft>
              <a:buClr>
                <a:schemeClr val="dk1"/>
              </a:buClr>
              <a:buSzPts val="3300"/>
              <a:buFont typeface="Quantico"/>
              <a:buNone/>
              <a:defRPr b="1" i="0" sz="3300" u="none" cap="none" strike="noStrike">
                <a:solidFill>
                  <a:schemeClr val="dk1"/>
                </a:solidFill>
                <a:latin typeface="Quantico"/>
                <a:ea typeface="Quantico"/>
                <a:cs typeface="Quantico"/>
                <a:sym typeface="Quantico"/>
              </a:defRPr>
            </a:lvl6pPr>
            <a:lvl7pPr lvl="6" marR="0" rtl="0" algn="l">
              <a:lnSpc>
                <a:spcPct val="100000"/>
              </a:lnSpc>
              <a:spcBef>
                <a:spcPts val="0"/>
              </a:spcBef>
              <a:spcAft>
                <a:spcPts val="0"/>
              </a:spcAft>
              <a:buClr>
                <a:schemeClr val="dk1"/>
              </a:buClr>
              <a:buSzPts val="3300"/>
              <a:buFont typeface="Quantico"/>
              <a:buNone/>
              <a:defRPr b="1" i="0" sz="3300" u="none" cap="none" strike="noStrike">
                <a:solidFill>
                  <a:schemeClr val="dk1"/>
                </a:solidFill>
                <a:latin typeface="Quantico"/>
                <a:ea typeface="Quantico"/>
                <a:cs typeface="Quantico"/>
                <a:sym typeface="Quantico"/>
              </a:defRPr>
            </a:lvl7pPr>
            <a:lvl8pPr lvl="7" marR="0" rtl="0" algn="l">
              <a:lnSpc>
                <a:spcPct val="100000"/>
              </a:lnSpc>
              <a:spcBef>
                <a:spcPts val="0"/>
              </a:spcBef>
              <a:spcAft>
                <a:spcPts val="0"/>
              </a:spcAft>
              <a:buClr>
                <a:schemeClr val="dk1"/>
              </a:buClr>
              <a:buSzPts val="3300"/>
              <a:buFont typeface="Quantico"/>
              <a:buNone/>
              <a:defRPr b="1" i="0" sz="3300" u="none" cap="none" strike="noStrike">
                <a:solidFill>
                  <a:schemeClr val="dk1"/>
                </a:solidFill>
                <a:latin typeface="Quantico"/>
                <a:ea typeface="Quantico"/>
                <a:cs typeface="Quantico"/>
                <a:sym typeface="Quantico"/>
              </a:defRPr>
            </a:lvl8pPr>
            <a:lvl9pPr lvl="8" marR="0" rtl="0" algn="l">
              <a:lnSpc>
                <a:spcPct val="100000"/>
              </a:lnSpc>
              <a:spcBef>
                <a:spcPts val="0"/>
              </a:spcBef>
              <a:spcAft>
                <a:spcPts val="0"/>
              </a:spcAft>
              <a:buClr>
                <a:schemeClr val="dk1"/>
              </a:buClr>
              <a:buSzPts val="3300"/>
              <a:buFont typeface="Quantico"/>
              <a:buNone/>
              <a:defRPr b="1" i="0" sz="3300" u="none" cap="none" strike="noStrike">
                <a:solidFill>
                  <a:schemeClr val="dk1"/>
                </a:solidFill>
                <a:latin typeface="Quantico"/>
                <a:ea typeface="Quantico"/>
                <a:cs typeface="Quantico"/>
                <a:sym typeface="Quantico"/>
              </a:defRPr>
            </a:lvl9pPr>
          </a:lstStyle>
          <a:p/>
        </p:txBody>
      </p:sp>
      <p:sp>
        <p:nvSpPr>
          <p:cNvPr id="7" name="Google Shape;7;p37"/>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1pPr>
            <a:lvl2pPr indent="-304800" lvl="1" marL="9144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2pPr>
            <a:lvl3pPr indent="-304800" lvl="2" marL="13716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3pPr>
            <a:lvl4pPr indent="-304800" lvl="3" marL="18288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4pPr>
            <a:lvl5pPr indent="-304800" lvl="4" marL="22860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5pPr>
            <a:lvl6pPr indent="-304800" lvl="5" marL="27432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6pPr>
            <a:lvl7pPr indent="-304800" lvl="6" marL="32004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7pPr>
            <a:lvl8pPr indent="-304800" lvl="7" marL="36576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8pPr>
            <a:lvl9pPr indent="-304800" lvl="8" marL="41148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6.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9.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2.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3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38.png"/><Relationship Id="rId5"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7.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36.png"/><Relationship Id="rId6"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hyperlink" Target="https://links.alphadev.biz.id/ramad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grpSp>
        <p:nvGrpSpPr>
          <p:cNvPr id="114" name="Google Shape;114;p1"/>
          <p:cNvGrpSpPr/>
          <p:nvPr/>
        </p:nvGrpSpPr>
        <p:grpSpPr>
          <a:xfrm>
            <a:off x="776500" y="739575"/>
            <a:ext cx="6578100" cy="3438300"/>
            <a:chOff x="772525" y="726625"/>
            <a:chExt cx="6578100" cy="3438300"/>
          </a:xfrm>
        </p:grpSpPr>
        <p:sp>
          <p:nvSpPr>
            <p:cNvPr id="115" name="Google Shape;115;p1"/>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
          <p:cNvGrpSpPr/>
          <p:nvPr/>
        </p:nvGrpSpPr>
        <p:grpSpPr>
          <a:xfrm>
            <a:off x="4924175" y="3441525"/>
            <a:ext cx="3447300" cy="962400"/>
            <a:chOff x="4924175" y="3441525"/>
            <a:chExt cx="3447300" cy="962400"/>
          </a:xfrm>
        </p:grpSpPr>
        <p:sp>
          <p:nvSpPr>
            <p:cNvPr id="118" name="Google Shape;118;p1"/>
            <p:cNvSpPr/>
            <p:nvPr/>
          </p:nvSpPr>
          <p:spPr>
            <a:xfrm>
              <a:off x="4924175" y="3441525"/>
              <a:ext cx="3447300" cy="962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1"/>
          <p:cNvGrpSpPr/>
          <p:nvPr/>
        </p:nvGrpSpPr>
        <p:grpSpPr>
          <a:xfrm>
            <a:off x="6849418" y="1309976"/>
            <a:ext cx="1864832" cy="1637043"/>
            <a:chOff x="1054812" y="1029590"/>
            <a:chExt cx="3436213" cy="3912627"/>
          </a:xfrm>
        </p:grpSpPr>
        <p:sp>
          <p:nvSpPr>
            <p:cNvPr id="121" name="Google Shape;121;p1"/>
            <p:cNvSpPr/>
            <p:nvPr/>
          </p:nvSpPr>
          <p:spPr>
            <a:xfrm>
              <a:off x="1054812" y="1029617"/>
              <a:ext cx="3436200" cy="3912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1054825" y="1029590"/>
              <a:ext cx="34362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 name="Google Shape;123;p1"/>
          <p:cNvSpPr txBox="1"/>
          <p:nvPr/>
        </p:nvSpPr>
        <p:spPr>
          <a:xfrm>
            <a:off x="1008000" y="1384025"/>
            <a:ext cx="702900" cy="6069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Quantico"/>
                <a:ea typeface="Quantico"/>
                <a:cs typeface="Quantico"/>
                <a:sym typeface="Quantico"/>
              </a:rPr>
              <a:t>&lt;/</a:t>
            </a:r>
            <a:endParaRPr b="0" i="0" sz="3600" u="none" cap="none" strike="noStrike">
              <a:solidFill>
                <a:schemeClr val="accent2"/>
              </a:solidFill>
              <a:latin typeface="Arial"/>
              <a:ea typeface="Arial"/>
              <a:cs typeface="Arial"/>
              <a:sym typeface="Arial"/>
            </a:endParaRPr>
          </a:p>
        </p:txBody>
      </p:sp>
      <p:sp>
        <p:nvSpPr>
          <p:cNvPr id="124" name="Google Shape;124;p1"/>
          <p:cNvSpPr txBox="1"/>
          <p:nvPr/>
        </p:nvSpPr>
        <p:spPr>
          <a:xfrm>
            <a:off x="5947500" y="2509875"/>
            <a:ext cx="702900" cy="6069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sp>
        <p:nvSpPr>
          <p:cNvPr id="125" name="Google Shape;125;p1"/>
          <p:cNvSpPr txBox="1"/>
          <p:nvPr/>
        </p:nvSpPr>
        <p:spPr>
          <a:xfrm>
            <a:off x="7198457" y="1873600"/>
            <a:ext cx="1216800" cy="7461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Arial"/>
                <a:ea typeface="Arial"/>
                <a:cs typeface="Arial"/>
                <a:sym typeface="Arial"/>
              </a:rPr>
              <a:t>}</a:t>
            </a:r>
            <a:r>
              <a:rPr b="0" i="0" lang="en" sz="3600" u="none" cap="none" strike="noStrike">
                <a:solidFill>
                  <a:schemeClr val="dk1"/>
                </a:solidFill>
                <a:latin typeface="Arial"/>
                <a:ea typeface="Arial"/>
                <a:cs typeface="Arial"/>
                <a:sym typeface="Arial"/>
              </a:rPr>
              <a:t> /&gt; </a:t>
            </a:r>
            <a:r>
              <a:rPr b="0" i="0" lang="en" sz="3600" u="none" cap="none" strike="noStrike">
                <a:solidFill>
                  <a:schemeClr val="accent1"/>
                </a:solidFill>
                <a:latin typeface="Arial"/>
                <a:ea typeface="Arial"/>
                <a:cs typeface="Arial"/>
                <a:sym typeface="Arial"/>
              </a:rPr>
              <a:t>[</a:t>
            </a:r>
            <a:endParaRPr b="0" i="0" sz="3600" u="none" cap="none" strike="noStrike">
              <a:solidFill>
                <a:schemeClr val="accent1"/>
              </a:solidFill>
              <a:latin typeface="Arial"/>
              <a:ea typeface="Arial"/>
              <a:cs typeface="Arial"/>
              <a:sym typeface="Arial"/>
            </a:endParaRPr>
          </a:p>
        </p:txBody>
      </p:sp>
      <p:sp>
        <p:nvSpPr>
          <p:cNvPr id="126" name="Google Shape;126;p1"/>
          <p:cNvSpPr txBox="1"/>
          <p:nvPr>
            <p:ph type="ctrTitle"/>
          </p:nvPr>
        </p:nvSpPr>
        <p:spPr>
          <a:xfrm>
            <a:off x="1789400" y="1309975"/>
            <a:ext cx="4148400" cy="1677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5200"/>
              <a:buNone/>
            </a:pPr>
            <a:r>
              <a:rPr lang="en">
                <a:solidFill>
                  <a:schemeClr val="dk1"/>
                </a:solidFill>
              </a:rPr>
              <a:t>Web Programming Basic – Form and Inputs</a:t>
            </a:r>
            <a:endParaRPr>
              <a:solidFill>
                <a:schemeClr val="dk1"/>
              </a:solidFill>
            </a:endParaRPr>
          </a:p>
        </p:txBody>
      </p:sp>
      <p:sp>
        <p:nvSpPr>
          <p:cNvPr id="127" name="Google Shape;127;p1"/>
          <p:cNvSpPr txBox="1"/>
          <p:nvPr>
            <p:ph idx="1" type="subTitle"/>
          </p:nvPr>
        </p:nvSpPr>
        <p:spPr>
          <a:xfrm>
            <a:off x="5169200" y="3772200"/>
            <a:ext cx="3043800" cy="52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n"/>
              <a:t>Write by Muhamad Firly Ramadan</a:t>
            </a:r>
            <a:endParaRPr/>
          </a:p>
        </p:txBody>
      </p:sp>
      <p:sp>
        <p:nvSpPr>
          <p:cNvPr id="128" name="Google Shape;128;p1"/>
          <p:cNvSpPr txBox="1"/>
          <p:nvPr/>
        </p:nvSpPr>
        <p:spPr>
          <a:xfrm>
            <a:off x="536125" y="117311"/>
            <a:ext cx="1999500" cy="18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Pitch Deck</a:t>
            </a:r>
            <a:endParaRPr b="0" i="0" sz="1000" u="none" cap="none" strike="noStrike">
              <a:solidFill>
                <a:schemeClr val="dk1"/>
              </a:solidFill>
              <a:latin typeface="Source Code Pro"/>
              <a:ea typeface="Source Code Pro"/>
              <a:cs typeface="Source Code Pro"/>
              <a:sym typeface="Source Code Pro"/>
            </a:endParaRPr>
          </a:p>
        </p:txBody>
      </p:sp>
      <p:sp>
        <p:nvSpPr>
          <p:cNvPr id="129" name="Google Shape;129;p1"/>
          <p:cNvSpPr txBox="1"/>
          <p:nvPr/>
        </p:nvSpPr>
        <p:spPr>
          <a:xfrm>
            <a:off x="3730325" y="117311"/>
            <a:ext cx="1999500" cy="18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20xx</a:t>
            </a:r>
            <a:endParaRPr b="0" i="0" sz="1000" u="none" cap="none" strike="noStrike">
              <a:solidFill>
                <a:schemeClr val="dk1"/>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0"/>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Text</a:t>
            </a:r>
            <a:endParaRPr>
              <a:solidFill>
                <a:schemeClr val="dk1"/>
              </a:solidFill>
            </a:endParaRPr>
          </a:p>
        </p:txBody>
      </p:sp>
      <p:sp>
        <p:nvSpPr>
          <p:cNvPr id="244" name="Google Shape;244;p10"/>
          <p:cNvSpPr txBox="1"/>
          <p:nvPr/>
        </p:nvSpPr>
        <p:spPr>
          <a:xfrm>
            <a:off x="1016001" y="1187450"/>
            <a:ext cx="740798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teks biasanya digunakan untuk mengumpulkan data berupa teks seperti nama pengguna, Alamat pengguna dan lain lain.</a:t>
            </a:r>
            <a:endParaRPr b="0" i="0" sz="1400" u="none" cap="none" strike="noStrike">
              <a:solidFill>
                <a:srgbClr val="000000"/>
              </a:solidFill>
              <a:latin typeface="Arial"/>
              <a:ea typeface="Arial"/>
              <a:cs typeface="Arial"/>
              <a:sym typeface="Arial"/>
            </a:endParaRPr>
          </a:p>
        </p:txBody>
      </p:sp>
      <p:sp>
        <p:nvSpPr>
          <p:cNvPr id="245" name="Google Shape;245;p10"/>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246" name="Google Shape;246;p10"/>
          <p:cNvPicPr preferRelativeResize="0"/>
          <p:nvPr/>
        </p:nvPicPr>
        <p:blipFill rotWithShape="1">
          <a:blip r:embed="rId3">
            <a:alphaModFix/>
          </a:blip>
          <a:srcRect b="0" l="0" r="0" t="0"/>
          <a:stretch/>
        </p:blipFill>
        <p:spPr>
          <a:xfrm>
            <a:off x="1156416" y="3123835"/>
            <a:ext cx="2735417" cy="1018860"/>
          </a:xfrm>
          <a:prstGeom prst="rect">
            <a:avLst/>
          </a:prstGeom>
          <a:noFill/>
          <a:ln>
            <a:noFill/>
          </a:ln>
        </p:spPr>
      </p:pic>
      <p:sp>
        <p:nvSpPr>
          <p:cNvPr id="247" name="Google Shape;247;p10"/>
          <p:cNvSpPr txBox="1"/>
          <p:nvPr/>
        </p:nvSpPr>
        <p:spPr>
          <a:xfrm>
            <a:off x="1066800" y="2724944"/>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248" name="Google Shape;248;p10"/>
          <p:cNvSpPr txBox="1"/>
          <p:nvPr/>
        </p:nvSpPr>
        <p:spPr>
          <a:xfrm>
            <a:off x="4163331" y="2724944"/>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249" name="Google Shape;249;p10"/>
          <p:cNvPicPr preferRelativeResize="0"/>
          <p:nvPr/>
        </p:nvPicPr>
        <p:blipFill rotWithShape="1">
          <a:blip r:embed="rId4">
            <a:alphaModFix/>
          </a:blip>
          <a:srcRect b="0" l="0" r="0" t="0"/>
          <a:stretch/>
        </p:blipFill>
        <p:spPr>
          <a:xfrm>
            <a:off x="4264108" y="3145420"/>
            <a:ext cx="2735417" cy="9756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1"/>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Email</a:t>
            </a:r>
            <a:endParaRPr>
              <a:solidFill>
                <a:schemeClr val="dk1"/>
              </a:solidFill>
            </a:endParaRPr>
          </a:p>
        </p:txBody>
      </p:sp>
      <p:sp>
        <p:nvSpPr>
          <p:cNvPr id="255" name="Google Shape;255;p11"/>
          <p:cNvSpPr txBox="1"/>
          <p:nvPr/>
        </p:nvSpPr>
        <p:spPr>
          <a:xfrm>
            <a:off x="1016001" y="1187450"/>
            <a:ext cx="7407987"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email memiliki fungsi yang mirip dengan teks, hanya saja di lengkapi validasi untuk mengenali input dari pengguna apakah pengguna menginputkan email yang valid atau bukan. </a:t>
            </a:r>
            <a:endParaRPr b="0" i="0" sz="1400" u="none" cap="none" strike="noStrike">
              <a:solidFill>
                <a:srgbClr val="000000"/>
              </a:solidFill>
              <a:latin typeface="Arial"/>
              <a:ea typeface="Arial"/>
              <a:cs typeface="Arial"/>
              <a:sym typeface="Arial"/>
            </a:endParaRPr>
          </a:p>
        </p:txBody>
      </p:sp>
      <p:sp>
        <p:nvSpPr>
          <p:cNvPr id="256" name="Google Shape;256;p11"/>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257" name="Google Shape;257;p11"/>
          <p:cNvPicPr preferRelativeResize="0"/>
          <p:nvPr/>
        </p:nvPicPr>
        <p:blipFill rotWithShape="1">
          <a:blip r:embed="rId3">
            <a:alphaModFix/>
          </a:blip>
          <a:srcRect b="0" l="0" r="0" t="0"/>
          <a:stretch/>
        </p:blipFill>
        <p:spPr>
          <a:xfrm>
            <a:off x="1156416" y="3131954"/>
            <a:ext cx="2735417" cy="1002622"/>
          </a:xfrm>
          <a:prstGeom prst="rect">
            <a:avLst/>
          </a:prstGeom>
          <a:noFill/>
          <a:ln>
            <a:noFill/>
          </a:ln>
        </p:spPr>
      </p:pic>
      <p:sp>
        <p:nvSpPr>
          <p:cNvPr id="258" name="Google Shape;258;p11"/>
          <p:cNvSpPr txBox="1"/>
          <p:nvPr/>
        </p:nvSpPr>
        <p:spPr>
          <a:xfrm>
            <a:off x="1066800" y="2724944"/>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259" name="Google Shape;259;p11"/>
          <p:cNvSpPr txBox="1"/>
          <p:nvPr/>
        </p:nvSpPr>
        <p:spPr>
          <a:xfrm>
            <a:off x="4163331" y="2724944"/>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260" name="Google Shape;260;p11"/>
          <p:cNvPicPr preferRelativeResize="0"/>
          <p:nvPr/>
        </p:nvPicPr>
        <p:blipFill rotWithShape="1">
          <a:blip r:embed="rId4">
            <a:alphaModFix/>
          </a:blip>
          <a:srcRect b="0" l="0" r="0" t="0"/>
          <a:stretch/>
        </p:blipFill>
        <p:spPr>
          <a:xfrm>
            <a:off x="4264108" y="3131954"/>
            <a:ext cx="2735417" cy="7803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2"/>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Number</a:t>
            </a:r>
            <a:endParaRPr>
              <a:solidFill>
                <a:schemeClr val="dk1"/>
              </a:solidFill>
            </a:endParaRPr>
          </a:p>
        </p:txBody>
      </p:sp>
      <p:sp>
        <p:nvSpPr>
          <p:cNvPr id="266" name="Google Shape;266;p12"/>
          <p:cNvSpPr txBox="1"/>
          <p:nvPr/>
        </p:nvSpPr>
        <p:spPr>
          <a:xfrm>
            <a:off x="1016001" y="1187450"/>
            <a:ext cx="740798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number biasanya digunakan untuk mengumpulkan data berupa angka seperti Usia, Nominal uang dan lain lain yang berkaitan dengan angka.</a:t>
            </a:r>
            <a:endParaRPr b="0" i="0" sz="1800" u="none" cap="none" strike="noStrike">
              <a:solidFill>
                <a:srgbClr val="000000"/>
              </a:solidFill>
              <a:latin typeface="Arial"/>
              <a:ea typeface="Arial"/>
              <a:cs typeface="Arial"/>
              <a:sym typeface="Arial"/>
            </a:endParaRPr>
          </a:p>
        </p:txBody>
      </p:sp>
      <p:sp>
        <p:nvSpPr>
          <p:cNvPr id="267" name="Google Shape;267;p12"/>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268" name="Google Shape;268;p12"/>
          <p:cNvPicPr preferRelativeResize="0"/>
          <p:nvPr/>
        </p:nvPicPr>
        <p:blipFill rotWithShape="1">
          <a:blip r:embed="rId3">
            <a:alphaModFix/>
          </a:blip>
          <a:srcRect b="0" l="0" r="0" t="0"/>
          <a:stretch/>
        </p:blipFill>
        <p:spPr>
          <a:xfrm>
            <a:off x="1162766" y="3123469"/>
            <a:ext cx="2735417" cy="984964"/>
          </a:xfrm>
          <a:prstGeom prst="rect">
            <a:avLst/>
          </a:prstGeom>
          <a:noFill/>
          <a:ln>
            <a:noFill/>
          </a:ln>
        </p:spPr>
      </p:pic>
      <p:sp>
        <p:nvSpPr>
          <p:cNvPr id="269" name="Google Shape;269;p12"/>
          <p:cNvSpPr txBox="1"/>
          <p:nvPr/>
        </p:nvSpPr>
        <p:spPr>
          <a:xfrm>
            <a:off x="1066800" y="2724944"/>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270" name="Google Shape;270;p12"/>
          <p:cNvSpPr txBox="1"/>
          <p:nvPr/>
        </p:nvSpPr>
        <p:spPr>
          <a:xfrm>
            <a:off x="4163331" y="2724944"/>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271" name="Google Shape;271;p12"/>
          <p:cNvPicPr preferRelativeResize="0"/>
          <p:nvPr/>
        </p:nvPicPr>
        <p:blipFill rotWithShape="1">
          <a:blip r:embed="rId4">
            <a:alphaModFix/>
          </a:blip>
          <a:srcRect b="0" l="0" r="0" t="0"/>
          <a:stretch/>
        </p:blipFill>
        <p:spPr>
          <a:xfrm>
            <a:off x="4280011" y="3131954"/>
            <a:ext cx="2426075" cy="8240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3"/>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Date</a:t>
            </a:r>
            <a:endParaRPr>
              <a:solidFill>
                <a:schemeClr val="dk1"/>
              </a:solidFill>
            </a:endParaRPr>
          </a:p>
        </p:txBody>
      </p:sp>
      <p:sp>
        <p:nvSpPr>
          <p:cNvPr id="277" name="Google Shape;277;p13"/>
          <p:cNvSpPr txBox="1"/>
          <p:nvPr/>
        </p:nvSpPr>
        <p:spPr>
          <a:xfrm>
            <a:off x="1016001" y="1187450"/>
            <a:ext cx="740798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date biasanya digunakan untuk mengumpulkan data berupa tanggal.</a:t>
            </a:r>
            <a:endParaRPr b="0" i="0" sz="1800" u="none" cap="none" strike="noStrike">
              <a:solidFill>
                <a:srgbClr val="000000"/>
              </a:solidFill>
              <a:latin typeface="Arial"/>
              <a:ea typeface="Arial"/>
              <a:cs typeface="Arial"/>
              <a:sym typeface="Arial"/>
            </a:endParaRPr>
          </a:p>
        </p:txBody>
      </p:sp>
      <p:sp>
        <p:nvSpPr>
          <p:cNvPr id="278" name="Google Shape;278;p13"/>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279" name="Google Shape;279;p13"/>
          <p:cNvPicPr preferRelativeResize="0"/>
          <p:nvPr/>
        </p:nvPicPr>
        <p:blipFill rotWithShape="1">
          <a:blip r:embed="rId3">
            <a:alphaModFix/>
          </a:blip>
          <a:srcRect b="0" l="0" r="0" t="0"/>
          <a:stretch/>
        </p:blipFill>
        <p:spPr>
          <a:xfrm>
            <a:off x="1132068" y="2709592"/>
            <a:ext cx="2644414" cy="984964"/>
          </a:xfrm>
          <a:prstGeom prst="rect">
            <a:avLst/>
          </a:prstGeom>
          <a:noFill/>
          <a:ln>
            <a:noFill/>
          </a:ln>
        </p:spPr>
      </p:pic>
      <p:sp>
        <p:nvSpPr>
          <p:cNvPr id="280" name="Google Shape;280;p13"/>
          <p:cNvSpPr txBox="1"/>
          <p:nvPr/>
        </p:nvSpPr>
        <p:spPr>
          <a:xfrm>
            <a:off x="1016001" y="2318544"/>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281" name="Google Shape;281;p13"/>
          <p:cNvSpPr txBox="1"/>
          <p:nvPr/>
        </p:nvSpPr>
        <p:spPr>
          <a:xfrm>
            <a:off x="4112532" y="2318544"/>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282" name="Google Shape;282;p13"/>
          <p:cNvPicPr preferRelativeResize="0"/>
          <p:nvPr/>
        </p:nvPicPr>
        <p:blipFill rotWithShape="1">
          <a:blip r:embed="rId4">
            <a:alphaModFix/>
          </a:blip>
          <a:srcRect b="0" l="0" r="0" t="0"/>
          <a:stretch/>
        </p:blipFill>
        <p:spPr>
          <a:xfrm>
            <a:off x="4226047" y="2720922"/>
            <a:ext cx="1844553" cy="8897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Time</a:t>
            </a:r>
            <a:endParaRPr>
              <a:solidFill>
                <a:schemeClr val="dk1"/>
              </a:solidFill>
            </a:endParaRPr>
          </a:p>
        </p:txBody>
      </p:sp>
      <p:sp>
        <p:nvSpPr>
          <p:cNvPr id="288" name="Google Shape;288;p14"/>
          <p:cNvSpPr txBox="1"/>
          <p:nvPr/>
        </p:nvSpPr>
        <p:spPr>
          <a:xfrm>
            <a:off x="1016001" y="1187450"/>
            <a:ext cx="740798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time biasanya digunakan untuk mengumpulkan data berupa jam atau waktu.</a:t>
            </a:r>
            <a:endParaRPr b="0" i="0" sz="1800" u="none" cap="none" strike="noStrike">
              <a:solidFill>
                <a:srgbClr val="000000"/>
              </a:solidFill>
              <a:latin typeface="Arial"/>
              <a:ea typeface="Arial"/>
              <a:cs typeface="Arial"/>
              <a:sym typeface="Arial"/>
            </a:endParaRPr>
          </a:p>
        </p:txBody>
      </p:sp>
      <p:sp>
        <p:nvSpPr>
          <p:cNvPr id="289" name="Google Shape;289;p14"/>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290" name="Google Shape;290;p14"/>
          <p:cNvPicPr preferRelativeResize="0"/>
          <p:nvPr/>
        </p:nvPicPr>
        <p:blipFill rotWithShape="1">
          <a:blip r:embed="rId3">
            <a:alphaModFix/>
          </a:blip>
          <a:srcRect b="0" l="0" r="0" t="0"/>
          <a:stretch/>
        </p:blipFill>
        <p:spPr>
          <a:xfrm>
            <a:off x="1132068" y="2709592"/>
            <a:ext cx="2644414" cy="984963"/>
          </a:xfrm>
          <a:prstGeom prst="rect">
            <a:avLst/>
          </a:prstGeom>
          <a:noFill/>
          <a:ln>
            <a:noFill/>
          </a:ln>
        </p:spPr>
      </p:pic>
      <p:sp>
        <p:nvSpPr>
          <p:cNvPr id="291" name="Google Shape;291;p14"/>
          <p:cNvSpPr txBox="1"/>
          <p:nvPr/>
        </p:nvSpPr>
        <p:spPr>
          <a:xfrm>
            <a:off x="1016001" y="2318544"/>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292" name="Google Shape;292;p14"/>
          <p:cNvSpPr txBox="1"/>
          <p:nvPr/>
        </p:nvSpPr>
        <p:spPr>
          <a:xfrm>
            <a:off x="4112532" y="2318544"/>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293" name="Google Shape;293;p14"/>
          <p:cNvPicPr preferRelativeResize="0"/>
          <p:nvPr/>
        </p:nvPicPr>
        <p:blipFill rotWithShape="1">
          <a:blip r:embed="rId4">
            <a:alphaModFix/>
          </a:blip>
          <a:srcRect b="0" l="0" r="0" t="0"/>
          <a:stretch/>
        </p:blipFill>
        <p:spPr>
          <a:xfrm>
            <a:off x="4234060" y="2709592"/>
            <a:ext cx="1582540" cy="9950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5"/>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Datetime Local</a:t>
            </a:r>
            <a:endParaRPr>
              <a:solidFill>
                <a:schemeClr val="dk1"/>
              </a:solidFill>
            </a:endParaRPr>
          </a:p>
        </p:txBody>
      </p:sp>
      <p:sp>
        <p:nvSpPr>
          <p:cNvPr id="299" name="Google Shape;299;p15"/>
          <p:cNvSpPr txBox="1"/>
          <p:nvPr/>
        </p:nvSpPr>
        <p:spPr>
          <a:xfrm>
            <a:off x="1016001" y="1187450"/>
            <a:ext cx="740798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datetime local biasanya digunakan untuk mengumpulkan data berupa tanggal dan waktu yang di sesuaikan dengan lokasi perangkat saat ini.</a:t>
            </a:r>
            <a:endParaRPr b="0" i="0" sz="1800" u="none" cap="none" strike="noStrike">
              <a:solidFill>
                <a:srgbClr val="000000"/>
              </a:solidFill>
              <a:latin typeface="Arial"/>
              <a:ea typeface="Arial"/>
              <a:cs typeface="Arial"/>
              <a:sym typeface="Arial"/>
            </a:endParaRPr>
          </a:p>
        </p:txBody>
      </p:sp>
      <p:sp>
        <p:nvSpPr>
          <p:cNvPr id="300" name="Google Shape;300;p15"/>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301" name="Google Shape;301;p15"/>
          <p:cNvPicPr preferRelativeResize="0"/>
          <p:nvPr/>
        </p:nvPicPr>
        <p:blipFill rotWithShape="1">
          <a:blip r:embed="rId3">
            <a:alphaModFix/>
          </a:blip>
          <a:srcRect b="0" l="0" r="0" t="0"/>
          <a:stretch/>
        </p:blipFill>
        <p:spPr>
          <a:xfrm>
            <a:off x="1132068" y="2709592"/>
            <a:ext cx="2644414" cy="841820"/>
          </a:xfrm>
          <a:prstGeom prst="rect">
            <a:avLst/>
          </a:prstGeom>
          <a:noFill/>
          <a:ln>
            <a:noFill/>
          </a:ln>
        </p:spPr>
      </p:pic>
      <p:sp>
        <p:nvSpPr>
          <p:cNvPr id="302" name="Google Shape;302;p15"/>
          <p:cNvSpPr txBox="1"/>
          <p:nvPr/>
        </p:nvSpPr>
        <p:spPr>
          <a:xfrm>
            <a:off x="1016001" y="2318544"/>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303" name="Google Shape;303;p15"/>
          <p:cNvSpPr txBox="1"/>
          <p:nvPr/>
        </p:nvSpPr>
        <p:spPr>
          <a:xfrm>
            <a:off x="4112532" y="2318544"/>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304" name="Google Shape;304;p15"/>
          <p:cNvPicPr preferRelativeResize="0"/>
          <p:nvPr/>
        </p:nvPicPr>
        <p:blipFill rotWithShape="1">
          <a:blip r:embed="rId4">
            <a:alphaModFix/>
          </a:blip>
          <a:srcRect b="0" l="0" r="0" t="0"/>
          <a:stretch/>
        </p:blipFill>
        <p:spPr>
          <a:xfrm>
            <a:off x="4206997" y="2709592"/>
            <a:ext cx="2024269" cy="7575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6"/>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Week</a:t>
            </a:r>
            <a:endParaRPr>
              <a:solidFill>
                <a:schemeClr val="dk1"/>
              </a:solidFill>
            </a:endParaRPr>
          </a:p>
        </p:txBody>
      </p:sp>
      <p:sp>
        <p:nvSpPr>
          <p:cNvPr id="310" name="Google Shape;310;p16"/>
          <p:cNvSpPr txBox="1"/>
          <p:nvPr/>
        </p:nvSpPr>
        <p:spPr>
          <a:xfrm>
            <a:off x="1016001" y="1187450"/>
            <a:ext cx="740798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week biasanya digunakan untuk mengumpulkan data yang memiliki kurun waktu satu minggu atau 7 hari.</a:t>
            </a:r>
            <a:endParaRPr b="0" i="0" sz="1800" u="none" cap="none" strike="noStrike">
              <a:solidFill>
                <a:srgbClr val="000000"/>
              </a:solidFill>
              <a:latin typeface="Arial"/>
              <a:ea typeface="Arial"/>
              <a:cs typeface="Arial"/>
              <a:sym typeface="Arial"/>
            </a:endParaRPr>
          </a:p>
        </p:txBody>
      </p:sp>
      <p:sp>
        <p:nvSpPr>
          <p:cNvPr id="311" name="Google Shape;311;p16"/>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312" name="Google Shape;312;p16"/>
          <p:cNvPicPr preferRelativeResize="0"/>
          <p:nvPr/>
        </p:nvPicPr>
        <p:blipFill rotWithShape="1">
          <a:blip r:embed="rId3">
            <a:alphaModFix/>
          </a:blip>
          <a:srcRect b="0" l="0" r="0" t="0"/>
          <a:stretch/>
        </p:blipFill>
        <p:spPr>
          <a:xfrm>
            <a:off x="1132068" y="2709592"/>
            <a:ext cx="2644414" cy="984963"/>
          </a:xfrm>
          <a:prstGeom prst="rect">
            <a:avLst/>
          </a:prstGeom>
          <a:noFill/>
          <a:ln>
            <a:noFill/>
          </a:ln>
        </p:spPr>
      </p:pic>
      <p:sp>
        <p:nvSpPr>
          <p:cNvPr id="313" name="Google Shape;313;p16"/>
          <p:cNvSpPr txBox="1"/>
          <p:nvPr/>
        </p:nvSpPr>
        <p:spPr>
          <a:xfrm>
            <a:off x="1016001" y="2318544"/>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314" name="Google Shape;314;p16"/>
          <p:cNvSpPr txBox="1"/>
          <p:nvPr/>
        </p:nvSpPr>
        <p:spPr>
          <a:xfrm>
            <a:off x="4112532" y="2318544"/>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315" name="Google Shape;315;p16"/>
          <p:cNvPicPr preferRelativeResize="0"/>
          <p:nvPr/>
        </p:nvPicPr>
        <p:blipFill rotWithShape="1">
          <a:blip r:embed="rId4">
            <a:alphaModFix/>
          </a:blip>
          <a:srcRect b="0" l="0" r="0" t="0"/>
          <a:stretch/>
        </p:blipFill>
        <p:spPr>
          <a:xfrm>
            <a:off x="4214343" y="2709592"/>
            <a:ext cx="1825933" cy="8897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7"/>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Month</a:t>
            </a:r>
            <a:endParaRPr>
              <a:solidFill>
                <a:schemeClr val="dk1"/>
              </a:solidFill>
            </a:endParaRPr>
          </a:p>
        </p:txBody>
      </p:sp>
      <p:sp>
        <p:nvSpPr>
          <p:cNvPr id="321" name="Google Shape;321;p17"/>
          <p:cNvSpPr txBox="1"/>
          <p:nvPr/>
        </p:nvSpPr>
        <p:spPr>
          <a:xfrm>
            <a:off x="1016001" y="1187450"/>
            <a:ext cx="740798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month biasanya digunakan untuk mengumpulkan data berupa bulan dalam kurun waktu tahun tertentu.</a:t>
            </a:r>
            <a:endParaRPr b="0" i="0" sz="1800" u="none" cap="none" strike="noStrike">
              <a:solidFill>
                <a:srgbClr val="000000"/>
              </a:solidFill>
              <a:latin typeface="Arial"/>
              <a:ea typeface="Arial"/>
              <a:cs typeface="Arial"/>
              <a:sym typeface="Arial"/>
            </a:endParaRPr>
          </a:p>
        </p:txBody>
      </p:sp>
      <p:sp>
        <p:nvSpPr>
          <p:cNvPr id="322" name="Google Shape;322;p17"/>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323" name="Google Shape;323;p17"/>
          <p:cNvPicPr preferRelativeResize="0"/>
          <p:nvPr/>
        </p:nvPicPr>
        <p:blipFill rotWithShape="1">
          <a:blip r:embed="rId3">
            <a:alphaModFix/>
          </a:blip>
          <a:srcRect b="0" l="0" r="0" t="0"/>
          <a:stretch/>
        </p:blipFill>
        <p:spPr>
          <a:xfrm>
            <a:off x="1132068" y="2717440"/>
            <a:ext cx="2644414" cy="969267"/>
          </a:xfrm>
          <a:prstGeom prst="rect">
            <a:avLst/>
          </a:prstGeom>
          <a:noFill/>
          <a:ln>
            <a:noFill/>
          </a:ln>
        </p:spPr>
      </p:pic>
      <p:sp>
        <p:nvSpPr>
          <p:cNvPr id="324" name="Google Shape;324;p17"/>
          <p:cNvSpPr txBox="1"/>
          <p:nvPr/>
        </p:nvSpPr>
        <p:spPr>
          <a:xfrm>
            <a:off x="1016001" y="2318544"/>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325" name="Google Shape;325;p17"/>
          <p:cNvSpPr txBox="1"/>
          <p:nvPr/>
        </p:nvSpPr>
        <p:spPr>
          <a:xfrm>
            <a:off x="4112532" y="2318544"/>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326" name="Google Shape;326;p17"/>
          <p:cNvPicPr preferRelativeResize="0"/>
          <p:nvPr/>
        </p:nvPicPr>
        <p:blipFill rotWithShape="1">
          <a:blip r:embed="rId4">
            <a:alphaModFix/>
          </a:blip>
          <a:srcRect b="0" l="0" r="0" t="0"/>
          <a:stretch/>
        </p:blipFill>
        <p:spPr>
          <a:xfrm>
            <a:off x="4226047" y="2719712"/>
            <a:ext cx="2285126" cy="8489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8"/>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Password</a:t>
            </a:r>
            <a:endParaRPr>
              <a:solidFill>
                <a:schemeClr val="dk1"/>
              </a:solidFill>
            </a:endParaRPr>
          </a:p>
        </p:txBody>
      </p:sp>
      <p:sp>
        <p:nvSpPr>
          <p:cNvPr id="332" name="Google Shape;332;p18"/>
          <p:cNvSpPr txBox="1"/>
          <p:nvPr/>
        </p:nvSpPr>
        <p:spPr>
          <a:xfrm>
            <a:off x="1016001" y="1187450"/>
            <a:ext cx="7407987"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password memiliki sifat yang mirip seperti teks, hanya saja setiap huruf yang di inputkan oleh pengguna akan di ganti dengan tanda khusus karena password termasuk kedalam data yang sensitif dan private.</a:t>
            </a:r>
            <a:endParaRPr b="0" i="0" sz="1800" u="none" cap="none" strike="noStrike">
              <a:solidFill>
                <a:srgbClr val="000000"/>
              </a:solidFill>
              <a:latin typeface="Arial"/>
              <a:ea typeface="Arial"/>
              <a:cs typeface="Arial"/>
              <a:sym typeface="Arial"/>
            </a:endParaRPr>
          </a:p>
        </p:txBody>
      </p:sp>
      <p:sp>
        <p:nvSpPr>
          <p:cNvPr id="333" name="Google Shape;333;p18"/>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334" name="Google Shape;334;p18"/>
          <p:cNvPicPr preferRelativeResize="0"/>
          <p:nvPr/>
        </p:nvPicPr>
        <p:blipFill rotWithShape="1">
          <a:blip r:embed="rId3">
            <a:alphaModFix/>
          </a:blip>
          <a:srcRect b="0" l="0" r="0" t="0"/>
          <a:stretch/>
        </p:blipFill>
        <p:spPr>
          <a:xfrm>
            <a:off x="1132068" y="3219296"/>
            <a:ext cx="2644414" cy="923286"/>
          </a:xfrm>
          <a:prstGeom prst="rect">
            <a:avLst/>
          </a:prstGeom>
          <a:noFill/>
          <a:ln>
            <a:noFill/>
          </a:ln>
        </p:spPr>
      </p:pic>
      <p:sp>
        <p:nvSpPr>
          <p:cNvPr id="335" name="Google Shape;335;p18"/>
          <p:cNvSpPr txBox="1"/>
          <p:nvPr/>
        </p:nvSpPr>
        <p:spPr>
          <a:xfrm>
            <a:off x="1016001" y="2820400"/>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336" name="Google Shape;336;p18"/>
          <p:cNvSpPr txBox="1"/>
          <p:nvPr/>
        </p:nvSpPr>
        <p:spPr>
          <a:xfrm>
            <a:off x="4112532" y="2820400"/>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337" name="Google Shape;337;p18"/>
          <p:cNvPicPr preferRelativeResize="0"/>
          <p:nvPr/>
        </p:nvPicPr>
        <p:blipFill rotWithShape="1">
          <a:blip r:embed="rId4">
            <a:alphaModFix/>
          </a:blip>
          <a:srcRect b="0" l="0" r="0" t="0"/>
          <a:stretch/>
        </p:blipFill>
        <p:spPr>
          <a:xfrm>
            <a:off x="4205949" y="3219296"/>
            <a:ext cx="2007822" cy="8489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9"/>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File</a:t>
            </a:r>
            <a:endParaRPr>
              <a:solidFill>
                <a:schemeClr val="dk1"/>
              </a:solidFill>
            </a:endParaRPr>
          </a:p>
        </p:txBody>
      </p:sp>
      <p:sp>
        <p:nvSpPr>
          <p:cNvPr id="343" name="Google Shape;343;p19"/>
          <p:cNvSpPr txBox="1"/>
          <p:nvPr/>
        </p:nvSpPr>
        <p:spPr>
          <a:xfrm>
            <a:off x="1016001" y="1187450"/>
            <a:ext cx="740798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file digunakan untuk menangani data yang berbentuk file, Baik gambar, Dokumen, Archive dan lain lain.</a:t>
            </a:r>
            <a:endParaRPr b="0" i="0" sz="1800" u="none" cap="none" strike="noStrike">
              <a:solidFill>
                <a:srgbClr val="000000"/>
              </a:solidFill>
              <a:latin typeface="Arial"/>
              <a:ea typeface="Arial"/>
              <a:cs typeface="Arial"/>
              <a:sym typeface="Arial"/>
            </a:endParaRPr>
          </a:p>
        </p:txBody>
      </p:sp>
      <p:sp>
        <p:nvSpPr>
          <p:cNvPr id="344" name="Google Shape;344;p19"/>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345" name="Google Shape;345;p19"/>
          <p:cNvPicPr preferRelativeResize="0"/>
          <p:nvPr/>
        </p:nvPicPr>
        <p:blipFill rotWithShape="1">
          <a:blip r:embed="rId3">
            <a:alphaModFix/>
          </a:blip>
          <a:srcRect b="0" l="0" r="0" t="0"/>
          <a:stretch/>
        </p:blipFill>
        <p:spPr>
          <a:xfrm>
            <a:off x="1119614" y="2665298"/>
            <a:ext cx="2478822" cy="923286"/>
          </a:xfrm>
          <a:prstGeom prst="rect">
            <a:avLst/>
          </a:prstGeom>
          <a:noFill/>
          <a:ln>
            <a:noFill/>
          </a:ln>
        </p:spPr>
      </p:pic>
      <p:sp>
        <p:nvSpPr>
          <p:cNvPr id="346" name="Google Shape;346;p19"/>
          <p:cNvSpPr txBox="1"/>
          <p:nvPr/>
        </p:nvSpPr>
        <p:spPr>
          <a:xfrm>
            <a:off x="1016001" y="2266402"/>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347" name="Google Shape;347;p19"/>
          <p:cNvSpPr txBox="1"/>
          <p:nvPr/>
        </p:nvSpPr>
        <p:spPr>
          <a:xfrm>
            <a:off x="4112532" y="2266402"/>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348" name="Google Shape;348;p19"/>
          <p:cNvPicPr preferRelativeResize="0"/>
          <p:nvPr/>
        </p:nvPicPr>
        <p:blipFill rotWithShape="1">
          <a:blip r:embed="rId4">
            <a:alphaModFix/>
          </a:blip>
          <a:srcRect b="0" l="0" r="0" t="0"/>
          <a:stretch/>
        </p:blipFill>
        <p:spPr>
          <a:xfrm>
            <a:off x="4205949" y="2665298"/>
            <a:ext cx="2007822" cy="7994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idx="2" type="title"/>
          </p:nvPr>
        </p:nvSpPr>
        <p:spPr>
          <a:xfrm>
            <a:off x="1113997" y="1269525"/>
            <a:ext cx="1298700" cy="610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{01</a:t>
            </a:r>
            <a:r>
              <a:rPr lang="en">
                <a:solidFill>
                  <a:schemeClr val="accent2"/>
                </a:solidFill>
              </a:rPr>
              <a:t>}</a:t>
            </a:r>
            <a:endParaRPr>
              <a:solidFill>
                <a:schemeClr val="accent2"/>
              </a:solidFill>
            </a:endParaRPr>
          </a:p>
        </p:txBody>
      </p:sp>
      <p:sp>
        <p:nvSpPr>
          <p:cNvPr id="135" name="Google Shape;135;p2"/>
          <p:cNvSpPr txBox="1"/>
          <p:nvPr>
            <p:ph idx="3" type="ctrTitle"/>
          </p:nvPr>
        </p:nvSpPr>
        <p:spPr>
          <a:xfrm>
            <a:off x="1114008" y="2892814"/>
            <a:ext cx="3565942" cy="40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a:t>How Form Work</a:t>
            </a:r>
            <a:endParaRPr/>
          </a:p>
        </p:txBody>
      </p:sp>
      <p:sp>
        <p:nvSpPr>
          <p:cNvPr id="136" name="Google Shape;136;p2"/>
          <p:cNvSpPr txBox="1"/>
          <p:nvPr>
            <p:ph idx="4" type="title"/>
          </p:nvPr>
        </p:nvSpPr>
        <p:spPr>
          <a:xfrm>
            <a:off x="1113997" y="2283824"/>
            <a:ext cx="1298700" cy="610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{02}</a:t>
            </a:r>
            <a:endParaRPr/>
          </a:p>
        </p:txBody>
      </p:sp>
      <p:sp>
        <p:nvSpPr>
          <p:cNvPr id="137" name="Google Shape;137;p2"/>
          <p:cNvSpPr txBox="1"/>
          <p:nvPr>
            <p:ph idx="5" type="ctrTitle"/>
          </p:nvPr>
        </p:nvSpPr>
        <p:spPr>
          <a:xfrm>
            <a:off x="1114107" y="3908761"/>
            <a:ext cx="3065100" cy="40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a:t>Inputs Tag in HTML</a:t>
            </a:r>
            <a:endParaRPr/>
          </a:p>
        </p:txBody>
      </p:sp>
      <p:sp>
        <p:nvSpPr>
          <p:cNvPr id="138" name="Google Shape;138;p2"/>
          <p:cNvSpPr txBox="1"/>
          <p:nvPr>
            <p:ph idx="6" type="title"/>
          </p:nvPr>
        </p:nvSpPr>
        <p:spPr>
          <a:xfrm>
            <a:off x="1113998" y="3298125"/>
            <a:ext cx="1298700" cy="60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{03}</a:t>
            </a:r>
            <a:endParaRPr>
              <a:solidFill>
                <a:schemeClr val="accent2"/>
              </a:solidFill>
            </a:endParaRPr>
          </a:p>
        </p:txBody>
      </p:sp>
      <p:sp>
        <p:nvSpPr>
          <p:cNvPr id="139" name="Google Shape;139;p2"/>
          <p:cNvSpPr txBox="1"/>
          <p:nvPr>
            <p:ph idx="7" type="title"/>
          </p:nvPr>
        </p:nvSpPr>
        <p:spPr>
          <a:xfrm>
            <a:off x="4965997" y="1270125"/>
            <a:ext cx="1298700" cy="60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dk1"/>
                </a:solidFill>
              </a:rPr>
              <a:t>{</a:t>
            </a:r>
            <a:r>
              <a:rPr lang="en"/>
              <a:t>04}</a:t>
            </a:r>
            <a:endParaRPr>
              <a:solidFill>
                <a:schemeClr val="accent2"/>
              </a:solidFill>
            </a:endParaRPr>
          </a:p>
        </p:txBody>
      </p:sp>
      <p:sp>
        <p:nvSpPr>
          <p:cNvPr id="140" name="Google Shape;140;p2"/>
          <p:cNvSpPr txBox="1"/>
          <p:nvPr>
            <p:ph idx="8" type="ctrTitle"/>
          </p:nvPr>
        </p:nvSpPr>
        <p:spPr>
          <a:xfrm>
            <a:off x="4966006" y="2218024"/>
            <a:ext cx="3708094" cy="40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a:t>Button, Select, Textarea, Label</a:t>
            </a:r>
            <a:endParaRPr/>
          </a:p>
        </p:txBody>
      </p:sp>
      <p:sp>
        <p:nvSpPr>
          <p:cNvPr id="141" name="Google Shape;141;p2"/>
          <p:cNvSpPr txBox="1"/>
          <p:nvPr>
            <p:ph idx="9"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chemeClr val="accent1"/>
                </a:solidFill>
              </a:rPr>
              <a:t> </a:t>
            </a:r>
            <a:r>
              <a:rPr lang="en">
                <a:solidFill>
                  <a:schemeClr val="dk1"/>
                </a:solidFill>
              </a:rPr>
              <a:t>Table of contents</a:t>
            </a:r>
            <a:endParaRPr>
              <a:solidFill>
                <a:schemeClr val="dk1"/>
              </a:solidFill>
            </a:endParaRPr>
          </a:p>
        </p:txBody>
      </p:sp>
      <p:sp>
        <p:nvSpPr>
          <p:cNvPr id="142" name="Google Shape;142;p2"/>
          <p:cNvSpPr txBox="1"/>
          <p:nvPr>
            <p:ph type="ctrTitle"/>
          </p:nvPr>
        </p:nvSpPr>
        <p:spPr>
          <a:xfrm>
            <a:off x="1114016" y="1879714"/>
            <a:ext cx="3065100" cy="40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2"/>
              </a:buClr>
              <a:buSzPts val="2000"/>
              <a:buNone/>
            </a:pPr>
            <a:r>
              <a:rPr lang="en"/>
              <a:t>Form in HTML</a:t>
            </a:r>
            <a:endParaRPr/>
          </a:p>
        </p:txBody>
      </p:sp>
      <p:sp>
        <p:nvSpPr>
          <p:cNvPr id="143" name="Google Shape;143;p2"/>
          <p:cNvSpPr txBox="1"/>
          <p:nvPr/>
        </p:nvSpPr>
        <p:spPr>
          <a:xfrm>
            <a:off x="4965997" y="2591339"/>
            <a:ext cx="1298700" cy="60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Quantico"/>
              <a:buNone/>
            </a:pPr>
            <a:r>
              <a:rPr b="0" i="0" lang="en" sz="3000" u="none" cap="none" strike="noStrike">
                <a:solidFill>
                  <a:schemeClr val="lt2"/>
                </a:solidFill>
                <a:latin typeface="Quantico"/>
                <a:ea typeface="Quantico"/>
                <a:cs typeface="Quantico"/>
                <a:sym typeface="Quantico"/>
              </a:rPr>
              <a:t>{</a:t>
            </a:r>
            <a:r>
              <a:rPr b="0" i="0" lang="en" sz="3000" u="none" cap="none" strike="noStrike">
                <a:solidFill>
                  <a:schemeClr val="dk1"/>
                </a:solidFill>
                <a:latin typeface="Quantico"/>
                <a:ea typeface="Quantico"/>
                <a:cs typeface="Quantico"/>
                <a:sym typeface="Quantico"/>
              </a:rPr>
              <a:t>05}</a:t>
            </a:r>
            <a:endParaRPr b="0" i="0" sz="3000" u="none" cap="none" strike="noStrike">
              <a:solidFill>
                <a:schemeClr val="accent2"/>
              </a:solidFill>
              <a:latin typeface="Quantico"/>
              <a:ea typeface="Quantico"/>
              <a:cs typeface="Quantico"/>
              <a:sym typeface="Quantico"/>
            </a:endParaRPr>
          </a:p>
        </p:txBody>
      </p:sp>
      <p:sp>
        <p:nvSpPr>
          <p:cNvPr id="144" name="Google Shape;144;p2"/>
          <p:cNvSpPr txBox="1"/>
          <p:nvPr/>
        </p:nvSpPr>
        <p:spPr>
          <a:xfrm>
            <a:off x="4966006" y="3200939"/>
            <a:ext cx="3708094" cy="40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2"/>
              </a:buClr>
              <a:buSzPts val="2000"/>
              <a:buFont typeface="Quantico"/>
              <a:buNone/>
            </a:pPr>
            <a:r>
              <a:rPr b="0" i="0" lang="en" sz="2200" u="none" cap="none" strike="noStrike">
                <a:solidFill>
                  <a:schemeClr val="dk1"/>
                </a:solidFill>
                <a:latin typeface="Quantico"/>
                <a:ea typeface="Quantico"/>
                <a:cs typeface="Quantico"/>
                <a:sym typeface="Quantico"/>
              </a:rPr>
              <a:t>Assignment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0"/>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Search</a:t>
            </a:r>
            <a:endParaRPr>
              <a:solidFill>
                <a:schemeClr val="dk1"/>
              </a:solidFill>
            </a:endParaRPr>
          </a:p>
        </p:txBody>
      </p:sp>
      <p:sp>
        <p:nvSpPr>
          <p:cNvPr id="354" name="Google Shape;354;p20"/>
          <p:cNvSpPr txBox="1"/>
          <p:nvPr/>
        </p:nvSpPr>
        <p:spPr>
          <a:xfrm>
            <a:off x="1016001" y="1187450"/>
            <a:ext cx="7407987"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search biasanya digunakan untuk membuat kolom pencarian. Sama saja seperti teks hanya saja input bertipe search memiliki tombol x untuk Ketika di hover yang berfungsi membersihkan input.</a:t>
            </a:r>
            <a:endParaRPr b="0" i="0" sz="1800" u="none" cap="none" strike="noStrike">
              <a:solidFill>
                <a:srgbClr val="000000"/>
              </a:solidFill>
              <a:latin typeface="Arial"/>
              <a:ea typeface="Arial"/>
              <a:cs typeface="Arial"/>
              <a:sym typeface="Arial"/>
            </a:endParaRPr>
          </a:p>
        </p:txBody>
      </p:sp>
      <p:sp>
        <p:nvSpPr>
          <p:cNvPr id="355" name="Google Shape;355;p20"/>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356" name="Google Shape;356;p20"/>
          <p:cNvPicPr preferRelativeResize="0"/>
          <p:nvPr/>
        </p:nvPicPr>
        <p:blipFill rotWithShape="1">
          <a:blip r:embed="rId3">
            <a:alphaModFix/>
          </a:blip>
          <a:srcRect b="0" l="0" r="0" t="0"/>
          <a:stretch/>
        </p:blipFill>
        <p:spPr>
          <a:xfrm>
            <a:off x="1119614" y="3219295"/>
            <a:ext cx="2478822" cy="892569"/>
          </a:xfrm>
          <a:prstGeom prst="rect">
            <a:avLst/>
          </a:prstGeom>
          <a:noFill/>
          <a:ln>
            <a:noFill/>
          </a:ln>
        </p:spPr>
      </p:pic>
      <p:sp>
        <p:nvSpPr>
          <p:cNvPr id="357" name="Google Shape;357;p20"/>
          <p:cNvSpPr txBox="1"/>
          <p:nvPr/>
        </p:nvSpPr>
        <p:spPr>
          <a:xfrm>
            <a:off x="1016001" y="2820400"/>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358" name="Google Shape;358;p20"/>
          <p:cNvSpPr txBox="1"/>
          <p:nvPr/>
        </p:nvSpPr>
        <p:spPr>
          <a:xfrm>
            <a:off x="4112532" y="2820400"/>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359" name="Google Shape;359;p20"/>
          <p:cNvPicPr preferRelativeResize="0"/>
          <p:nvPr/>
        </p:nvPicPr>
        <p:blipFill rotWithShape="1">
          <a:blip r:embed="rId4">
            <a:alphaModFix/>
          </a:blip>
          <a:srcRect b="0" l="0" r="0" t="0"/>
          <a:stretch/>
        </p:blipFill>
        <p:spPr>
          <a:xfrm>
            <a:off x="4199598" y="3219295"/>
            <a:ext cx="2239497" cy="6962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1"/>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Color</a:t>
            </a:r>
            <a:endParaRPr>
              <a:solidFill>
                <a:schemeClr val="dk1"/>
              </a:solidFill>
            </a:endParaRPr>
          </a:p>
        </p:txBody>
      </p:sp>
      <p:sp>
        <p:nvSpPr>
          <p:cNvPr id="365" name="Google Shape;365;p21"/>
          <p:cNvSpPr txBox="1"/>
          <p:nvPr/>
        </p:nvSpPr>
        <p:spPr>
          <a:xfrm>
            <a:off x="1016001" y="1187450"/>
            <a:ext cx="740798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color biasanya digunakan mengumpulkan input data warna yang memiliki format rgb, hsl dan hex (hexadecimal).</a:t>
            </a:r>
            <a:endParaRPr b="0" i="0" sz="1800" u="none" cap="none" strike="noStrike">
              <a:solidFill>
                <a:srgbClr val="000000"/>
              </a:solidFill>
              <a:latin typeface="Arial"/>
              <a:ea typeface="Arial"/>
              <a:cs typeface="Arial"/>
              <a:sym typeface="Arial"/>
            </a:endParaRPr>
          </a:p>
        </p:txBody>
      </p:sp>
      <p:sp>
        <p:nvSpPr>
          <p:cNvPr id="366" name="Google Shape;366;p21"/>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367" name="Google Shape;367;p21"/>
          <p:cNvPicPr preferRelativeResize="0"/>
          <p:nvPr/>
        </p:nvPicPr>
        <p:blipFill rotWithShape="1">
          <a:blip r:embed="rId3">
            <a:alphaModFix/>
          </a:blip>
          <a:srcRect b="0" l="0" r="0" t="0"/>
          <a:stretch/>
        </p:blipFill>
        <p:spPr>
          <a:xfrm>
            <a:off x="1122394" y="3219295"/>
            <a:ext cx="2435161" cy="892569"/>
          </a:xfrm>
          <a:prstGeom prst="rect">
            <a:avLst/>
          </a:prstGeom>
          <a:noFill/>
          <a:ln>
            <a:noFill/>
          </a:ln>
        </p:spPr>
      </p:pic>
      <p:sp>
        <p:nvSpPr>
          <p:cNvPr id="368" name="Google Shape;368;p21"/>
          <p:cNvSpPr txBox="1"/>
          <p:nvPr/>
        </p:nvSpPr>
        <p:spPr>
          <a:xfrm>
            <a:off x="1016001" y="2820400"/>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369" name="Google Shape;369;p21"/>
          <p:cNvSpPr txBox="1"/>
          <p:nvPr/>
        </p:nvSpPr>
        <p:spPr>
          <a:xfrm>
            <a:off x="4112532" y="2820400"/>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370" name="Google Shape;370;p21"/>
          <p:cNvPicPr preferRelativeResize="0"/>
          <p:nvPr/>
        </p:nvPicPr>
        <p:blipFill rotWithShape="1">
          <a:blip r:embed="rId4">
            <a:alphaModFix/>
          </a:blip>
          <a:srcRect b="0" l="0" r="0" t="0"/>
          <a:stretch/>
        </p:blipFill>
        <p:spPr>
          <a:xfrm>
            <a:off x="4205940" y="3219295"/>
            <a:ext cx="1568496" cy="89256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2"/>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Range</a:t>
            </a:r>
            <a:endParaRPr>
              <a:solidFill>
                <a:schemeClr val="dk1"/>
              </a:solidFill>
            </a:endParaRPr>
          </a:p>
        </p:txBody>
      </p:sp>
      <p:sp>
        <p:nvSpPr>
          <p:cNvPr id="376" name="Google Shape;376;p22"/>
          <p:cNvSpPr txBox="1"/>
          <p:nvPr/>
        </p:nvSpPr>
        <p:spPr>
          <a:xfrm>
            <a:off x="1016001" y="1187450"/>
            <a:ext cx="7407987"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range biasanya digunakan untuk mengumpulkan data dange yang berbentuk presentase dari 0 hingga 100. Bisa digunakan untuk membuat fitur Volume Controller, Progress dan lain lain.</a:t>
            </a:r>
            <a:endParaRPr b="0" i="0" sz="1800" u="none" cap="none" strike="noStrike">
              <a:solidFill>
                <a:srgbClr val="000000"/>
              </a:solidFill>
              <a:latin typeface="Arial"/>
              <a:ea typeface="Arial"/>
              <a:cs typeface="Arial"/>
              <a:sym typeface="Arial"/>
            </a:endParaRPr>
          </a:p>
        </p:txBody>
      </p:sp>
      <p:sp>
        <p:nvSpPr>
          <p:cNvPr id="377" name="Google Shape;377;p22"/>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378" name="Google Shape;378;p22"/>
          <p:cNvPicPr preferRelativeResize="0"/>
          <p:nvPr/>
        </p:nvPicPr>
        <p:blipFill rotWithShape="1">
          <a:blip r:embed="rId3">
            <a:alphaModFix/>
          </a:blip>
          <a:srcRect b="0" l="0" r="0" t="0"/>
          <a:stretch/>
        </p:blipFill>
        <p:spPr>
          <a:xfrm>
            <a:off x="1122394" y="3219295"/>
            <a:ext cx="2435161" cy="892568"/>
          </a:xfrm>
          <a:prstGeom prst="rect">
            <a:avLst/>
          </a:prstGeom>
          <a:noFill/>
          <a:ln>
            <a:noFill/>
          </a:ln>
        </p:spPr>
      </p:pic>
      <p:sp>
        <p:nvSpPr>
          <p:cNvPr id="379" name="Google Shape;379;p22"/>
          <p:cNvSpPr txBox="1"/>
          <p:nvPr/>
        </p:nvSpPr>
        <p:spPr>
          <a:xfrm>
            <a:off x="1016001" y="2820400"/>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380" name="Google Shape;380;p22"/>
          <p:cNvSpPr txBox="1"/>
          <p:nvPr/>
        </p:nvSpPr>
        <p:spPr>
          <a:xfrm>
            <a:off x="4112532" y="2820400"/>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381" name="Google Shape;381;p22"/>
          <p:cNvPicPr preferRelativeResize="0"/>
          <p:nvPr/>
        </p:nvPicPr>
        <p:blipFill rotWithShape="1">
          <a:blip r:embed="rId4">
            <a:alphaModFix/>
          </a:blip>
          <a:srcRect b="0" l="0" r="0" t="0"/>
          <a:stretch/>
        </p:blipFill>
        <p:spPr>
          <a:xfrm>
            <a:off x="4205939" y="3219295"/>
            <a:ext cx="2074945" cy="7367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3"/>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URL</a:t>
            </a:r>
            <a:endParaRPr>
              <a:solidFill>
                <a:schemeClr val="dk1"/>
              </a:solidFill>
            </a:endParaRPr>
          </a:p>
        </p:txBody>
      </p:sp>
      <p:sp>
        <p:nvSpPr>
          <p:cNvPr id="387" name="Google Shape;387;p23"/>
          <p:cNvSpPr txBox="1"/>
          <p:nvPr/>
        </p:nvSpPr>
        <p:spPr>
          <a:xfrm>
            <a:off x="1016001" y="1187450"/>
            <a:ext cx="7407987"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url memiliki sifat yang mirip dengan teks hanya saja memiliki validasi untuk nilai yang di inputkan oleh pengguna apakah nilai tersebut adalah url yang valid atau tidak.</a:t>
            </a:r>
            <a:endParaRPr b="0" i="0" sz="1800" u="none" cap="none" strike="noStrike">
              <a:solidFill>
                <a:srgbClr val="000000"/>
              </a:solidFill>
              <a:latin typeface="Arial"/>
              <a:ea typeface="Arial"/>
              <a:cs typeface="Arial"/>
              <a:sym typeface="Arial"/>
            </a:endParaRPr>
          </a:p>
        </p:txBody>
      </p:sp>
      <p:sp>
        <p:nvSpPr>
          <p:cNvPr id="388" name="Google Shape;388;p23"/>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389" name="Google Shape;389;p23"/>
          <p:cNvPicPr preferRelativeResize="0"/>
          <p:nvPr/>
        </p:nvPicPr>
        <p:blipFill rotWithShape="1">
          <a:blip r:embed="rId3">
            <a:alphaModFix/>
          </a:blip>
          <a:srcRect b="0" l="0" r="0" t="0"/>
          <a:stretch/>
        </p:blipFill>
        <p:spPr>
          <a:xfrm>
            <a:off x="1125528" y="3219295"/>
            <a:ext cx="2352692" cy="892568"/>
          </a:xfrm>
          <a:prstGeom prst="rect">
            <a:avLst/>
          </a:prstGeom>
          <a:noFill/>
          <a:ln>
            <a:noFill/>
          </a:ln>
        </p:spPr>
      </p:pic>
      <p:sp>
        <p:nvSpPr>
          <p:cNvPr id="390" name="Google Shape;390;p23"/>
          <p:cNvSpPr txBox="1"/>
          <p:nvPr/>
        </p:nvSpPr>
        <p:spPr>
          <a:xfrm>
            <a:off x="1016001" y="2820400"/>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391" name="Google Shape;391;p23"/>
          <p:cNvSpPr txBox="1"/>
          <p:nvPr/>
        </p:nvSpPr>
        <p:spPr>
          <a:xfrm>
            <a:off x="4112532" y="2820400"/>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392" name="Google Shape;392;p23"/>
          <p:cNvPicPr preferRelativeResize="0"/>
          <p:nvPr/>
        </p:nvPicPr>
        <p:blipFill rotWithShape="1">
          <a:blip r:embed="rId4">
            <a:alphaModFix/>
          </a:blip>
          <a:srcRect b="0" l="0" r="0" t="0"/>
          <a:stretch/>
        </p:blipFill>
        <p:spPr>
          <a:xfrm>
            <a:off x="4199589" y="3219295"/>
            <a:ext cx="2542212" cy="73675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4"/>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Tel</a:t>
            </a:r>
            <a:endParaRPr>
              <a:solidFill>
                <a:schemeClr val="dk1"/>
              </a:solidFill>
            </a:endParaRPr>
          </a:p>
        </p:txBody>
      </p:sp>
      <p:sp>
        <p:nvSpPr>
          <p:cNvPr id="398" name="Google Shape;398;p24"/>
          <p:cNvSpPr txBox="1"/>
          <p:nvPr/>
        </p:nvSpPr>
        <p:spPr>
          <a:xfrm>
            <a:off x="1016001" y="1187450"/>
            <a:ext cx="7407987"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tel/telephone memiliki sifat yang mirip dengan teks ketika kita buka dengan menggunakan laptop/pc, Namun Ketika menggunakan handphone maka prompt keyboard akan berubah menjadi promt yang hanya berisikan input angka.</a:t>
            </a:r>
            <a:endParaRPr b="0" i="0" sz="1800" u="none" cap="none" strike="noStrike">
              <a:solidFill>
                <a:srgbClr val="000000"/>
              </a:solidFill>
              <a:latin typeface="Arial"/>
              <a:ea typeface="Arial"/>
              <a:cs typeface="Arial"/>
              <a:sym typeface="Arial"/>
            </a:endParaRPr>
          </a:p>
        </p:txBody>
      </p:sp>
      <p:sp>
        <p:nvSpPr>
          <p:cNvPr id="399" name="Google Shape;399;p24"/>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400" name="Google Shape;400;p24"/>
          <p:cNvPicPr preferRelativeResize="0"/>
          <p:nvPr/>
        </p:nvPicPr>
        <p:blipFill rotWithShape="1">
          <a:blip r:embed="rId3">
            <a:alphaModFix/>
          </a:blip>
          <a:srcRect b="0" l="0" r="0" t="0"/>
          <a:stretch/>
        </p:blipFill>
        <p:spPr>
          <a:xfrm>
            <a:off x="1125528" y="3219295"/>
            <a:ext cx="2352692" cy="892567"/>
          </a:xfrm>
          <a:prstGeom prst="rect">
            <a:avLst/>
          </a:prstGeom>
          <a:noFill/>
          <a:ln>
            <a:noFill/>
          </a:ln>
        </p:spPr>
      </p:pic>
      <p:sp>
        <p:nvSpPr>
          <p:cNvPr id="401" name="Google Shape;401;p24"/>
          <p:cNvSpPr txBox="1"/>
          <p:nvPr/>
        </p:nvSpPr>
        <p:spPr>
          <a:xfrm>
            <a:off x="1016001" y="2820400"/>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402" name="Google Shape;402;p24"/>
          <p:cNvSpPr txBox="1"/>
          <p:nvPr/>
        </p:nvSpPr>
        <p:spPr>
          <a:xfrm>
            <a:off x="4112532" y="2820400"/>
            <a:ext cx="254749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Hasil(Mobile preview):</a:t>
            </a:r>
            <a:endParaRPr b="0" i="0" sz="1400" u="none" cap="none" strike="noStrike">
              <a:solidFill>
                <a:schemeClr val="dk1"/>
              </a:solidFill>
              <a:latin typeface="Source Code Pro"/>
              <a:ea typeface="Source Code Pro"/>
              <a:cs typeface="Source Code Pro"/>
              <a:sym typeface="Source Code Pro"/>
            </a:endParaRPr>
          </a:p>
        </p:txBody>
      </p:sp>
      <p:pic>
        <p:nvPicPr>
          <p:cNvPr id="403" name="Google Shape;403;p24"/>
          <p:cNvPicPr preferRelativeResize="0"/>
          <p:nvPr/>
        </p:nvPicPr>
        <p:blipFill rotWithShape="1">
          <a:blip r:embed="rId4">
            <a:alphaModFix/>
          </a:blip>
          <a:srcRect b="0" l="0" r="0" t="50010"/>
          <a:stretch/>
        </p:blipFill>
        <p:spPr>
          <a:xfrm>
            <a:off x="4185975" y="3219295"/>
            <a:ext cx="1102415" cy="12246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5"/>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Checkbox</a:t>
            </a:r>
            <a:endParaRPr>
              <a:solidFill>
                <a:schemeClr val="dk1"/>
              </a:solidFill>
            </a:endParaRPr>
          </a:p>
        </p:txBody>
      </p:sp>
      <p:sp>
        <p:nvSpPr>
          <p:cNvPr id="409" name="Google Shape;409;p25"/>
          <p:cNvSpPr txBox="1"/>
          <p:nvPr/>
        </p:nvSpPr>
        <p:spPr>
          <a:xfrm>
            <a:off x="1016001" y="1187450"/>
            <a:ext cx="740798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checkbox biasanya digunakan untuk membuat kotak centang, Yang memungkinkan pengguna untuk memilih satu atau lebih opsi yang tersedia.</a:t>
            </a:r>
            <a:endParaRPr b="0" i="0" sz="1800" u="none" cap="none" strike="noStrike">
              <a:solidFill>
                <a:srgbClr val="000000"/>
              </a:solidFill>
              <a:latin typeface="Arial"/>
              <a:ea typeface="Arial"/>
              <a:cs typeface="Arial"/>
              <a:sym typeface="Arial"/>
            </a:endParaRPr>
          </a:p>
        </p:txBody>
      </p:sp>
      <p:sp>
        <p:nvSpPr>
          <p:cNvPr id="410" name="Google Shape;410;p25"/>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411" name="Google Shape;411;p25"/>
          <p:cNvPicPr preferRelativeResize="0"/>
          <p:nvPr/>
        </p:nvPicPr>
        <p:blipFill rotWithShape="1">
          <a:blip r:embed="rId3">
            <a:alphaModFix/>
          </a:blip>
          <a:srcRect b="0" l="0" r="0" t="0"/>
          <a:stretch/>
        </p:blipFill>
        <p:spPr>
          <a:xfrm>
            <a:off x="1130596" y="3214491"/>
            <a:ext cx="2317156" cy="892567"/>
          </a:xfrm>
          <a:prstGeom prst="rect">
            <a:avLst/>
          </a:prstGeom>
          <a:noFill/>
          <a:ln>
            <a:noFill/>
          </a:ln>
        </p:spPr>
      </p:pic>
      <p:sp>
        <p:nvSpPr>
          <p:cNvPr id="412" name="Google Shape;412;p25"/>
          <p:cNvSpPr txBox="1"/>
          <p:nvPr/>
        </p:nvSpPr>
        <p:spPr>
          <a:xfrm>
            <a:off x="1016001" y="2820400"/>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413" name="Google Shape;413;p25"/>
          <p:cNvSpPr txBox="1"/>
          <p:nvPr/>
        </p:nvSpPr>
        <p:spPr>
          <a:xfrm>
            <a:off x="4112532" y="2820400"/>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414" name="Google Shape;414;p25"/>
          <p:cNvPicPr preferRelativeResize="0"/>
          <p:nvPr/>
        </p:nvPicPr>
        <p:blipFill rotWithShape="1">
          <a:blip r:embed="rId4">
            <a:alphaModFix/>
          </a:blip>
          <a:srcRect b="0" l="0" r="0" t="0"/>
          <a:stretch/>
        </p:blipFill>
        <p:spPr>
          <a:xfrm>
            <a:off x="4205642" y="3219295"/>
            <a:ext cx="880708" cy="61859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6"/>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Input Type Radio</a:t>
            </a:r>
            <a:endParaRPr>
              <a:solidFill>
                <a:schemeClr val="dk1"/>
              </a:solidFill>
            </a:endParaRPr>
          </a:p>
        </p:txBody>
      </p:sp>
      <p:sp>
        <p:nvSpPr>
          <p:cNvPr id="420" name="Google Shape;420;p26"/>
          <p:cNvSpPr txBox="1"/>
          <p:nvPr/>
        </p:nvSpPr>
        <p:spPr>
          <a:xfrm>
            <a:off x="1016001" y="1187450"/>
            <a:ext cx="7407987"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bertipe checkbox biasanya digunakan untuk membuat kotak centang, Yang memungkinkan pengguna untuk memilih satu opsi dari beberapa opsi yang tersedia.</a:t>
            </a:r>
            <a:endParaRPr b="0" i="0" sz="1800" u="none" cap="none" strike="noStrike">
              <a:solidFill>
                <a:srgbClr val="000000"/>
              </a:solidFill>
              <a:latin typeface="Arial"/>
              <a:ea typeface="Arial"/>
              <a:cs typeface="Arial"/>
              <a:sym typeface="Arial"/>
            </a:endParaRPr>
          </a:p>
        </p:txBody>
      </p:sp>
      <p:sp>
        <p:nvSpPr>
          <p:cNvPr id="421" name="Google Shape;421;p26"/>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422" name="Google Shape;422;p26"/>
          <p:cNvPicPr preferRelativeResize="0"/>
          <p:nvPr/>
        </p:nvPicPr>
        <p:blipFill rotWithShape="1">
          <a:blip r:embed="rId3">
            <a:alphaModFix/>
          </a:blip>
          <a:srcRect b="0" l="0" r="0" t="0"/>
          <a:stretch/>
        </p:blipFill>
        <p:spPr>
          <a:xfrm>
            <a:off x="1122057" y="3214491"/>
            <a:ext cx="2207234" cy="892567"/>
          </a:xfrm>
          <a:prstGeom prst="rect">
            <a:avLst/>
          </a:prstGeom>
          <a:noFill/>
          <a:ln>
            <a:noFill/>
          </a:ln>
        </p:spPr>
      </p:pic>
      <p:sp>
        <p:nvSpPr>
          <p:cNvPr id="423" name="Google Shape;423;p26"/>
          <p:cNvSpPr txBox="1"/>
          <p:nvPr/>
        </p:nvSpPr>
        <p:spPr>
          <a:xfrm>
            <a:off x="1016001" y="2820400"/>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424" name="Google Shape;424;p26"/>
          <p:cNvSpPr txBox="1"/>
          <p:nvPr/>
        </p:nvSpPr>
        <p:spPr>
          <a:xfrm>
            <a:off x="4112532" y="2820400"/>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425" name="Google Shape;425;p26"/>
          <p:cNvPicPr preferRelativeResize="0"/>
          <p:nvPr/>
        </p:nvPicPr>
        <p:blipFill rotWithShape="1">
          <a:blip r:embed="rId4">
            <a:alphaModFix/>
          </a:blip>
          <a:srcRect b="0" l="0" r="0" t="0"/>
          <a:stretch/>
        </p:blipFill>
        <p:spPr>
          <a:xfrm>
            <a:off x="4218342" y="3214491"/>
            <a:ext cx="989642" cy="55277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grpSp>
        <p:nvGrpSpPr>
          <p:cNvPr id="430" name="Google Shape;430;p27"/>
          <p:cNvGrpSpPr/>
          <p:nvPr/>
        </p:nvGrpSpPr>
        <p:grpSpPr>
          <a:xfrm>
            <a:off x="791575" y="726625"/>
            <a:ext cx="6578100" cy="3438300"/>
            <a:chOff x="772525" y="726625"/>
            <a:chExt cx="6578100" cy="3438300"/>
          </a:xfrm>
        </p:grpSpPr>
        <p:sp>
          <p:nvSpPr>
            <p:cNvPr id="431" name="Google Shape;431;p27"/>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7"/>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3" name="Google Shape;433;p27"/>
          <p:cNvGrpSpPr/>
          <p:nvPr/>
        </p:nvGrpSpPr>
        <p:grpSpPr>
          <a:xfrm>
            <a:off x="3993600" y="3441475"/>
            <a:ext cx="2119748" cy="1127400"/>
            <a:chOff x="4924170" y="3441525"/>
            <a:chExt cx="3447305" cy="1127400"/>
          </a:xfrm>
        </p:grpSpPr>
        <p:sp>
          <p:nvSpPr>
            <p:cNvPr id="434" name="Google Shape;434;p27"/>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7"/>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6" name="Google Shape;436;p27"/>
          <p:cNvGrpSpPr/>
          <p:nvPr/>
        </p:nvGrpSpPr>
        <p:grpSpPr>
          <a:xfrm>
            <a:off x="5422275" y="1302375"/>
            <a:ext cx="2560700" cy="1952840"/>
            <a:chOff x="-227375" y="1029588"/>
            <a:chExt cx="4718446" cy="4667400"/>
          </a:xfrm>
        </p:grpSpPr>
        <p:sp>
          <p:nvSpPr>
            <p:cNvPr id="437" name="Google Shape;437;p27"/>
            <p:cNvSpPr/>
            <p:nvPr/>
          </p:nvSpPr>
          <p:spPr>
            <a:xfrm>
              <a:off x="-227375" y="1029588"/>
              <a:ext cx="4718400" cy="466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7"/>
            <p:cNvSpPr/>
            <p:nvPr/>
          </p:nvSpPr>
          <p:spPr>
            <a:xfrm>
              <a:off x="-227329" y="1029588"/>
              <a:ext cx="47184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9" name="Google Shape;439;p27"/>
          <p:cNvSpPr txBox="1"/>
          <p:nvPr>
            <p:ph type="title"/>
          </p:nvPr>
        </p:nvSpPr>
        <p:spPr>
          <a:xfrm>
            <a:off x="919198" y="1590221"/>
            <a:ext cx="4597327" cy="8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Button, Select,</a:t>
            </a:r>
            <a:br>
              <a:rPr lang="en"/>
            </a:br>
            <a:r>
              <a:rPr lang="en"/>
              <a:t>Textarea,</a:t>
            </a:r>
            <a:br>
              <a:rPr lang="en"/>
            </a:br>
            <a:r>
              <a:rPr lang="en"/>
              <a:t>Label</a:t>
            </a:r>
            <a:endParaRPr/>
          </a:p>
        </p:txBody>
      </p:sp>
      <p:sp>
        <p:nvSpPr>
          <p:cNvPr id="440" name="Google Shape;440;p27"/>
          <p:cNvSpPr txBox="1"/>
          <p:nvPr>
            <p:ph idx="2" type="title"/>
          </p:nvPr>
        </p:nvSpPr>
        <p:spPr>
          <a:xfrm>
            <a:off x="5590076" y="1551675"/>
            <a:ext cx="2225100" cy="151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600"/>
              <a:buNone/>
            </a:pPr>
            <a:r>
              <a:rPr lang="en"/>
              <a:t>04</a:t>
            </a:r>
            <a:endParaRPr/>
          </a:p>
        </p:txBody>
      </p:sp>
      <p:sp>
        <p:nvSpPr>
          <p:cNvPr id="441" name="Google Shape;441;p27"/>
          <p:cNvSpPr txBox="1"/>
          <p:nvPr/>
        </p:nvSpPr>
        <p:spPr>
          <a:xfrm>
            <a:off x="841925" y="1094475"/>
            <a:ext cx="1077300" cy="5688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Quantico"/>
                <a:ea typeface="Quantico"/>
                <a:cs typeface="Quantico"/>
                <a:sym typeface="Quantico"/>
              </a:rPr>
              <a:t>&lt;/&gt;</a:t>
            </a:r>
            <a:endParaRPr b="0" i="0" sz="3600" u="none" cap="none" strike="noStrike">
              <a:solidFill>
                <a:schemeClr val="accent2"/>
              </a:solidFill>
              <a:latin typeface="Arial"/>
              <a:ea typeface="Arial"/>
              <a:cs typeface="Arial"/>
              <a:sym typeface="Arial"/>
            </a:endParaRPr>
          </a:p>
        </p:txBody>
      </p:sp>
      <p:sp>
        <p:nvSpPr>
          <p:cNvPr id="442" name="Google Shape;442;p27"/>
          <p:cNvSpPr txBox="1"/>
          <p:nvPr/>
        </p:nvSpPr>
        <p:spPr>
          <a:xfrm>
            <a:off x="536125" y="117311"/>
            <a:ext cx="1999500" cy="18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Pitch Deck</a:t>
            </a:r>
            <a:endParaRPr b="0" i="0" sz="1000" u="none" cap="none" strike="noStrike">
              <a:solidFill>
                <a:schemeClr val="dk1"/>
              </a:solidFill>
              <a:latin typeface="Source Code Pro"/>
              <a:ea typeface="Source Code Pro"/>
              <a:cs typeface="Source Code Pro"/>
              <a:sym typeface="Source Code Pro"/>
            </a:endParaRPr>
          </a:p>
        </p:txBody>
      </p:sp>
      <p:sp>
        <p:nvSpPr>
          <p:cNvPr id="443" name="Google Shape;443;p27"/>
          <p:cNvSpPr txBox="1"/>
          <p:nvPr/>
        </p:nvSpPr>
        <p:spPr>
          <a:xfrm>
            <a:off x="3730325" y="117311"/>
            <a:ext cx="1999500" cy="18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20xx</a:t>
            </a:r>
            <a:endParaRPr b="0" i="0" sz="1000" u="none" cap="none" strike="noStrike">
              <a:solidFill>
                <a:schemeClr val="dk1"/>
              </a:solidFill>
              <a:latin typeface="Source Code Pro"/>
              <a:ea typeface="Source Code Pro"/>
              <a:cs typeface="Source Code Pro"/>
              <a:sym typeface="Source Code Pro"/>
            </a:endParaRPr>
          </a:p>
        </p:txBody>
      </p:sp>
      <p:sp>
        <p:nvSpPr>
          <p:cNvPr id="444" name="Google Shape;444;p27"/>
          <p:cNvSpPr txBox="1"/>
          <p:nvPr/>
        </p:nvSpPr>
        <p:spPr>
          <a:xfrm>
            <a:off x="4445082" y="3760875"/>
            <a:ext cx="1216800" cy="7461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Arial"/>
                <a:ea typeface="Arial"/>
                <a:cs typeface="Arial"/>
                <a:sym typeface="Arial"/>
              </a:rPr>
              <a:t>}</a:t>
            </a:r>
            <a:r>
              <a:rPr b="0" i="0" lang="en" sz="3600" u="none" cap="none" strike="noStrike">
                <a:solidFill>
                  <a:schemeClr val="dk1"/>
                </a:solidFill>
                <a:latin typeface="Arial"/>
                <a:ea typeface="Arial"/>
                <a:cs typeface="Arial"/>
                <a:sym typeface="Arial"/>
              </a:rPr>
              <a:t> /&gt; </a:t>
            </a:r>
            <a:r>
              <a:rPr b="0" i="0" lang="en" sz="3600" u="none" cap="none" strike="noStrike">
                <a:solidFill>
                  <a:schemeClr val="accent1"/>
                </a:solidFill>
                <a:latin typeface="Arial"/>
                <a:ea typeface="Arial"/>
                <a:cs typeface="Arial"/>
                <a:sym typeface="Arial"/>
              </a:rPr>
              <a:t>[</a:t>
            </a:r>
            <a:endParaRPr b="0" i="0" sz="3600" u="none" cap="none" strike="noStrike">
              <a:solidFill>
                <a:schemeClr val="accen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8"/>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chemeClr val="lt2"/>
                </a:solidFill>
              </a:rPr>
              <a:t> </a:t>
            </a:r>
            <a:r>
              <a:rPr lang="en">
                <a:solidFill>
                  <a:schemeClr val="dk1"/>
                </a:solidFill>
              </a:rPr>
              <a:t>Button</a:t>
            </a:r>
            <a:endParaRPr>
              <a:solidFill>
                <a:schemeClr val="dk1"/>
              </a:solidFill>
            </a:endParaRPr>
          </a:p>
        </p:txBody>
      </p:sp>
      <p:sp>
        <p:nvSpPr>
          <p:cNvPr id="450" name="Google Shape;450;p28"/>
          <p:cNvSpPr txBox="1"/>
          <p:nvPr/>
        </p:nvSpPr>
        <p:spPr>
          <a:xfrm>
            <a:off x="1016001" y="1301750"/>
            <a:ext cx="7407987"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Button atau tombol adalah elemen di dalam HTML yang biasa digunakan untuk melakukan sebuah aksi tertentu, Button memiliki berbagai macam tipe yang umum digunakan yaitu Submit, Reset dan Button.</a:t>
            </a:r>
            <a:endParaRPr b="0" i="0" sz="1400" u="none" cap="none" strike="noStrike">
              <a:solidFill>
                <a:srgbClr val="000000"/>
              </a:solidFill>
              <a:latin typeface="Arial"/>
              <a:ea typeface="Arial"/>
              <a:cs typeface="Arial"/>
              <a:sym typeface="Arial"/>
            </a:endParaRPr>
          </a:p>
        </p:txBody>
      </p:sp>
      <p:sp>
        <p:nvSpPr>
          <p:cNvPr id="451" name="Google Shape;451;p28"/>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452" name="Google Shape;452;p28"/>
          <p:cNvPicPr preferRelativeResize="0"/>
          <p:nvPr/>
        </p:nvPicPr>
        <p:blipFill rotWithShape="1">
          <a:blip r:embed="rId3">
            <a:alphaModFix/>
          </a:blip>
          <a:srcRect b="0" l="0" r="0" t="0"/>
          <a:stretch/>
        </p:blipFill>
        <p:spPr>
          <a:xfrm>
            <a:off x="1122217" y="3214491"/>
            <a:ext cx="2233113" cy="970159"/>
          </a:xfrm>
          <a:prstGeom prst="rect">
            <a:avLst/>
          </a:prstGeom>
          <a:noFill/>
          <a:ln>
            <a:noFill/>
          </a:ln>
        </p:spPr>
      </p:pic>
      <p:sp>
        <p:nvSpPr>
          <p:cNvPr id="453" name="Google Shape;453;p28"/>
          <p:cNvSpPr txBox="1"/>
          <p:nvPr/>
        </p:nvSpPr>
        <p:spPr>
          <a:xfrm>
            <a:off x="1016001" y="2820400"/>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454" name="Google Shape;454;p28"/>
          <p:cNvSpPr txBox="1"/>
          <p:nvPr/>
        </p:nvSpPr>
        <p:spPr>
          <a:xfrm>
            <a:off x="4112532" y="2820400"/>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455" name="Google Shape;455;p28"/>
          <p:cNvPicPr preferRelativeResize="0"/>
          <p:nvPr/>
        </p:nvPicPr>
        <p:blipFill rotWithShape="1">
          <a:blip r:embed="rId4">
            <a:alphaModFix/>
          </a:blip>
          <a:srcRect b="0" l="0" r="0" t="0"/>
          <a:stretch/>
        </p:blipFill>
        <p:spPr>
          <a:xfrm>
            <a:off x="4218342" y="3214491"/>
            <a:ext cx="1996458" cy="66911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9"/>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sp>
        <p:nvSpPr>
          <p:cNvPr id="461" name="Google Shape;461;p29"/>
          <p:cNvSpPr txBox="1"/>
          <p:nvPr/>
        </p:nvSpPr>
        <p:spPr>
          <a:xfrm>
            <a:off x="719988" y="699554"/>
            <a:ext cx="6919062" cy="35496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Quantico"/>
                <a:ea typeface="Quantico"/>
                <a:cs typeface="Quantico"/>
                <a:sym typeface="Quantico"/>
              </a:rPr>
              <a:t>Submit</a:t>
            </a:r>
            <a:endParaRPr/>
          </a:p>
          <a:p>
            <a:pPr indent="-304800" lvl="0" marL="457200" marR="0" rtl="0" algn="l">
              <a:lnSpc>
                <a:spcPct val="100000"/>
              </a:lnSpc>
              <a:spcBef>
                <a:spcPts val="800"/>
              </a:spcBef>
              <a:spcAft>
                <a:spcPts val="0"/>
              </a:spcAft>
              <a:buClr>
                <a:schemeClr val="dk1"/>
              </a:buClr>
              <a:buSzPts val="1200"/>
              <a:buFont typeface="Source Code Pro"/>
              <a:buChar char="●"/>
            </a:pPr>
            <a:r>
              <a:rPr b="0" i="0" lang="en" sz="1600" u="none" cap="none" strike="noStrike">
                <a:solidFill>
                  <a:schemeClr val="dk1"/>
                </a:solidFill>
                <a:latin typeface="Source Code Pro"/>
                <a:ea typeface="Source Code Pro"/>
                <a:cs typeface="Source Code Pro"/>
                <a:sym typeface="Source Code Pro"/>
              </a:rPr>
              <a:t>Ketika di klik, Tombol yang memiliki tipe submit akan mengirim data di dalam formulir ke server melalui attribut action dan method.</a:t>
            </a:r>
            <a:endParaRPr/>
          </a:p>
          <a:p>
            <a:pPr indent="0" lvl="0" marL="0" marR="0" rtl="0" algn="l">
              <a:lnSpc>
                <a:spcPct val="100000"/>
              </a:lnSpc>
              <a:spcBef>
                <a:spcPts val="1000"/>
              </a:spcBef>
              <a:spcAft>
                <a:spcPts val="0"/>
              </a:spcAft>
              <a:buClr>
                <a:srgbClr val="000000"/>
              </a:buClr>
              <a:buSzPts val="2000"/>
              <a:buFont typeface="Arial"/>
              <a:buNone/>
            </a:pPr>
            <a:r>
              <a:rPr b="0" i="0" lang="en" sz="2000" u="none" cap="none" strike="noStrike">
                <a:solidFill>
                  <a:schemeClr val="dk1"/>
                </a:solidFill>
                <a:latin typeface="Quantico"/>
                <a:ea typeface="Quantico"/>
                <a:cs typeface="Quantico"/>
                <a:sym typeface="Quantico"/>
              </a:rPr>
              <a:t>Reset</a:t>
            </a:r>
            <a:endParaRPr/>
          </a:p>
          <a:p>
            <a:pPr indent="-304800" lvl="0" marL="457200" marR="0" rtl="0" algn="l">
              <a:lnSpc>
                <a:spcPct val="100000"/>
              </a:lnSpc>
              <a:spcBef>
                <a:spcPts val="800"/>
              </a:spcBef>
              <a:spcAft>
                <a:spcPts val="0"/>
              </a:spcAft>
              <a:buClr>
                <a:schemeClr val="dk1"/>
              </a:buClr>
              <a:buSzPts val="1200"/>
              <a:buFont typeface="Source Code Pro"/>
              <a:buChar char="●"/>
            </a:pPr>
            <a:r>
              <a:rPr b="0" i="0" lang="en" sz="1600" u="none" cap="none" strike="noStrike">
                <a:solidFill>
                  <a:schemeClr val="dk1"/>
                </a:solidFill>
                <a:latin typeface="Source Code Pro"/>
                <a:ea typeface="Source Code Pro"/>
                <a:cs typeface="Source Code Pro"/>
                <a:sym typeface="Source Code Pro"/>
              </a:rPr>
              <a:t>Ketika di klik, Tombol yang memiliki tipe reset akan mengembalikan semua input yang terdapat pada form ke nilai awal (Reset value).</a:t>
            </a:r>
            <a:endParaRPr/>
          </a:p>
          <a:p>
            <a:pPr indent="0" lvl="0" marL="0" marR="0" rtl="0" algn="l">
              <a:lnSpc>
                <a:spcPct val="100000"/>
              </a:lnSpc>
              <a:spcBef>
                <a:spcPts val="1000"/>
              </a:spcBef>
              <a:spcAft>
                <a:spcPts val="0"/>
              </a:spcAft>
              <a:buClr>
                <a:srgbClr val="000000"/>
              </a:buClr>
              <a:buSzPts val="2000"/>
              <a:buFont typeface="Arial"/>
              <a:buNone/>
            </a:pPr>
            <a:r>
              <a:rPr b="0" i="0" lang="en" sz="2000" u="none" cap="none" strike="noStrike">
                <a:solidFill>
                  <a:schemeClr val="dk1"/>
                </a:solidFill>
                <a:latin typeface="Quantico"/>
                <a:ea typeface="Quantico"/>
                <a:cs typeface="Quantico"/>
                <a:sym typeface="Quantico"/>
              </a:rPr>
              <a:t>Button</a:t>
            </a:r>
            <a:endParaRPr/>
          </a:p>
          <a:p>
            <a:pPr indent="-304800" lvl="0" marL="457200" marR="0" rtl="0" algn="l">
              <a:lnSpc>
                <a:spcPct val="100000"/>
              </a:lnSpc>
              <a:spcBef>
                <a:spcPts val="800"/>
              </a:spcBef>
              <a:spcAft>
                <a:spcPts val="0"/>
              </a:spcAft>
              <a:buClr>
                <a:schemeClr val="dk1"/>
              </a:buClr>
              <a:buSzPts val="1200"/>
              <a:buFont typeface="Source Code Pro"/>
              <a:buChar char="●"/>
            </a:pPr>
            <a:r>
              <a:rPr b="0" i="0" lang="en" sz="1600" u="none" cap="none" strike="noStrike">
                <a:solidFill>
                  <a:schemeClr val="dk1"/>
                </a:solidFill>
                <a:latin typeface="Source Code Pro"/>
                <a:ea typeface="Source Code Pro"/>
                <a:cs typeface="Source Code Pro"/>
                <a:sym typeface="Source Code Pro"/>
              </a:rPr>
              <a:t>Tombol tipe button digunakan untuk menjalankan sebuah fungsi tertentu (Custom function)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pSp>
        <p:nvGrpSpPr>
          <p:cNvPr id="149" name="Google Shape;149;p3"/>
          <p:cNvGrpSpPr/>
          <p:nvPr/>
        </p:nvGrpSpPr>
        <p:grpSpPr>
          <a:xfrm>
            <a:off x="791575" y="726625"/>
            <a:ext cx="6578100" cy="3438300"/>
            <a:chOff x="772525" y="726625"/>
            <a:chExt cx="6578100" cy="3438300"/>
          </a:xfrm>
        </p:grpSpPr>
        <p:sp>
          <p:nvSpPr>
            <p:cNvPr id="150" name="Google Shape;150;p3"/>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 name="Google Shape;152;p3"/>
          <p:cNvGrpSpPr/>
          <p:nvPr/>
        </p:nvGrpSpPr>
        <p:grpSpPr>
          <a:xfrm>
            <a:off x="3993600" y="3441475"/>
            <a:ext cx="2119748" cy="1127400"/>
            <a:chOff x="4924170" y="3441525"/>
            <a:chExt cx="3447305" cy="1127400"/>
          </a:xfrm>
        </p:grpSpPr>
        <p:sp>
          <p:nvSpPr>
            <p:cNvPr id="153" name="Google Shape;153;p3"/>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 name="Google Shape;155;p3"/>
          <p:cNvGrpSpPr/>
          <p:nvPr/>
        </p:nvGrpSpPr>
        <p:grpSpPr>
          <a:xfrm>
            <a:off x="5422275" y="1302375"/>
            <a:ext cx="2560700" cy="1952840"/>
            <a:chOff x="-227375" y="1029588"/>
            <a:chExt cx="4718446" cy="4667400"/>
          </a:xfrm>
        </p:grpSpPr>
        <p:sp>
          <p:nvSpPr>
            <p:cNvPr id="156" name="Google Shape;156;p3"/>
            <p:cNvSpPr/>
            <p:nvPr/>
          </p:nvSpPr>
          <p:spPr>
            <a:xfrm>
              <a:off x="-227375" y="1029588"/>
              <a:ext cx="4718400" cy="466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
            <p:cNvSpPr/>
            <p:nvPr/>
          </p:nvSpPr>
          <p:spPr>
            <a:xfrm>
              <a:off x="-227329" y="1029588"/>
              <a:ext cx="47184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 name="Google Shape;158;p3"/>
          <p:cNvSpPr txBox="1"/>
          <p:nvPr>
            <p:ph type="title"/>
          </p:nvPr>
        </p:nvSpPr>
        <p:spPr>
          <a:xfrm>
            <a:off x="899100" y="1727375"/>
            <a:ext cx="3984050" cy="8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Form in HTML</a:t>
            </a:r>
            <a:endParaRPr/>
          </a:p>
        </p:txBody>
      </p:sp>
      <p:sp>
        <p:nvSpPr>
          <p:cNvPr id="159" name="Google Shape;159;p3"/>
          <p:cNvSpPr txBox="1"/>
          <p:nvPr>
            <p:ph idx="2" type="title"/>
          </p:nvPr>
        </p:nvSpPr>
        <p:spPr>
          <a:xfrm>
            <a:off x="5590076" y="1551675"/>
            <a:ext cx="2225100" cy="151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600"/>
              <a:buNone/>
            </a:pPr>
            <a:r>
              <a:rPr lang="en"/>
              <a:t>01</a:t>
            </a:r>
            <a:endParaRPr/>
          </a:p>
        </p:txBody>
      </p:sp>
      <p:sp>
        <p:nvSpPr>
          <p:cNvPr id="160" name="Google Shape;160;p3"/>
          <p:cNvSpPr txBox="1"/>
          <p:nvPr/>
        </p:nvSpPr>
        <p:spPr>
          <a:xfrm>
            <a:off x="841925" y="1094475"/>
            <a:ext cx="1077300" cy="5688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Quantico"/>
                <a:ea typeface="Quantico"/>
                <a:cs typeface="Quantico"/>
                <a:sym typeface="Quantico"/>
              </a:rPr>
              <a:t>&lt;/&gt;</a:t>
            </a:r>
            <a:endParaRPr b="0" i="0" sz="3600" u="none" cap="none" strike="noStrike">
              <a:solidFill>
                <a:schemeClr val="accent2"/>
              </a:solidFill>
              <a:latin typeface="Arial"/>
              <a:ea typeface="Arial"/>
              <a:cs typeface="Arial"/>
              <a:sym typeface="Arial"/>
            </a:endParaRPr>
          </a:p>
        </p:txBody>
      </p:sp>
      <p:sp>
        <p:nvSpPr>
          <p:cNvPr id="161" name="Google Shape;161;p3"/>
          <p:cNvSpPr txBox="1"/>
          <p:nvPr/>
        </p:nvSpPr>
        <p:spPr>
          <a:xfrm>
            <a:off x="536125" y="117311"/>
            <a:ext cx="1999500" cy="18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Pitch Deck</a:t>
            </a:r>
            <a:endParaRPr b="0" i="0" sz="1000" u="none" cap="none" strike="noStrike">
              <a:solidFill>
                <a:schemeClr val="dk1"/>
              </a:solidFill>
              <a:latin typeface="Source Code Pro"/>
              <a:ea typeface="Source Code Pro"/>
              <a:cs typeface="Source Code Pro"/>
              <a:sym typeface="Source Code Pro"/>
            </a:endParaRPr>
          </a:p>
        </p:txBody>
      </p:sp>
      <p:sp>
        <p:nvSpPr>
          <p:cNvPr id="162" name="Google Shape;162;p3"/>
          <p:cNvSpPr txBox="1"/>
          <p:nvPr/>
        </p:nvSpPr>
        <p:spPr>
          <a:xfrm>
            <a:off x="3730325" y="117311"/>
            <a:ext cx="1999500" cy="18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20xx</a:t>
            </a:r>
            <a:endParaRPr b="0" i="0" sz="1000" u="none" cap="none" strike="noStrike">
              <a:solidFill>
                <a:schemeClr val="dk1"/>
              </a:solidFill>
              <a:latin typeface="Source Code Pro"/>
              <a:ea typeface="Source Code Pro"/>
              <a:cs typeface="Source Code Pro"/>
              <a:sym typeface="Source Code Pro"/>
            </a:endParaRPr>
          </a:p>
        </p:txBody>
      </p:sp>
      <p:sp>
        <p:nvSpPr>
          <p:cNvPr id="163" name="Google Shape;163;p3"/>
          <p:cNvSpPr txBox="1"/>
          <p:nvPr/>
        </p:nvSpPr>
        <p:spPr>
          <a:xfrm>
            <a:off x="4445082" y="3760875"/>
            <a:ext cx="1216800" cy="7461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Arial"/>
                <a:ea typeface="Arial"/>
                <a:cs typeface="Arial"/>
                <a:sym typeface="Arial"/>
              </a:rPr>
              <a:t>}</a:t>
            </a:r>
            <a:r>
              <a:rPr b="0" i="0" lang="en" sz="3600" u="none" cap="none" strike="noStrike">
                <a:solidFill>
                  <a:schemeClr val="dk1"/>
                </a:solidFill>
                <a:latin typeface="Arial"/>
                <a:ea typeface="Arial"/>
                <a:cs typeface="Arial"/>
                <a:sym typeface="Arial"/>
              </a:rPr>
              <a:t> /&gt; </a:t>
            </a:r>
            <a:r>
              <a:rPr b="0" i="0" lang="en" sz="3600" u="none" cap="none" strike="noStrike">
                <a:solidFill>
                  <a:schemeClr val="accent1"/>
                </a:solidFill>
                <a:latin typeface="Arial"/>
                <a:ea typeface="Arial"/>
                <a:cs typeface="Arial"/>
                <a:sym typeface="Arial"/>
              </a:rPr>
              <a:t>[</a:t>
            </a:r>
            <a:endParaRPr b="0" i="0" sz="3600" u="none" cap="none" strike="noStrike">
              <a:solidFill>
                <a:schemeClr val="accen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0"/>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chemeClr val="lt2"/>
                </a:solidFill>
              </a:rPr>
              <a:t> </a:t>
            </a:r>
            <a:r>
              <a:rPr lang="en">
                <a:solidFill>
                  <a:schemeClr val="dk1"/>
                </a:solidFill>
              </a:rPr>
              <a:t>Select</a:t>
            </a:r>
            <a:endParaRPr>
              <a:solidFill>
                <a:schemeClr val="dk1"/>
              </a:solidFill>
            </a:endParaRPr>
          </a:p>
        </p:txBody>
      </p:sp>
      <p:sp>
        <p:nvSpPr>
          <p:cNvPr id="467" name="Google Shape;467;p30"/>
          <p:cNvSpPr txBox="1"/>
          <p:nvPr/>
        </p:nvSpPr>
        <p:spPr>
          <a:xfrm>
            <a:off x="1016001" y="1174750"/>
            <a:ext cx="7407987"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Source Code Pro"/>
                <a:ea typeface="Source Code Pro"/>
                <a:cs typeface="Source Code Pro"/>
                <a:sym typeface="Source Code Pro"/>
              </a:rPr>
              <a:t>Select element digunakan untuk membuat menu dropdown. Select memungkinkan pengguna untuk memilih satu opsi dari daftar opsi yang tersedia dimana opsi yang terpilih(Selected) akan dijadikan nilai untuk menggantikan nilai sebelumnya.</a:t>
            </a:r>
            <a:endParaRPr b="0" i="0" sz="1800" u="none" cap="none" strike="noStrike">
              <a:solidFill>
                <a:schemeClr val="dk1"/>
              </a:solidFill>
              <a:latin typeface="Source Code Pro"/>
              <a:ea typeface="Source Code Pro"/>
              <a:cs typeface="Source Code Pro"/>
              <a:sym typeface="Source Code Pro"/>
            </a:endParaRPr>
          </a:p>
        </p:txBody>
      </p:sp>
      <p:sp>
        <p:nvSpPr>
          <p:cNvPr id="468" name="Google Shape;468;p30"/>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469" name="Google Shape;469;p30"/>
          <p:cNvPicPr preferRelativeResize="0"/>
          <p:nvPr/>
        </p:nvPicPr>
        <p:blipFill rotWithShape="1">
          <a:blip r:embed="rId3">
            <a:alphaModFix/>
          </a:blip>
          <a:srcRect b="0" l="0" r="0" t="0"/>
          <a:stretch/>
        </p:blipFill>
        <p:spPr>
          <a:xfrm>
            <a:off x="1115788" y="3109128"/>
            <a:ext cx="2205262" cy="1264138"/>
          </a:xfrm>
          <a:prstGeom prst="rect">
            <a:avLst/>
          </a:prstGeom>
          <a:noFill/>
          <a:ln>
            <a:noFill/>
          </a:ln>
        </p:spPr>
      </p:pic>
      <p:sp>
        <p:nvSpPr>
          <p:cNvPr id="470" name="Google Shape;470;p30"/>
          <p:cNvSpPr txBox="1"/>
          <p:nvPr/>
        </p:nvSpPr>
        <p:spPr>
          <a:xfrm>
            <a:off x="1003301" y="2795000"/>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pic>
        <p:nvPicPr>
          <p:cNvPr id="471" name="Google Shape;471;p30"/>
          <p:cNvPicPr preferRelativeResize="0"/>
          <p:nvPr/>
        </p:nvPicPr>
        <p:blipFill rotWithShape="1">
          <a:blip r:embed="rId4">
            <a:alphaModFix/>
          </a:blip>
          <a:srcRect b="0" l="0" r="0" t="0"/>
          <a:stretch/>
        </p:blipFill>
        <p:spPr>
          <a:xfrm>
            <a:off x="3981069" y="3115478"/>
            <a:ext cx="865728" cy="1100581"/>
          </a:xfrm>
          <a:prstGeom prst="rect">
            <a:avLst/>
          </a:prstGeom>
          <a:noFill/>
          <a:ln>
            <a:noFill/>
          </a:ln>
        </p:spPr>
      </p:pic>
      <p:sp>
        <p:nvSpPr>
          <p:cNvPr id="472" name="Google Shape;472;p30"/>
          <p:cNvSpPr txBox="1"/>
          <p:nvPr/>
        </p:nvSpPr>
        <p:spPr>
          <a:xfrm>
            <a:off x="3878221" y="2807701"/>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sp>
        <p:nvSpPr>
          <p:cNvPr id="473" name="Google Shape;473;p30"/>
          <p:cNvSpPr txBox="1"/>
          <p:nvPr/>
        </p:nvSpPr>
        <p:spPr>
          <a:xfrm>
            <a:off x="3976663" y="4249328"/>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Opened</a:t>
            </a:r>
            <a:endParaRPr b="0" i="0" sz="1400" u="none" cap="none" strike="noStrike">
              <a:solidFill>
                <a:schemeClr val="dk1"/>
              </a:solidFill>
              <a:latin typeface="Source Code Pro"/>
              <a:ea typeface="Source Code Pro"/>
              <a:cs typeface="Source Code Pro"/>
              <a:sym typeface="Source Code Pro"/>
            </a:endParaRPr>
          </a:p>
        </p:txBody>
      </p:sp>
      <p:pic>
        <p:nvPicPr>
          <p:cNvPr id="474" name="Google Shape;474;p30"/>
          <p:cNvPicPr preferRelativeResize="0"/>
          <p:nvPr/>
        </p:nvPicPr>
        <p:blipFill rotWithShape="1">
          <a:blip r:embed="rId5">
            <a:alphaModFix/>
          </a:blip>
          <a:srcRect b="0" l="0" r="0" t="0"/>
          <a:stretch/>
        </p:blipFill>
        <p:spPr>
          <a:xfrm>
            <a:off x="5099685" y="3102777"/>
            <a:ext cx="1328053" cy="600627"/>
          </a:xfrm>
          <a:prstGeom prst="rect">
            <a:avLst/>
          </a:prstGeom>
          <a:noFill/>
          <a:ln>
            <a:noFill/>
          </a:ln>
        </p:spPr>
      </p:pic>
      <p:sp>
        <p:nvSpPr>
          <p:cNvPr id="475" name="Google Shape;475;p30"/>
          <p:cNvSpPr txBox="1"/>
          <p:nvPr/>
        </p:nvSpPr>
        <p:spPr>
          <a:xfrm>
            <a:off x="5134372" y="3763202"/>
            <a:ext cx="125867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Not Opened</a:t>
            </a:r>
            <a:endParaRPr b="0" i="0" sz="1400" u="none" cap="none" strike="noStrike">
              <a:solidFill>
                <a:schemeClr val="dk1"/>
              </a:solidFill>
              <a:latin typeface="Source Code Pro"/>
              <a:ea typeface="Source Code Pro"/>
              <a:cs typeface="Source Code Pro"/>
              <a:sym typeface="Source Code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1"/>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chemeClr val="lt2"/>
                </a:solidFill>
              </a:rPr>
              <a:t> </a:t>
            </a:r>
            <a:r>
              <a:rPr lang="en">
                <a:solidFill>
                  <a:schemeClr val="dk1"/>
                </a:solidFill>
              </a:rPr>
              <a:t>Textarea</a:t>
            </a:r>
            <a:endParaRPr>
              <a:solidFill>
                <a:schemeClr val="dk1"/>
              </a:solidFill>
            </a:endParaRPr>
          </a:p>
        </p:txBody>
      </p:sp>
      <p:sp>
        <p:nvSpPr>
          <p:cNvPr id="481" name="Google Shape;481;p31"/>
          <p:cNvSpPr txBox="1"/>
          <p:nvPr/>
        </p:nvSpPr>
        <p:spPr>
          <a:xfrm>
            <a:off x="1016001" y="1174750"/>
            <a:ext cx="7407987"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Source Code Pro"/>
                <a:ea typeface="Source Code Pro"/>
                <a:cs typeface="Source Code Pro"/>
                <a:sym typeface="Source Code Pro"/>
              </a:rPr>
              <a:t>Textarea memiliki fungsi yang mirip dengan teks, Hanya saja textarea biasa digunakan untuk menerima input yang Panjang dan banyak contohnya konten di dalam blog, Isi artikel dan lain lain. </a:t>
            </a:r>
            <a:endParaRPr b="0" i="0" sz="1800" u="none" cap="none" strike="noStrike">
              <a:solidFill>
                <a:schemeClr val="dk1"/>
              </a:solidFill>
              <a:latin typeface="Source Code Pro"/>
              <a:ea typeface="Source Code Pro"/>
              <a:cs typeface="Source Code Pro"/>
              <a:sym typeface="Source Code Pro"/>
            </a:endParaRPr>
          </a:p>
        </p:txBody>
      </p:sp>
      <p:sp>
        <p:nvSpPr>
          <p:cNvPr id="482" name="Google Shape;482;p31"/>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483" name="Google Shape;483;p31"/>
          <p:cNvPicPr preferRelativeResize="0"/>
          <p:nvPr/>
        </p:nvPicPr>
        <p:blipFill rotWithShape="1">
          <a:blip r:embed="rId3">
            <a:alphaModFix/>
          </a:blip>
          <a:srcRect b="0" l="0" r="0" t="0"/>
          <a:stretch/>
        </p:blipFill>
        <p:spPr>
          <a:xfrm>
            <a:off x="1128487" y="2857376"/>
            <a:ext cx="2312175" cy="978023"/>
          </a:xfrm>
          <a:prstGeom prst="rect">
            <a:avLst/>
          </a:prstGeom>
          <a:noFill/>
          <a:ln>
            <a:noFill/>
          </a:ln>
        </p:spPr>
      </p:pic>
      <p:sp>
        <p:nvSpPr>
          <p:cNvPr id="484" name="Google Shape;484;p31"/>
          <p:cNvSpPr txBox="1"/>
          <p:nvPr/>
        </p:nvSpPr>
        <p:spPr>
          <a:xfrm>
            <a:off x="1016001" y="2518001"/>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sp>
        <p:nvSpPr>
          <p:cNvPr id="485" name="Google Shape;485;p31"/>
          <p:cNvSpPr txBox="1"/>
          <p:nvPr/>
        </p:nvSpPr>
        <p:spPr>
          <a:xfrm>
            <a:off x="3890921" y="2530702"/>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pic>
        <p:nvPicPr>
          <p:cNvPr id="486" name="Google Shape;486;p31"/>
          <p:cNvPicPr preferRelativeResize="0"/>
          <p:nvPr/>
        </p:nvPicPr>
        <p:blipFill rotWithShape="1">
          <a:blip r:embed="rId4">
            <a:alphaModFix/>
          </a:blip>
          <a:srcRect b="0" l="0" r="0" t="0"/>
          <a:stretch/>
        </p:blipFill>
        <p:spPr>
          <a:xfrm>
            <a:off x="3979863" y="2844651"/>
            <a:ext cx="2109788" cy="92108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2"/>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 </a:t>
            </a:r>
            <a:r>
              <a:rPr lang="en">
                <a:solidFill>
                  <a:schemeClr val="dk1"/>
                </a:solidFill>
              </a:rPr>
              <a:t>Label</a:t>
            </a:r>
            <a:endParaRPr>
              <a:solidFill>
                <a:schemeClr val="dk1"/>
              </a:solidFill>
            </a:endParaRPr>
          </a:p>
        </p:txBody>
      </p:sp>
      <p:sp>
        <p:nvSpPr>
          <p:cNvPr id="492" name="Google Shape;492;p32"/>
          <p:cNvSpPr txBox="1"/>
          <p:nvPr/>
        </p:nvSpPr>
        <p:spPr>
          <a:xfrm>
            <a:off x="1016001" y="1124877"/>
            <a:ext cx="740798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Sama halnya seperti label product di rak mini market, Label di dalam HTML juga memiliki fungsi sebagai tanda untuk menandai elemen lainnya.</a:t>
            </a:r>
            <a:endParaRPr b="0" i="0" sz="1400" u="none" cap="none" strike="noStrike">
              <a:solidFill>
                <a:srgbClr val="000000"/>
              </a:solidFill>
              <a:latin typeface="Arial"/>
              <a:ea typeface="Arial"/>
              <a:cs typeface="Arial"/>
              <a:sym typeface="Arial"/>
            </a:endParaRPr>
          </a:p>
        </p:txBody>
      </p:sp>
      <p:sp>
        <p:nvSpPr>
          <p:cNvPr id="493" name="Google Shape;493;p32"/>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494" name="Google Shape;494;p32"/>
          <p:cNvPicPr preferRelativeResize="0"/>
          <p:nvPr/>
        </p:nvPicPr>
        <p:blipFill rotWithShape="1">
          <a:blip r:embed="rId3">
            <a:alphaModFix/>
          </a:blip>
          <a:srcRect b="0" l="0" r="0" t="0"/>
          <a:stretch/>
        </p:blipFill>
        <p:spPr>
          <a:xfrm>
            <a:off x="1121471" y="2571750"/>
            <a:ext cx="2644079" cy="1309141"/>
          </a:xfrm>
          <a:prstGeom prst="rect">
            <a:avLst/>
          </a:prstGeom>
          <a:noFill/>
          <a:ln>
            <a:noFill/>
          </a:ln>
        </p:spPr>
      </p:pic>
      <p:sp>
        <p:nvSpPr>
          <p:cNvPr id="495" name="Google Shape;495;p32"/>
          <p:cNvSpPr txBox="1"/>
          <p:nvPr/>
        </p:nvSpPr>
        <p:spPr>
          <a:xfrm>
            <a:off x="1016001" y="2218003"/>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Kode:</a:t>
            </a:r>
            <a:endParaRPr b="0" i="0" sz="1400" u="none" cap="none" strike="noStrike">
              <a:solidFill>
                <a:schemeClr val="dk1"/>
              </a:solidFill>
              <a:latin typeface="Source Code Pro"/>
              <a:ea typeface="Source Code Pro"/>
              <a:cs typeface="Source Code Pro"/>
              <a:sym typeface="Source Code Pro"/>
            </a:endParaRPr>
          </a:p>
        </p:txBody>
      </p:sp>
      <p:pic>
        <p:nvPicPr>
          <p:cNvPr id="496" name="Google Shape;496;p32"/>
          <p:cNvPicPr preferRelativeResize="0"/>
          <p:nvPr/>
        </p:nvPicPr>
        <p:blipFill rotWithShape="1">
          <a:blip r:embed="rId4">
            <a:alphaModFix/>
          </a:blip>
          <a:srcRect b="0" l="0" r="0" t="0"/>
          <a:stretch/>
        </p:blipFill>
        <p:spPr>
          <a:xfrm>
            <a:off x="4189689" y="2571750"/>
            <a:ext cx="2566254" cy="1084705"/>
          </a:xfrm>
          <a:prstGeom prst="rect">
            <a:avLst/>
          </a:prstGeom>
          <a:noFill/>
          <a:ln>
            <a:noFill/>
          </a:ln>
        </p:spPr>
      </p:pic>
      <p:sp>
        <p:nvSpPr>
          <p:cNvPr id="497" name="Google Shape;497;p32"/>
          <p:cNvSpPr txBox="1"/>
          <p:nvPr/>
        </p:nvSpPr>
        <p:spPr>
          <a:xfrm>
            <a:off x="4097434" y="2218003"/>
            <a:ext cx="8290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Hasil:</a:t>
            </a:r>
            <a:endParaRPr b="0" i="0" sz="1400" u="none" cap="none" strike="noStrike">
              <a:solidFill>
                <a:schemeClr val="dk1"/>
              </a:solidFill>
              <a:latin typeface="Source Code Pro"/>
              <a:ea typeface="Source Code Pro"/>
              <a:cs typeface="Source Code Pro"/>
              <a:sym typeface="Source Code Pr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3"/>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 </a:t>
            </a:r>
            <a:r>
              <a:rPr lang="en">
                <a:solidFill>
                  <a:schemeClr val="dk1"/>
                </a:solidFill>
              </a:rPr>
              <a:t>Tips</a:t>
            </a:r>
            <a:endParaRPr>
              <a:solidFill>
                <a:schemeClr val="dk1"/>
              </a:solidFill>
            </a:endParaRPr>
          </a:p>
        </p:txBody>
      </p:sp>
      <p:sp>
        <p:nvSpPr>
          <p:cNvPr id="503" name="Google Shape;503;p33"/>
          <p:cNvSpPr txBox="1"/>
          <p:nvPr/>
        </p:nvSpPr>
        <p:spPr>
          <a:xfrm>
            <a:off x="1016001" y="1124877"/>
            <a:ext cx="740798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Untuk membuat baris baru pada HTML, Kita bisa menggunakan tag &lt;br/&gt;.</a:t>
            </a:r>
            <a:endParaRPr b="0" i="0" sz="1400" u="none" cap="none" strike="noStrike">
              <a:solidFill>
                <a:srgbClr val="000000"/>
              </a:solidFill>
              <a:latin typeface="Arial"/>
              <a:ea typeface="Arial"/>
              <a:cs typeface="Arial"/>
              <a:sym typeface="Arial"/>
            </a:endParaRPr>
          </a:p>
        </p:txBody>
      </p:sp>
      <p:sp>
        <p:nvSpPr>
          <p:cNvPr id="504" name="Google Shape;504;p33"/>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sp>
        <p:nvSpPr>
          <p:cNvPr id="505" name="Google Shape;505;p33"/>
          <p:cNvSpPr txBox="1"/>
          <p:nvPr/>
        </p:nvSpPr>
        <p:spPr>
          <a:xfrm>
            <a:off x="4097434" y="1927489"/>
            <a:ext cx="136608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Tanpa &lt;br/&gt;</a:t>
            </a:r>
            <a:endParaRPr b="0" i="0" sz="1400" u="none" cap="none" strike="noStrike">
              <a:solidFill>
                <a:schemeClr val="dk1"/>
              </a:solidFill>
              <a:latin typeface="Source Code Pro"/>
              <a:ea typeface="Source Code Pro"/>
              <a:cs typeface="Source Code Pro"/>
              <a:sym typeface="Source Code Pro"/>
            </a:endParaRPr>
          </a:p>
        </p:txBody>
      </p:sp>
      <p:pic>
        <p:nvPicPr>
          <p:cNvPr id="506" name="Google Shape;506;p33"/>
          <p:cNvPicPr preferRelativeResize="0"/>
          <p:nvPr/>
        </p:nvPicPr>
        <p:blipFill rotWithShape="1">
          <a:blip r:embed="rId3">
            <a:alphaModFix/>
          </a:blip>
          <a:srcRect b="0" l="0" r="0" t="0"/>
          <a:stretch/>
        </p:blipFill>
        <p:spPr>
          <a:xfrm>
            <a:off x="4208127" y="3385579"/>
            <a:ext cx="2065672" cy="681713"/>
          </a:xfrm>
          <a:prstGeom prst="rect">
            <a:avLst/>
          </a:prstGeom>
          <a:noFill/>
          <a:ln>
            <a:noFill/>
          </a:ln>
        </p:spPr>
      </p:pic>
      <p:pic>
        <p:nvPicPr>
          <p:cNvPr id="507" name="Google Shape;507;p33"/>
          <p:cNvPicPr preferRelativeResize="0"/>
          <p:nvPr/>
        </p:nvPicPr>
        <p:blipFill rotWithShape="1">
          <a:blip r:embed="rId4">
            <a:alphaModFix/>
          </a:blip>
          <a:srcRect b="0" l="0" r="0" t="0"/>
          <a:stretch/>
        </p:blipFill>
        <p:spPr>
          <a:xfrm>
            <a:off x="4208127" y="2254092"/>
            <a:ext cx="1911045" cy="935193"/>
          </a:xfrm>
          <a:prstGeom prst="rect">
            <a:avLst/>
          </a:prstGeom>
          <a:noFill/>
          <a:ln>
            <a:noFill/>
          </a:ln>
        </p:spPr>
      </p:pic>
      <p:sp>
        <p:nvSpPr>
          <p:cNvPr id="508" name="Google Shape;508;p33"/>
          <p:cNvSpPr txBox="1"/>
          <p:nvPr/>
        </p:nvSpPr>
        <p:spPr>
          <a:xfrm>
            <a:off x="1016001" y="1908663"/>
            <a:ext cx="147348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Source Code Pro"/>
                <a:ea typeface="Source Code Pro"/>
                <a:cs typeface="Source Code Pro"/>
                <a:sym typeface="Source Code Pro"/>
              </a:rPr>
              <a:t>Dengan &lt;br/&gt;</a:t>
            </a:r>
            <a:endParaRPr b="0" i="0" sz="1400" u="none" cap="none" strike="noStrike">
              <a:solidFill>
                <a:schemeClr val="dk1"/>
              </a:solidFill>
              <a:latin typeface="Source Code Pro"/>
              <a:ea typeface="Source Code Pro"/>
              <a:cs typeface="Source Code Pro"/>
              <a:sym typeface="Source Code Pro"/>
            </a:endParaRPr>
          </a:p>
        </p:txBody>
      </p:sp>
      <p:pic>
        <p:nvPicPr>
          <p:cNvPr id="509" name="Google Shape;509;p33"/>
          <p:cNvPicPr preferRelativeResize="0"/>
          <p:nvPr/>
        </p:nvPicPr>
        <p:blipFill rotWithShape="1">
          <a:blip r:embed="rId5">
            <a:alphaModFix/>
          </a:blip>
          <a:srcRect b="0" l="0" r="0" t="0"/>
          <a:stretch/>
        </p:blipFill>
        <p:spPr>
          <a:xfrm>
            <a:off x="1126694" y="3366753"/>
            <a:ext cx="1549078" cy="700539"/>
          </a:xfrm>
          <a:prstGeom prst="rect">
            <a:avLst/>
          </a:prstGeom>
          <a:noFill/>
          <a:ln>
            <a:noFill/>
          </a:ln>
        </p:spPr>
      </p:pic>
      <p:pic>
        <p:nvPicPr>
          <p:cNvPr id="510" name="Google Shape;510;p33"/>
          <p:cNvPicPr preferRelativeResize="0"/>
          <p:nvPr/>
        </p:nvPicPr>
        <p:blipFill rotWithShape="1">
          <a:blip r:embed="rId6">
            <a:alphaModFix/>
          </a:blip>
          <a:srcRect b="0" l="0" r="0" t="0"/>
          <a:stretch/>
        </p:blipFill>
        <p:spPr>
          <a:xfrm>
            <a:off x="1126694" y="2235266"/>
            <a:ext cx="1768905" cy="9550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grpSp>
        <p:nvGrpSpPr>
          <p:cNvPr id="515" name="Google Shape;515;p34"/>
          <p:cNvGrpSpPr/>
          <p:nvPr/>
        </p:nvGrpSpPr>
        <p:grpSpPr>
          <a:xfrm>
            <a:off x="791575" y="726625"/>
            <a:ext cx="6578100" cy="3438300"/>
            <a:chOff x="772525" y="726625"/>
            <a:chExt cx="6578100" cy="3438300"/>
          </a:xfrm>
        </p:grpSpPr>
        <p:sp>
          <p:nvSpPr>
            <p:cNvPr id="516" name="Google Shape;516;p34"/>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4"/>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8" name="Google Shape;518;p34"/>
          <p:cNvGrpSpPr/>
          <p:nvPr/>
        </p:nvGrpSpPr>
        <p:grpSpPr>
          <a:xfrm>
            <a:off x="3993600" y="3441475"/>
            <a:ext cx="2119748" cy="1127400"/>
            <a:chOff x="4924170" y="3441525"/>
            <a:chExt cx="3447305" cy="1127400"/>
          </a:xfrm>
        </p:grpSpPr>
        <p:sp>
          <p:nvSpPr>
            <p:cNvPr id="519" name="Google Shape;519;p34"/>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4"/>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1" name="Google Shape;521;p34"/>
          <p:cNvGrpSpPr/>
          <p:nvPr/>
        </p:nvGrpSpPr>
        <p:grpSpPr>
          <a:xfrm>
            <a:off x="5422275" y="1302375"/>
            <a:ext cx="2560700" cy="1952840"/>
            <a:chOff x="-227375" y="1029588"/>
            <a:chExt cx="4718446" cy="4667400"/>
          </a:xfrm>
        </p:grpSpPr>
        <p:sp>
          <p:nvSpPr>
            <p:cNvPr id="522" name="Google Shape;522;p34"/>
            <p:cNvSpPr/>
            <p:nvPr/>
          </p:nvSpPr>
          <p:spPr>
            <a:xfrm>
              <a:off x="-227375" y="1029588"/>
              <a:ext cx="4718400" cy="466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4"/>
            <p:cNvSpPr/>
            <p:nvPr/>
          </p:nvSpPr>
          <p:spPr>
            <a:xfrm>
              <a:off x="-227329" y="1029588"/>
              <a:ext cx="47184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4" name="Google Shape;524;p34"/>
          <p:cNvSpPr txBox="1"/>
          <p:nvPr>
            <p:ph type="title"/>
          </p:nvPr>
        </p:nvSpPr>
        <p:spPr>
          <a:xfrm>
            <a:off x="1045150" y="1866000"/>
            <a:ext cx="3984050" cy="8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Assignment</a:t>
            </a:r>
            <a:endParaRPr/>
          </a:p>
        </p:txBody>
      </p:sp>
      <p:sp>
        <p:nvSpPr>
          <p:cNvPr id="525" name="Google Shape;525;p34"/>
          <p:cNvSpPr txBox="1"/>
          <p:nvPr>
            <p:ph idx="2" type="title"/>
          </p:nvPr>
        </p:nvSpPr>
        <p:spPr>
          <a:xfrm>
            <a:off x="5590076" y="1551675"/>
            <a:ext cx="2225100" cy="151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600"/>
              <a:buNone/>
            </a:pPr>
            <a:r>
              <a:rPr lang="en"/>
              <a:t>05</a:t>
            </a:r>
            <a:endParaRPr/>
          </a:p>
        </p:txBody>
      </p:sp>
      <p:sp>
        <p:nvSpPr>
          <p:cNvPr id="526" name="Google Shape;526;p34"/>
          <p:cNvSpPr txBox="1"/>
          <p:nvPr/>
        </p:nvSpPr>
        <p:spPr>
          <a:xfrm>
            <a:off x="841925" y="1094475"/>
            <a:ext cx="1077300" cy="5688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Quantico"/>
                <a:ea typeface="Quantico"/>
                <a:cs typeface="Quantico"/>
                <a:sym typeface="Quantico"/>
              </a:rPr>
              <a:t>&lt;/&gt;</a:t>
            </a:r>
            <a:endParaRPr b="0" i="0" sz="3600" u="none" cap="none" strike="noStrike">
              <a:solidFill>
                <a:schemeClr val="accent2"/>
              </a:solidFill>
              <a:latin typeface="Arial"/>
              <a:ea typeface="Arial"/>
              <a:cs typeface="Arial"/>
              <a:sym typeface="Arial"/>
            </a:endParaRPr>
          </a:p>
        </p:txBody>
      </p:sp>
      <p:sp>
        <p:nvSpPr>
          <p:cNvPr id="527" name="Google Shape;527;p34"/>
          <p:cNvSpPr txBox="1"/>
          <p:nvPr/>
        </p:nvSpPr>
        <p:spPr>
          <a:xfrm>
            <a:off x="536125" y="117311"/>
            <a:ext cx="1999500" cy="18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Pitch Deck</a:t>
            </a:r>
            <a:endParaRPr b="0" i="0" sz="1000" u="none" cap="none" strike="noStrike">
              <a:solidFill>
                <a:schemeClr val="dk1"/>
              </a:solidFill>
              <a:latin typeface="Source Code Pro"/>
              <a:ea typeface="Source Code Pro"/>
              <a:cs typeface="Source Code Pro"/>
              <a:sym typeface="Source Code Pro"/>
            </a:endParaRPr>
          </a:p>
        </p:txBody>
      </p:sp>
      <p:sp>
        <p:nvSpPr>
          <p:cNvPr id="528" name="Google Shape;528;p34"/>
          <p:cNvSpPr txBox="1"/>
          <p:nvPr/>
        </p:nvSpPr>
        <p:spPr>
          <a:xfrm>
            <a:off x="3730325" y="117311"/>
            <a:ext cx="1999500" cy="18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20xx</a:t>
            </a:r>
            <a:endParaRPr b="0" i="0" sz="1000" u="none" cap="none" strike="noStrike">
              <a:solidFill>
                <a:schemeClr val="dk1"/>
              </a:solidFill>
              <a:latin typeface="Source Code Pro"/>
              <a:ea typeface="Source Code Pro"/>
              <a:cs typeface="Source Code Pro"/>
              <a:sym typeface="Source Code Pro"/>
            </a:endParaRPr>
          </a:p>
        </p:txBody>
      </p:sp>
      <p:sp>
        <p:nvSpPr>
          <p:cNvPr id="529" name="Google Shape;529;p34"/>
          <p:cNvSpPr txBox="1"/>
          <p:nvPr/>
        </p:nvSpPr>
        <p:spPr>
          <a:xfrm>
            <a:off x="4445082" y="3760875"/>
            <a:ext cx="1216800" cy="7461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Arial"/>
                <a:ea typeface="Arial"/>
                <a:cs typeface="Arial"/>
                <a:sym typeface="Arial"/>
              </a:rPr>
              <a:t>}</a:t>
            </a:r>
            <a:r>
              <a:rPr b="0" i="0" lang="en" sz="3600" u="none" cap="none" strike="noStrike">
                <a:solidFill>
                  <a:schemeClr val="dk1"/>
                </a:solidFill>
                <a:latin typeface="Arial"/>
                <a:ea typeface="Arial"/>
                <a:cs typeface="Arial"/>
                <a:sym typeface="Arial"/>
              </a:rPr>
              <a:t> /&gt; </a:t>
            </a:r>
            <a:r>
              <a:rPr b="0" i="0" lang="en" sz="3600" u="none" cap="none" strike="noStrike">
                <a:solidFill>
                  <a:schemeClr val="accent1"/>
                </a:solidFill>
                <a:latin typeface="Arial"/>
                <a:ea typeface="Arial"/>
                <a:cs typeface="Arial"/>
                <a:sym typeface="Arial"/>
              </a:rPr>
              <a:t>[</a:t>
            </a:r>
            <a:endParaRPr b="0" i="0" sz="3600" u="none" cap="none" strike="noStrike">
              <a:solidFill>
                <a:schemeClr val="accen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5"/>
          <p:cNvSpPr txBox="1"/>
          <p:nvPr>
            <p:ph idx="1" type="body"/>
          </p:nvPr>
        </p:nvSpPr>
        <p:spPr>
          <a:xfrm>
            <a:off x="720000" y="1357275"/>
            <a:ext cx="4209600" cy="668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Buatlah formulir sederhana untuk registrasi pengguna di sebuah aplikasi dengan mengimplementasi konsep form dan element element lainnya yang terdapat pada materi di atas. Contoh:</a:t>
            </a:r>
            <a:endParaRPr/>
          </a:p>
        </p:txBody>
      </p:sp>
      <p:sp>
        <p:nvSpPr>
          <p:cNvPr id="535" name="Google Shape;535;p35"/>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 </a:t>
            </a:r>
            <a:r>
              <a:rPr lang="en">
                <a:solidFill>
                  <a:schemeClr val="dk1"/>
                </a:solidFill>
              </a:rPr>
              <a:t>Penugasan</a:t>
            </a:r>
            <a:endParaRPr>
              <a:solidFill>
                <a:schemeClr val="dk1"/>
              </a:solidFill>
            </a:endParaRPr>
          </a:p>
        </p:txBody>
      </p:sp>
      <p:sp>
        <p:nvSpPr>
          <p:cNvPr id="536" name="Google Shape;536;p35"/>
          <p:cNvSpPr txBox="1"/>
          <p:nvPr/>
        </p:nvSpPr>
        <p:spPr>
          <a:xfrm>
            <a:off x="7721100" y="3868300"/>
            <a:ext cx="702900" cy="6069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grpSp>
        <p:nvGrpSpPr>
          <p:cNvPr id="537" name="Google Shape;537;p35"/>
          <p:cNvGrpSpPr/>
          <p:nvPr/>
        </p:nvGrpSpPr>
        <p:grpSpPr>
          <a:xfrm>
            <a:off x="6139775" y="1601350"/>
            <a:ext cx="2119748" cy="1127400"/>
            <a:chOff x="4924170" y="3441525"/>
            <a:chExt cx="3447305" cy="1127400"/>
          </a:xfrm>
        </p:grpSpPr>
        <p:sp>
          <p:nvSpPr>
            <p:cNvPr id="538" name="Google Shape;538;p35"/>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5"/>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0" name="Google Shape;540;p35"/>
          <p:cNvSpPr txBox="1"/>
          <p:nvPr/>
        </p:nvSpPr>
        <p:spPr>
          <a:xfrm>
            <a:off x="6591257" y="1920750"/>
            <a:ext cx="1216800" cy="7461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Arial"/>
                <a:ea typeface="Arial"/>
                <a:cs typeface="Arial"/>
                <a:sym typeface="Arial"/>
              </a:rPr>
              <a:t>}</a:t>
            </a:r>
            <a:r>
              <a:rPr b="0" i="0" lang="en" sz="3600" u="none" cap="none" strike="noStrike">
                <a:solidFill>
                  <a:schemeClr val="dk1"/>
                </a:solidFill>
                <a:latin typeface="Arial"/>
                <a:ea typeface="Arial"/>
                <a:cs typeface="Arial"/>
                <a:sym typeface="Arial"/>
              </a:rPr>
              <a:t> /&gt; </a:t>
            </a:r>
            <a:r>
              <a:rPr b="0" i="0" lang="en" sz="3600" u="none" cap="none" strike="noStrike">
                <a:solidFill>
                  <a:schemeClr val="accent1"/>
                </a:solidFill>
                <a:latin typeface="Arial"/>
                <a:ea typeface="Arial"/>
                <a:cs typeface="Arial"/>
                <a:sym typeface="Arial"/>
              </a:rPr>
              <a:t>[</a:t>
            </a:r>
            <a:endParaRPr b="0" i="0" sz="3600" u="none" cap="none" strike="noStrike">
              <a:solidFill>
                <a:schemeClr val="accent1"/>
              </a:solidFill>
              <a:latin typeface="Arial"/>
              <a:ea typeface="Arial"/>
              <a:cs typeface="Arial"/>
              <a:sym typeface="Arial"/>
            </a:endParaRPr>
          </a:p>
        </p:txBody>
      </p:sp>
      <p:pic>
        <p:nvPicPr>
          <p:cNvPr id="541" name="Google Shape;541;p35"/>
          <p:cNvPicPr preferRelativeResize="0"/>
          <p:nvPr/>
        </p:nvPicPr>
        <p:blipFill rotWithShape="1">
          <a:blip r:embed="rId3">
            <a:alphaModFix/>
          </a:blip>
          <a:srcRect b="0" l="0" r="0" t="0"/>
          <a:stretch/>
        </p:blipFill>
        <p:spPr>
          <a:xfrm>
            <a:off x="840196" y="2494604"/>
            <a:ext cx="1579594" cy="184065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grpSp>
        <p:nvGrpSpPr>
          <p:cNvPr id="546" name="Google Shape;546;p36"/>
          <p:cNvGrpSpPr/>
          <p:nvPr/>
        </p:nvGrpSpPr>
        <p:grpSpPr>
          <a:xfrm>
            <a:off x="6433193" y="1069351"/>
            <a:ext cx="1864832" cy="1637043"/>
            <a:chOff x="1054812" y="1029590"/>
            <a:chExt cx="3436213" cy="3912627"/>
          </a:xfrm>
        </p:grpSpPr>
        <p:sp>
          <p:nvSpPr>
            <p:cNvPr id="547" name="Google Shape;547;p36"/>
            <p:cNvSpPr/>
            <p:nvPr/>
          </p:nvSpPr>
          <p:spPr>
            <a:xfrm>
              <a:off x="1054812" y="1029617"/>
              <a:ext cx="3436200" cy="3912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6"/>
            <p:cNvSpPr/>
            <p:nvPr/>
          </p:nvSpPr>
          <p:spPr>
            <a:xfrm>
              <a:off x="1054825" y="1029590"/>
              <a:ext cx="34362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9" name="Google Shape;549;p36"/>
          <p:cNvSpPr txBox="1"/>
          <p:nvPr/>
        </p:nvSpPr>
        <p:spPr>
          <a:xfrm>
            <a:off x="6782232" y="1632975"/>
            <a:ext cx="1216800" cy="7461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Arial"/>
                <a:ea typeface="Arial"/>
                <a:cs typeface="Arial"/>
                <a:sym typeface="Arial"/>
              </a:rPr>
              <a:t>}</a:t>
            </a:r>
            <a:r>
              <a:rPr b="0" i="0" lang="en" sz="3600" u="none" cap="none" strike="noStrike">
                <a:solidFill>
                  <a:schemeClr val="dk1"/>
                </a:solidFill>
                <a:latin typeface="Arial"/>
                <a:ea typeface="Arial"/>
                <a:cs typeface="Arial"/>
                <a:sym typeface="Arial"/>
              </a:rPr>
              <a:t> /&gt; </a:t>
            </a:r>
            <a:r>
              <a:rPr b="0" i="0" lang="en" sz="3600" u="none" cap="none" strike="noStrike">
                <a:solidFill>
                  <a:schemeClr val="accent1"/>
                </a:solidFill>
                <a:latin typeface="Arial"/>
                <a:ea typeface="Arial"/>
                <a:cs typeface="Arial"/>
                <a:sym typeface="Arial"/>
              </a:rPr>
              <a:t>[</a:t>
            </a:r>
            <a:endParaRPr b="0" i="0" sz="3600" u="none" cap="none" strike="noStrike">
              <a:solidFill>
                <a:schemeClr val="accent1"/>
              </a:solidFill>
              <a:latin typeface="Arial"/>
              <a:ea typeface="Arial"/>
              <a:cs typeface="Arial"/>
              <a:sym typeface="Arial"/>
            </a:endParaRPr>
          </a:p>
        </p:txBody>
      </p:sp>
      <p:sp>
        <p:nvSpPr>
          <p:cNvPr id="550" name="Google Shape;550;p36"/>
          <p:cNvSpPr txBox="1"/>
          <p:nvPr/>
        </p:nvSpPr>
        <p:spPr>
          <a:xfrm>
            <a:off x="536125" y="117311"/>
            <a:ext cx="1999500" cy="18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Pitch Deck</a:t>
            </a:r>
            <a:endParaRPr b="0" i="0" sz="1000" u="none" cap="none" strike="noStrike">
              <a:solidFill>
                <a:schemeClr val="dk1"/>
              </a:solidFill>
              <a:latin typeface="Source Code Pro"/>
              <a:ea typeface="Source Code Pro"/>
              <a:cs typeface="Source Code Pro"/>
              <a:sym typeface="Source Code Pro"/>
            </a:endParaRPr>
          </a:p>
        </p:txBody>
      </p:sp>
      <p:sp>
        <p:nvSpPr>
          <p:cNvPr id="551" name="Google Shape;551;p36"/>
          <p:cNvSpPr txBox="1"/>
          <p:nvPr/>
        </p:nvSpPr>
        <p:spPr>
          <a:xfrm>
            <a:off x="3730325" y="117311"/>
            <a:ext cx="1999500" cy="18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20xx</a:t>
            </a:r>
            <a:endParaRPr b="0" i="0" sz="1000" u="none" cap="none" strike="noStrike">
              <a:solidFill>
                <a:schemeClr val="dk1"/>
              </a:solidFill>
              <a:latin typeface="Source Code Pro"/>
              <a:ea typeface="Source Code Pro"/>
              <a:cs typeface="Source Code Pro"/>
              <a:sym typeface="Source Code Pro"/>
            </a:endParaRPr>
          </a:p>
        </p:txBody>
      </p:sp>
      <p:sp>
        <p:nvSpPr>
          <p:cNvPr id="552" name="Google Shape;552;p36"/>
          <p:cNvSpPr txBox="1"/>
          <p:nvPr>
            <p:ph type="ctrTitle"/>
          </p:nvPr>
        </p:nvSpPr>
        <p:spPr>
          <a:xfrm>
            <a:off x="1697375" y="1229575"/>
            <a:ext cx="3294600" cy="9978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5200"/>
              <a:buNone/>
            </a:pPr>
            <a:r>
              <a:rPr lang="en"/>
              <a:t>Thanks!</a:t>
            </a:r>
            <a:endParaRPr/>
          </a:p>
        </p:txBody>
      </p:sp>
      <p:sp>
        <p:nvSpPr>
          <p:cNvPr id="553" name="Google Shape;553;p36"/>
          <p:cNvSpPr txBox="1"/>
          <p:nvPr>
            <p:ph idx="1" type="subTitle"/>
          </p:nvPr>
        </p:nvSpPr>
        <p:spPr>
          <a:xfrm>
            <a:off x="1697375" y="2291625"/>
            <a:ext cx="3294600" cy="74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500"/>
              <a:t>Do you have any questions?</a:t>
            </a:r>
            <a:endParaRPr b="1" sz="1500"/>
          </a:p>
          <a:p>
            <a:pPr indent="0" lvl="0" marL="0" rtl="0" algn="l">
              <a:lnSpc>
                <a:spcPct val="100000"/>
              </a:lnSpc>
              <a:spcBef>
                <a:spcPts val="0"/>
              </a:spcBef>
              <a:spcAft>
                <a:spcPts val="0"/>
              </a:spcAft>
              <a:buClr>
                <a:schemeClr val="dk1"/>
              </a:buClr>
              <a:buSzPts val="1100"/>
              <a:buFont typeface="Arial"/>
              <a:buNone/>
            </a:pPr>
            <a:r>
              <a:rPr lang="en" sz="1200"/>
              <a:t>muhamadfirlyramadan@gmail.com </a:t>
            </a:r>
            <a:endParaRPr sz="1200"/>
          </a:p>
          <a:p>
            <a:pPr indent="0" lvl="0" marL="0" rtl="0" algn="l">
              <a:lnSpc>
                <a:spcPct val="100000"/>
              </a:lnSpc>
              <a:spcBef>
                <a:spcPts val="0"/>
              </a:spcBef>
              <a:spcAft>
                <a:spcPts val="0"/>
              </a:spcAft>
              <a:buSzPts val="1200"/>
              <a:buNone/>
            </a:pPr>
            <a:r>
              <a:rPr lang="en" sz="1200" u="sng">
                <a:solidFill>
                  <a:schemeClr val="hlink"/>
                </a:solidFill>
                <a:hlinkClick r:id="rId3"/>
              </a:rPr>
              <a:t>links.alphadev.biz.id/ramadan</a:t>
            </a:r>
            <a:endParaRPr sz="1200"/>
          </a:p>
        </p:txBody>
      </p:sp>
      <p:sp>
        <p:nvSpPr>
          <p:cNvPr id="554" name="Google Shape;554;p36"/>
          <p:cNvSpPr txBox="1"/>
          <p:nvPr/>
        </p:nvSpPr>
        <p:spPr>
          <a:xfrm>
            <a:off x="1008000" y="1384025"/>
            <a:ext cx="702900" cy="6069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0" i="0" lang="en" sz="3600" u="none" cap="none" strike="noStrike">
                <a:solidFill>
                  <a:schemeClr val="lt2"/>
                </a:solidFill>
                <a:latin typeface="Quantico"/>
                <a:ea typeface="Quantico"/>
                <a:cs typeface="Quantico"/>
                <a:sym typeface="Quantico"/>
              </a:rPr>
              <a:t>&lt;/</a:t>
            </a:r>
            <a:endParaRPr b="0" i="0" sz="3600" u="none" cap="none" strike="noStrike">
              <a:solidFill>
                <a:schemeClr val="lt2"/>
              </a:solidFill>
              <a:latin typeface="Arial"/>
              <a:ea typeface="Arial"/>
              <a:cs typeface="Arial"/>
              <a:sym typeface="Arial"/>
            </a:endParaRPr>
          </a:p>
        </p:txBody>
      </p:sp>
      <p:grpSp>
        <p:nvGrpSpPr>
          <p:cNvPr id="555" name="Google Shape;555;p36"/>
          <p:cNvGrpSpPr/>
          <p:nvPr/>
        </p:nvGrpSpPr>
        <p:grpSpPr>
          <a:xfrm>
            <a:off x="1812754" y="3159354"/>
            <a:ext cx="134970" cy="134949"/>
            <a:chOff x="3368074" y="3882537"/>
            <a:chExt cx="215298" cy="215298"/>
          </a:xfrm>
        </p:grpSpPr>
        <p:sp>
          <p:nvSpPr>
            <p:cNvPr id="556" name="Google Shape;556;p36"/>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6"/>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6"/>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9" name="Google Shape;559;p36"/>
          <p:cNvGrpSpPr/>
          <p:nvPr/>
        </p:nvGrpSpPr>
        <p:grpSpPr>
          <a:xfrm>
            <a:off x="1812742" y="3405641"/>
            <a:ext cx="150897" cy="134948"/>
            <a:chOff x="3824739" y="3890112"/>
            <a:chExt cx="208105" cy="186110"/>
          </a:xfrm>
        </p:grpSpPr>
        <p:sp>
          <p:nvSpPr>
            <p:cNvPr id="560" name="Google Shape;560;p36"/>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6"/>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6"/>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3" name="Google Shape;563;p36"/>
          <p:cNvSpPr/>
          <p:nvPr/>
        </p:nvSpPr>
        <p:spPr>
          <a:xfrm>
            <a:off x="1812747" y="3677452"/>
            <a:ext cx="165223" cy="134949"/>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6"/>
          <p:cNvSpPr txBox="1"/>
          <p:nvPr/>
        </p:nvSpPr>
        <p:spPr>
          <a:xfrm>
            <a:off x="5329650" y="2268300"/>
            <a:ext cx="702900" cy="6069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sp>
        <p:nvSpPr>
          <p:cNvPr id="565" name="Google Shape;565;p36"/>
          <p:cNvSpPr txBox="1"/>
          <p:nvPr/>
        </p:nvSpPr>
        <p:spPr>
          <a:xfrm>
            <a:off x="1921325" y="3067788"/>
            <a:ext cx="978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Source Code Pro"/>
                <a:ea typeface="Source Code Pro"/>
                <a:cs typeface="Source Code Pro"/>
                <a:sym typeface="Source Code Pro"/>
              </a:rPr>
              <a:t>@mframadann</a:t>
            </a:r>
            <a:endParaRPr sz="800">
              <a:solidFill>
                <a:schemeClr val="dk1"/>
              </a:solidFill>
              <a:latin typeface="Source Code Pro"/>
              <a:ea typeface="Source Code Pro"/>
              <a:cs typeface="Source Code Pro"/>
              <a:sym typeface="Source Code Pro"/>
            </a:endParaRPr>
          </a:p>
        </p:txBody>
      </p:sp>
      <p:sp>
        <p:nvSpPr>
          <p:cNvPr id="566" name="Google Shape;566;p36"/>
          <p:cNvSpPr txBox="1"/>
          <p:nvPr/>
        </p:nvSpPr>
        <p:spPr>
          <a:xfrm>
            <a:off x="1921325" y="3331975"/>
            <a:ext cx="162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Source Code Pro"/>
                <a:ea typeface="Source Code Pro"/>
                <a:cs typeface="Source Code Pro"/>
                <a:sym typeface="Source Code Pro"/>
              </a:rPr>
              <a:t>Muhamad Firly Ramadan</a:t>
            </a:r>
            <a:endParaRPr sz="800">
              <a:solidFill>
                <a:schemeClr val="dk1"/>
              </a:solidFill>
              <a:latin typeface="Source Code Pro"/>
              <a:ea typeface="Source Code Pro"/>
              <a:cs typeface="Source Code Pro"/>
              <a:sym typeface="Source Code Pro"/>
            </a:endParaRPr>
          </a:p>
        </p:txBody>
      </p:sp>
      <p:sp>
        <p:nvSpPr>
          <p:cNvPr id="567" name="Google Shape;567;p36"/>
          <p:cNvSpPr txBox="1"/>
          <p:nvPr/>
        </p:nvSpPr>
        <p:spPr>
          <a:xfrm>
            <a:off x="1921325" y="3570650"/>
            <a:ext cx="162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Source Code Pro"/>
                <a:ea typeface="Source Code Pro"/>
                <a:cs typeface="Source Code Pro"/>
                <a:sym typeface="Source Code Pro"/>
              </a:rPr>
              <a:t>Muhamad Firly Ramadan</a:t>
            </a:r>
            <a:endParaRPr sz="800">
              <a:solidFill>
                <a:schemeClr val="dk1"/>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chemeClr val="lt2"/>
                </a:solidFill>
              </a:rPr>
              <a:t> </a:t>
            </a:r>
            <a:r>
              <a:rPr lang="en">
                <a:solidFill>
                  <a:schemeClr val="dk1"/>
                </a:solidFill>
              </a:rPr>
              <a:t>What is Form?</a:t>
            </a:r>
            <a:endParaRPr>
              <a:solidFill>
                <a:schemeClr val="dk1"/>
              </a:solidFill>
            </a:endParaRPr>
          </a:p>
        </p:txBody>
      </p:sp>
      <p:sp>
        <p:nvSpPr>
          <p:cNvPr id="169" name="Google Shape;169;p4"/>
          <p:cNvSpPr txBox="1"/>
          <p:nvPr/>
        </p:nvSpPr>
        <p:spPr>
          <a:xfrm>
            <a:off x="1016001" y="1301750"/>
            <a:ext cx="7407987"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Form adalah sebuah elemen di dalam HTMl yang digunakan untuk membuat formulir. Form biasanya berisi input yang nantinya nilai dari setiap input akan di lakukan grouping melalui form dan data yang di hasilkan bisa di proses oleh server web.</a:t>
            </a:r>
            <a:endParaRPr b="0" i="0" sz="1400" u="none" cap="none" strike="noStrike">
              <a:solidFill>
                <a:srgbClr val="000000"/>
              </a:solidFill>
              <a:latin typeface="Arial"/>
              <a:ea typeface="Arial"/>
              <a:cs typeface="Arial"/>
              <a:sym typeface="Arial"/>
            </a:endParaRPr>
          </a:p>
        </p:txBody>
      </p:sp>
      <p:sp>
        <p:nvSpPr>
          <p:cNvPr id="170" name="Google Shape;170;p4"/>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pSp>
        <p:nvGrpSpPr>
          <p:cNvPr id="175" name="Google Shape;175;p5"/>
          <p:cNvGrpSpPr/>
          <p:nvPr/>
        </p:nvGrpSpPr>
        <p:grpSpPr>
          <a:xfrm>
            <a:off x="791575" y="726625"/>
            <a:ext cx="6578100" cy="3438300"/>
            <a:chOff x="772525" y="726625"/>
            <a:chExt cx="6578100" cy="3438300"/>
          </a:xfrm>
        </p:grpSpPr>
        <p:sp>
          <p:nvSpPr>
            <p:cNvPr id="176" name="Google Shape;176;p5"/>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5"/>
          <p:cNvGrpSpPr/>
          <p:nvPr/>
        </p:nvGrpSpPr>
        <p:grpSpPr>
          <a:xfrm>
            <a:off x="3993600" y="3441475"/>
            <a:ext cx="2119748" cy="1127400"/>
            <a:chOff x="4924170" y="3441525"/>
            <a:chExt cx="3447305" cy="1127400"/>
          </a:xfrm>
        </p:grpSpPr>
        <p:sp>
          <p:nvSpPr>
            <p:cNvPr id="179" name="Google Shape;179;p5"/>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 name="Google Shape;181;p5"/>
          <p:cNvGrpSpPr/>
          <p:nvPr/>
        </p:nvGrpSpPr>
        <p:grpSpPr>
          <a:xfrm>
            <a:off x="5422275" y="1302375"/>
            <a:ext cx="2560700" cy="1952840"/>
            <a:chOff x="-227375" y="1029588"/>
            <a:chExt cx="4718446" cy="4667400"/>
          </a:xfrm>
        </p:grpSpPr>
        <p:sp>
          <p:nvSpPr>
            <p:cNvPr id="182" name="Google Shape;182;p5"/>
            <p:cNvSpPr/>
            <p:nvPr/>
          </p:nvSpPr>
          <p:spPr>
            <a:xfrm>
              <a:off x="-227375" y="1029588"/>
              <a:ext cx="4718400" cy="466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
            <p:cNvSpPr/>
            <p:nvPr/>
          </p:nvSpPr>
          <p:spPr>
            <a:xfrm>
              <a:off x="-227329" y="1029588"/>
              <a:ext cx="47184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 name="Google Shape;184;p5"/>
          <p:cNvSpPr txBox="1"/>
          <p:nvPr>
            <p:ph type="title"/>
          </p:nvPr>
        </p:nvSpPr>
        <p:spPr>
          <a:xfrm>
            <a:off x="899100" y="1727375"/>
            <a:ext cx="3984050" cy="8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How Form Work</a:t>
            </a:r>
            <a:endParaRPr/>
          </a:p>
        </p:txBody>
      </p:sp>
      <p:sp>
        <p:nvSpPr>
          <p:cNvPr id="185" name="Google Shape;185;p5"/>
          <p:cNvSpPr txBox="1"/>
          <p:nvPr>
            <p:ph idx="2" type="title"/>
          </p:nvPr>
        </p:nvSpPr>
        <p:spPr>
          <a:xfrm>
            <a:off x="5590076" y="1551675"/>
            <a:ext cx="2225100" cy="151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600"/>
              <a:buNone/>
            </a:pPr>
            <a:r>
              <a:rPr lang="en"/>
              <a:t>02</a:t>
            </a:r>
            <a:endParaRPr/>
          </a:p>
        </p:txBody>
      </p:sp>
      <p:sp>
        <p:nvSpPr>
          <p:cNvPr id="186" name="Google Shape;186;p5"/>
          <p:cNvSpPr txBox="1"/>
          <p:nvPr/>
        </p:nvSpPr>
        <p:spPr>
          <a:xfrm>
            <a:off x="841925" y="1094475"/>
            <a:ext cx="1077300" cy="5688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Quantico"/>
                <a:ea typeface="Quantico"/>
                <a:cs typeface="Quantico"/>
                <a:sym typeface="Quantico"/>
              </a:rPr>
              <a:t>&lt;/&gt;</a:t>
            </a:r>
            <a:endParaRPr b="0" i="0" sz="3600" u="none" cap="none" strike="noStrike">
              <a:solidFill>
                <a:schemeClr val="accent2"/>
              </a:solidFill>
              <a:latin typeface="Arial"/>
              <a:ea typeface="Arial"/>
              <a:cs typeface="Arial"/>
              <a:sym typeface="Arial"/>
            </a:endParaRPr>
          </a:p>
        </p:txBody>
      </p:sp>
      <p:sp>
        <p:nvSpPr>
          <p:cNvPr id="187" name="Google Shape;187;p5"/>
          <p:cNvSpPr txBox="1"/>
          <p:nvPr/>
        </p:nvSpPr>
        <p:spPr>
          <a:xfrm>
            <a:off x="536125" y="117311"/>
            <a:ext cx="1999500" cy="18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Pitch Deck</a:t>
            </a:r>
            <a:endParaRPr b="0" i="0" sz="1000" u="none" cap="none" strike="noStrike">
              <a:solidFill>
                <a:schemeClr val="dk1"/>
              </a:solidFill>
              <a:latin typeface="Source Code Pro"/>
              <a:ea typeface="Source Code Pro"/>
              <a:cs typeface="Source Code Pro"/>
              <a:sym typeface="Source Code Pro"/>
            </a:endParaRPr>
          </a:p>
        </p:txBody>
      </p:sp>
      <p:sp>
        <p:nvSpPr>
          <p:cNvPr id="188" name="Google Shape;188;p5"/>
          <p:cNvSpPr txBox="1"/>
          <p:nvPr/>
        </p:nvSpPr>
        <p:spPr>
          <a:xfrm>
            <a:off x="3730325" y="117311"/>
            <a:ext cx="1999500" cy="18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20xx</a:t>
            </a:r>
            <a:endParaRPr b="0" i="0" sz="1000" u="none" cap="none" strike="noStrike">
              <a:solidFill>
                <a:schemeClr val="dk1"/>
              </a:solidFill>
              <a:latin typeface="Source Code Pro"/>
              <a:ea typeface="Source Code Pro"/>
              <a:cs typeface="Source Code Pro"/>
              <a:sym typeface="Source Code Pro"/>
            </a:endParaRPr>
          </a:p>
        </p:txBody>
      </p:sp>
      <p:sp>
        <p:nvSpPr>
          <p:cNvPr id="189" name="Google Shape;189;p5"/>
          <p:cNvSpPr txBox="1"/>
          <p:nvPr/>
        </p:nvSpPr>
        <p:spPr>
          <a:xfrm>
            <a:off x="4445082" y="3760875"/>
            <a:ext cx="1216800" cy="7461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Arial"/>
                <a:ea typeface="Arial"/>
                <a:cs typeface="Arial"/>
                <a:sym typeface="Arial"/>
              </a:rPr>
              <a:t>}</a:t>
            </a:r>
            <a:r>
              <a:rPr b="0" i="0" lang="en" sz="3600" u="none" cap="none" strike="noStrike">
                <a:solidFill>
                  <a:schemeClr val="dk1"/>
                </a:solidFill>
                <a:latin typeface="Arial"/>
                <a:ea typeface="Arial"/>
                <a:cs typeface="Arial"/>
                <a:sym typeface="Arial"/>
              </a:rPr>
              <a:t> /&gt; </a:t>
            </a:r>
            <a:r>
              <a:rPr b="0" i="0" lang="en" sz="3600" u="none" cap="none" strike="noStrike">
                <a:solidFill>
                  <a:schemeClr val="accent1"/>
                </a:solidFill>
                <a:latin typeface="Arial"/>
                <a:ea typeface="Arial"/>
                <a:cs typeface="Arial"/>
                <a:sym typeface="Arial"/>
              </a:rPr>
              <a:t>[</a:t>
            </a:r>
            <a:endParaRPr b="0" i="0" sz="3600" u="none" cap="none" strike="noStrike">
              <a:solidFill>
                <a:schemeClr val="accen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6"/>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chemeClr val="lt2"/>
                </a:solidFill>
              </a:rPr>
              <a:t> </a:t>
            </a:r>
            <a:r>
              <a:rPr lang="en">
                <a:solidFill>
                  <a:schemeClr val="dk1"/>
                </a:solidFill>
              </a:rPr>
              <a:t>How Form Work?</a:t>
            </a:r>
            <a:endParaRPr>
              <a:solidFill>
                <a:schemeClr val="dk1"/>
              </a:solidFill>
            </a:endParaRPr>
          </a:p>
        </p:txBody>
      </p:sp>
      <p:sp>
        <p:nvSpPr>
          <p:cNvPr id="195" name="Google Shape;195;p6"/>
          <p:cNvSpPr txBox="1"/>
          <p:nvPr/>
        </p:nvSpPr>
        <p:spPr>
          <a:xfrm>
            <a:off x="1022351" y="1181395"/>
            <a:ext cx="7407987"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Form bekerja dengan cara mengelompokan input yang dimasukan oleh pengguna yang nantinya data yang di hasilkan akan di bentuk dalam format yang sesuai lalu di teruskan dan di proses oleh web server. </a:t>
            </a:r>
            <a:endParaRPr b="0" i="0" sz="1400" u="none" cap="none" strike="noStrike">
              <a:solidFill>
                <a:srgbClr val="000000"/>
              </a:solidFill>
              <a:latin typeface="Arial"/>
              <a:ea typeface="Arial"/>
              <a:cs typeface="Arial"/>
              <a:sym typeface="Arial"/>
            </a:endParaRPr>
          </a:p>
        </p:txBody>
      </p:sp>
      <p:sp>
        <p:nvSpPr>
          <p:cNvPr id="196" name="Google Shape;196;p6"/>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pic>
        <p:nvPicPr>
          <p:cNvPr id="197" name="Google Shape;197;p6"/>
          <p:cNvPicPr preferRelativeResize="0"/>
          <p:nvPr/>
        </p:nvPicPr>
        <p:blipFill rotWithShape="1">
          <a:blip r:embed="rId3">
            <a:alphaModFix/>
          </a:blip>
          <a:srcRect b="15445" l="7925" r="8573" t="16716"/>
          <a:stretch/>
        </p:blipFill>
        <p:spPr>
          <a:xfrm>
            <a:off x="1022351" y="2479659"/>
            <a:ext cx="4457699" cy="19642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7"/>
          <p:cNvSpPr/>
          <p:nvPr/>
        </p:nvSpPr>
        <p:spPr>
          <a:xfrm>
            <a:off x="4809321" y="3355981"/>
            <a:ext cx="2215834" cy="3312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Quantico"/>
                <a:ea typeface="Quantico"/>
                <a:cs typeface="Quantico"/>
                <a:sym typeface="Quantico"/>
              </a:rPr>
              <a:t>Sebuah tombol untuk menjalankan aksi atau fungsi tertentu</a:t>
            </a:r>
            <a:endParaRPr b="0" i="0" sz="1300" u="none" cap="none" strike="noStrike">
              <a:solidFill>
                <a:schemeClr val="dk1"/>
              </a:solidFill>
              <a:latin typeface="Quantico"/>
              <a:ea typeface="Quantico"/>
              <a:cs typeface="Quantico"/>
              <a:sym typeface="Quantico"/>
            </a:endParaRPr>
          </a:p>
        </p:txBody>
      </p:sp>
      <p:sp>
        <p:nvSpPr>
          <p:cNvPr id="203" name="Google Shape;203;p7"/>
          <p:cNvSpPr/>
          <p:nvPr/>
        </p:nvSpPr>
        <p:spPr>
          <a:xfrm>
            <a:off x="1580900" y="2227012"/>
            <a:ext cx="2336400" cy="4389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Quantico"/>
                <a:ea typeface="Quantico"/>
                <a:cs typeface="Quantico"/>
                <a:sym typeface="Quantico"/>
              </a:rPr>
              <a:t>Inputs Element</a:t>
            </a:r>
            <a:endParaRPr b="0" i="0" sz="1400" u="none" cap="none" strike="noStrike">
              <a:solidFill>
                <a:schemeClr val="dk1"/>
              </a:solidFill>
              <a:latin typeface="Quantico"/>
              <a:ea typeface="Quantico"/>
              <a:cs typeface="Quantico"/>
              <a:sym typeface="Quantico"/>
            </a:endParaRPr>
          </a:p>
        </p:txBody>
      </p:sp>
      <p:sp>
        <p:nvSpPr>
          <p:cNvPr id="204" name="Google Shape;204;p7"/>
          <p:cNvSpPr/>
          <p:nvPr/>
        </p:nvSpPr>
        <p:spPr>
          <a:xfrm>
            <a:off x="3562944" y="1548774"/>
            <a:ext cx="1535512" cy="3270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Quantico"/>
                <a:ea typeface="Quantico"/>
                <a:cs typeface="Quantico"/>
                <a:sym typeface="Quantico"/>
              </a:rPr>
              <a:t>Form Element</a:t>
            </a:r>
            <a:endParaRPr b="0" i="0" sz="1600" u="none" cap="none" strike="noStrike">
              <a:solidFill>
                <a:schemeClr val="dk1"/>
              </a:solidFill>
              <a:latin typeface="Quantico"/>
              <a:ea typeface="Quantico"/>
              <a:cs typeface="Quantico"/>
              <a:sym typeface="Quantico"/>
            </a:endParaRPr>
          </a:p>
        </p:txBody>
      </p:sp>
      <p:sp>
        <p:nvSpPr>
          <p:cNvPr id="205" name="Google Shape;205;p7"/>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chemeClr val="accent1"/>
                </a:solidFill>
              </a:rPr>
              <a:t> </a:t>
            </a:r>
            <a:r>
              <a:rPr lang="en">
                <a:solidFill>
                  <a:schemeClr val="dk1"/>
                </a:solidFill>
              </a:rPr>
              <a:t>Hirarki</a:t>
            </a:r>
            <a:endParaRPr>
              <a:solidFill>
                <a:schemeClr val="dk1"/>
              </a:solidFill>
            </a:endParaRPr>
          </a:p>
        </p:txBody>
      </p:sp>
      <p:sp>
        <p:nvSpPr>
          <p:cNvPr id="206" name="Google Shape;206;p7"/>
          <p:cNvSpPr/>
          <p:nvPr/>
        </p:nvSpPr>
        <p:spPr>
          <a:xfrm>
            <a:off x="4749138" y="2224524"/>
            <a:ext cx="2336400" cy="4389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Quantico"/>
                <a:ea typeface="Quantico"/>
                <a:cs typeface="Quantico"/>
                <a:sym typeface="Quantico"/>
              </a:rPr>
              <a:t>Button Action</a:t>
            </a:r>
            <a:endParaRPr b="0" i="0" sz="1400" u="none" cap="none" strike="noStrike">
              <a:solidFill>
                <a:schemeClr val="dk1"/>
              </a:solidFill>
              <a:latin typeface="Quantico"/>
              <a:ea typeface="Quantico"/>
              <a:cs typeface="Quantico"/>
              <a:sym typeface="Quantico"/>
            </a:endParaRPr>
          </a:p>
        </p:txBody>
      </p:sp>
      <p:cxnSp>
        <p:nvCxnSpPr>
          <p:cNvPr id="207" name="Google Shape;207;p7"/>
          <p:cNvCxnSpPr>
            <a:endCxn id="206" idx="0"/>
          </p:cNvCxnSpPr>
          <p:nvPr/>
        </p:nvCxnSpPr>
        <p:spPr>
          <a:xfrm>
            <a:off x="4330938" y="1897524"/>
            <a:ext cx="1586400" cy="327000"/>
          </a:xfrm>
          <a:prstGeom prst="bentConnector3">
            <a:avLst>
              <a:gd fmla="val -6" name="adj1"/>
            </a:avLst>
          </a:prstGeom>
          <a:noFill/>
          <a:ln cap="flat" cmpd="sng" w="9525">
            <a:solidFill>
              <a:schemeClr val="dk1"/>
            </a:solidFill>
            <a:prstDash val="solid"/>
            <a:miter lim="8000"/>
            <a:headEnd len="sm" w="sm" type="none"/>
            <a:tailEnd len="sm" w="sm" type="none"/>
          </a:ln>
        </p:spPr>
      </p:cxnSp>
      <p:cxnSp>
        <p:nvCxnSpPr>
          <p:cNvPr id="208" name="Google Shape;208;p7"/>
          <p:cNvCxnSpPr>
            <a:stCxn id="203" idx="0"/>
          </p:cNvCxnSpPr>
          <p:nvPr/>
        </p:nvCxnSpPr>
        <p:spPr>
          <a:xfrm rot="-5400000">
            <a:off x="3375200" y="1271512"/>
            <a:ext cx="329400" cy="1581600"/>
          </a:xfrm>
          <a:prstGeom prst="bentConnector3">
            <a:avLst>
              <a:gd fmla="val 50017" name="adj1"/>
            </a:avLst>
          </a:prstGeom>
          <a:noFill/>
          <a:ln cap="flat" cmpd="sng" w="9525">
            <a:solidFill>
              <a:schemeClr val="dk1"/>
            </a:solidFill>
            <a:prstDash val="solid"/>
            <a:miter lim="8000"/>
            <a:headEnd len="sm" w="sm" type="none"/>
            <a:tailEnd len="sm" w="sm" type="none"/>
          </a:ln>
        </p:spPr>
      </p:cxnSp>
      <p:cxnSp>
        <p:nvCxnSpPr>
          <p:cNvPr id="209" name="Google Shape;209;p7"/>
          <p:cNvCxnSpPr/>
          <p:nvPr/>
        </p:nvCxnSpPr>
        <p:spPr>
          <a:xfrm rot="-5400000">
            <a:off x="2557698" y="2854766"/>
            <a:ext cx="383400" cy="600"/>
          </a:xfrm>
          <a:prstGeom prst="bentConnector3">
            <a:avLst>
              <a:gd fmla="val 53305" name="adj1"/>
            </a:avLst>
          </a:prstGeom>
          <a:noFill/>
          <a:ln cap="flat" cmpd="sng" w="9525">
            <a:solidFill>
              <a:schemeClr val="dk1"/>
            </a:solidFill>
            <a:prstDash val="solid"/>
            <a:miter lim="8000"/>
            <a:headEnd len="sm" w="sm" type="none"/>
            <a:tailEnd len="sm" w="sm" type="none"/>
          </a:ln>
        </p:spPr>
      </p:cxnSp>
      <p:sp>
        <p:nvSpPr>
          <p:cNvPr id="210" name="Google Shape;210;p7"/>
          <p:cNvSpPr txBox="1"/>
          <p:nvPr/>
        </p:nvSpPr>
        <p:spPr>
          <a:xfrm>
            <a:off x="7207200" y="956025"/>
            <a:ext cx="1216800" cy="642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Arial"/>
                <a:ea typeface="Arial"/>
                <a:cs typeface="Arial"/>
                <a:sym typeface="Arial"/>
              </a:rPr>
              <a:t>/&gt;</a:t>
            </a:r>
            <a:r>
              <a:rPr b="0" i="0" lang="en" sz="3600" u="none" cap="none" strike="noStrike">
                <a:solidFill>
                  <a:schemeClr val="dk1"/>
                </a:solidFill>
                <a:latin typeface="Arial"/>
                <a:ea typeface="Arial"/>
                <a:cs typeface="Arial"/>
                <a:sym typeface="Arial"/>
              </a:rPr>
              <a:t> **</a:t>
            </a:r>
            <a:endParaRPr b="0" i="0" sz="3600" u="none" cap="none" strike="noStrike">
              <a:solidFill>
                <a:schemeClr val="accent1"/>
              </a:solidFill>
              <a:latin typeface="Arial"/>
              <a:ea typeface="Arial"/>
              <a:cs typeface="Arial"/>
              <a:sym typeface="Arial"/>
            </a:endParaRPr>
          </a:p>
        </p:txBody>
      </p:sp>
      <p:sp>
        <p:nvSpPr>
          <p:cNvPr id="211" name="Google Shape;211;p7"/>
          <p:cNvSpPr txBox="1"/>
          <p:nvPr/>
        </p:nvSpPr>
        <p:spPr>
          <a:xfrm>
            <a:off x="1641175" y="3152249"/>
            <a:ext cx="2215843"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chemeClr val="dk1"/>
                </a:solidFill>
                <a:latin typeface="Quantico"/>
                <a:ea typeface="Quantico"/>
                <a:cs typeface="Quantico"/>
                <a:sym typeface="Quantico"/>
              </a:rPr>
              <a:t>Berisi field input yang di perlukan.</a:t>
            </a:r>
            <a:endParaRPr b="0" i="0" sz="1400" u="none" cap="none" strike="noStrike">
              <a:solidFill>
                <a:schemeClr val="dk1"/>
              </a:solidFill>
              <a:latin typeface="Quantico"/>
              <a:ea typeface="Quantico"/>
              <a:cs typeface="Quantico"/>
              <a:sym typeface="Quantico"/>
            </a:endParaRPr>
          </a:p>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cxnSp>
        <p:nvCxnSpPr>
          <p:cNvPr id="212" name="Google Shape;212;p7"/>
          <p:cNvCxnSpPr/>
          <p:nvPr/>
        </p:nvCxnSpPr>
        <p:spPr>
          <a:xfrm rot="-5400000">
            <a:off x="5725839" y="2820174"/>
            <a:ext cx="383400" cy="600"/>
          </a:xfrm>
          <a:prstGeom prst="bentConnector3">
            <a:avLst>
              <a:gd fmla="val 53305" name="adj1"/>
            </a:avLst>
          </a:prstGeom>
          <a:noFill/>
          <a:ln cap="flat" cmpd="sng" w="9525">
            <a:solidFill>
              <a:schemeClr val="dk1"/>
            </a:solidFill>
            <a:prstDash val="solid"/>
            <a:miter lim="8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grpSp>
        <p:nvGrpSpPr>
          <p:cNvPr id="217" name="Google Shape;217;p8"/>
          <p:cNvGrpSpPr/>
          <p:nvPr/>
        </p:nvGrpSpPr>
        <p:grpSpPr>
          <a:xfrm>
            <a:off x="791575" y="726625"/>
            <a:ext cx="6578100" cy="3438300"/>
            <a:chOff x="772525" y="726625"/>
            <a:chExt cx="6578100" cy="3438300"/>
          </a:xfrm>
        </p:grpSpPr>
        <p:sp>
          <p:nvSpPr>
            <p:cNvPr id="218" name="Google Shape;218;p8"/>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8"/>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 name="Google Shape;220;p8"/>
          <p:cNvGrpSpPr/>
          <p:nvPr/>
        </p:nvGrpSpPr>
        <p:grpSpPr>
          <a:xfrm>
            <a:off x="3993600" y="3441475"/>
            <a:ext cx="2119748" cy="1127400"/>
            <a:chOff x="4924170" y="3441525"/>
            <a:chExt cx="3447305" cy="1127400"/>
          </a:xfrm>
        </p:grpSpPr>
        <p:sp>
          <p:nvSpPr>
            <p:cNvPr id="221" name="Google Shape;221;p8"/>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8"/>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8"/>
          <p:cNvGrpSpPr/>
          <p:nvPr/>
        </p:nvGrpSpPr>
        <p:grpSpPr>
          <a:xfrm>
            <a:off x="5422275" y="1302375"/>
            <a:ext cx="2560700" cy="1952840"/>
            <a:chOff x="-227375" y="1029588"/>
            <a:chExt cx="4718446" cy="4667400"/>
          </a:xfrm>
        </p:grpSpPr>
        <p:sp>
          <p:nvSpPr>
            <p:cNvPr id="224" name="Google Shape;224;p8"/>
            <p:cNvSpPr/>
            <p:nvPr/>
          </p:nvSpPr>
          <p:spPr>
            <a:xfrm>
              <a:off x="-227375" y="1029588"/>
              <a:ext cx="4718400" cy="466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8"/>
            <p:cNvSpPr/>
            <p:nvPr/>
          </p:nvSpPr>
          <p:spPr>
            <a:xfrm>
              <a:off x="-227329" y="1029588"/>
              <a:ext cx="47184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 name="Google Shape;226;p8"/>
          <p:cNvSpPr txBox="1"/>
          <p:nvPr>
            <p:ph type="title"/>
          </p:nvPr>
        </p:nvSpPr>
        <p:spPr>
          <a:xfrm>
            <a:off x="1045150" y="1866000"/>
            <a:ext cx="3984050" cy="8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Inputs Tag in HTML</a:t>
            </a:r>
            <a:endParaRPr/>
          </a:p>
        </p:txBody>
      </p:sp>
      <p:sp>
        <p:nvSpPr>
          <p:cNvPr id="227" name="Google Shape;227;p8"/>
          <p:cNvSpPr txBox="1"/>
          <p:nvPr>
            <p:ph idx="2" type="title"/>
          </p:nvPr>
        </p:nvSpPr>
        <p:spPr>
          <a:xfrm>
            <a:off x="5590076" y="1551675"/>
            <a:ext cx="2225100" cy="151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600"/>
              <a:buNone/>
            </a:pPr>
            <a:r>
              <a:rPr lang="en"/>
              <a:t>03</a:t>
            </a:r>
            <a:endParaRPr/>
          </a:p>
        </p:txBody>
      </p:sp>
      <p:sp>
        <p:nvSpPr>
          <p:cNvPr id="228" name="Google Shape;228;p8"/>
          <p:cNvSpPr txBox="1"/>
          <p:nvPr/>
        </p:nvSpPr>
        <p:spPr>
          <a:xfrm>
            <a:off x="841925" y="1094475"/>
            <a:ext cx="1077300" cy="5688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Quantico"/>
                <a:ea typeface="Quantico"/>
                <a:cs typeface="Quantico"/>
                <a:sym typeface="Quantico"/>
              </a:rPr>
              <a:t>&lt;/&gt;</a:t>
            </a:r>
            <a:endParaRPr b="0" i="0" sz="3600" u="none" cap="none" strike="noStrike">
              <a:solidFill>
                <a:schemeClr val="accent2"/>
              </a:solidFill>
              <a:latin typeface="Arial"/>
              <a:ea typeface="Arial"/>
              <a:cs typeface="Arial"/>
              <a:sym typeface="Arial"/>
            </a:endParaRPr>
          </a:p>
        </p:txBody>
      </p:sp>
      <p:sp>
        <p:nvSpPr>
          <p:cNvPr id="229" name="Google Shape;229;p8"/>
          <p:cNvSpPr txBox="1"/>
          <p:nvPr/>
        </p:nvSpPr>
        <p:spPr>
          <a:xfrm>
            <a:off x="536125" y="117311"/>
            <a:ext cx="1999500" cy="18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Pitch Deck</a:t>
            </a:r>
            <a:endParaRPr b="0" i="0" sz="1000" u="none" cap="none" strike="noStrike">
              <a:solidFill>
                <a:schemeClr val="dk1"/>
              </a:solidFill>
              <a:latin typeface="Source Code Pro"/>
              <a:ea typeface="Source Code Pro"/>
              <a:cs typeface="Source Code Pro"/>
              <a:sym typeface="Source Code Pro"/>
            </a:endParaRPr>
          </a:p>
        </p:txBody>
      </p:sp>
      <p:sp>
        <p:nvSpPr>
          <p:cNvPr id="230" name="Google Shape;230;p8"/>
          <p:cNvSpPr txBox="1"/>
          <p:nvPr/>
        </p:nvSpPr>
        <p:spPr>
          <a:xfrm>
            <a:off x="3730325" y="117311"/>
            <a:ext cx="1999500" cy="18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20xx</a:t>
            </a:r>
            <a:endParaRPr b="0" i="0" sz="1000" u="none" cap="none" strike="noStrike">
              <a:solidFill>
                <a:schemeClr val="dk1"/>
              </a:solidFill>
              <a:latin typeface="Source Code Pro"/>
              <a:ea typeface="Source Code Pro"/>
              <a:cs typeface="Source Code Pro"/>
              <a:sym typeface="Source Code Pro"/>
            </a:endParaRPr>
          </a:p>
        </p:txBody>
      </p:sp>
      <p:sp>
        <p:nvSpPr>
          <p:cNvPr id="231" name="Google Shape;231;p8"/>
          <p:cNvSpPr txBox="1"/>
          <p:nvPr/>
        </p:nvSpPr>
        <p:spPr>
          <a:xfrm>
            <a:off x="4445082" y="3760875"/>
            <a:ext cx="1216800" cy="7461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Arial"/>
                <a:ea typeface="Arial"/>
                <a:cs typeface="Arial"/>
                <a:sym typeface="Arial"/>
              </a:rPr>
              <a:t>}</a:t>
            </a:r>
            <a:r>
              <a:rPr b="0" i="0" lang="en" sz="3600" u="none" cap="none" strike="noStrike">
                <a:solidFill>
                  <a:schemeClr val="dk1"/>
                </a:solidFill>
                <a:latin typeface="Arial"/>
                <a:ea typeface="Arial"/>
                <a:cs typeface="Arial"/>
                <a:sym typeface="Arial"/>
              </a:rPr>
              <a:t> /&gt; </a:t>
            </a:r>
            <a:r>
              <a:rPr b="0" i="0" lang="en" sz="3600" u="none" cap="none" strike="noStrike">
                <a:solidFill>
                  <a:schemeClr val="accent1"/>
                </a:solidFill>
                <a:latin typeface="Arial"/>
                <a:ea typeface="Arial"/>
                <a:cs typeface="Arial"/>
                <a:sym typeface="Arial"/>
              </a:rPr>
              <a:t>[</a:t>
            </a:r>
            <a:endParaRPr b="0" i="0" sz="3600" u="none" cap="none" strike="noStrike">
              <a:solidFill>
                <a:schemeClr val="accen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9"/>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solidFill>
                  <a:srgbClr val="5CE51D"/>
                </a:solidFill>
              </a:rPr>
              <a:t> </a:t>
            </a:r>
            <a:r>
              <a:rPr lang="en">
                <a:solidFill>
                  <a:schemeClr val="dk1"/>
                </a:solidFill>
              </a:rPr>
              <a:t>What is input?</a:t>
            </a:r>
            <a:endParaRPr>
              <a:solidFill>
                <a:schemeClr val="dk1"/>
              </a:solidFill>
            </a:endParaRPr>
          </a:p>
        </p:txBody>
      </p:sp>
      <p:sp>
        <p:nvSpPr>
          <p:cNvPr id="237" name="Google Shape;237;p9"/>
          <p:cNvSpPr txBox="1"/>
          <p:nvPr/>
        </p:nvSpPr>
        <p:spPr>
          <a:xfrm>
            <a:off x="1016001" y="1301750"/>
            <a:ext cx="7407987"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Source Code Pro"/>
                <a:ea typeface="Source Code Pro"/>
                <a:cs typeface="Source Code Pro"/>
                <a:sym typeface="Source Code Pro"/>
              </a:rPr>
              <a:t>Input adalah elemen di dalam HTML yang digunakan untuk membuat berbagai jenis kontrol input, Seperti teks, angka, email, tanggal dan lain lain. Input berfungsi untuk mengumpulkan data dari pengguna melalui form. </a:t>
            </a:r>
            <a:endParaRPr b="0" i="0" sz="1400" u="none" cap="none" strike="noStrike">
              <a:solidFill>
                <a:srgbClr val="000000"/>
              </a:solidFill>
              <a:latin typeface="Arial"/>
              <a:ea typeface="Arial"/>
              <a:cs typeface="Arial"/>
              <a:sym typeface="Arial"/>
            </a:endParaRPr>
          </a:p>
        </p:txBody>
      </p:sp>
      <p:sp>
        <p:nvSpPr>
          <p:cNvPr id="238" name="Google Shape;238;p9"/>
          <p:cNvSpPr txBox="1"/>
          <p:nvPr/>
        </p:nvSpPr>
        <p:spPr>
          <a:xfrm>
            <a:off x="7371800" y="3930346"/>
            <a:ext cx="1268100" cy="513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1"/>
                </a:solidFill>
                <a:latin typeface="Quantico"/>
                <a:ea typeface="Quantico"/>
                <a:cs typeface="Quantico"/>
                <a:sym typeface="Quantico"/>
              </a:rPr>
              <a:t>&lt;</a:t>
            </a:r>
            <a:r>
              <a:rPr b="0" i="0" lang="en" sz="3600" u="none" cap="none" strike="noStrike">
                <a:solidFill>
                  <a:schemeClr val="lt2"/>
                </a:solidFill>
                <a:latin typeface="Quantico"/>
                <a:ea typeface="Quantico"/>
                <a:cs typeface="Quantico"/>
                <a:sym typeface="Quantico"/>
              </a:rPr>
              <a:t>/</a:t>
            </a: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 Firly Ramadan</dc:creator>
</cp:coreProperties>
</file>